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.xml" ContentType="application/inkml+xml"/>
  <Override PartName="/ppt/notesSlides/notesSlide12.xml" ContentType="application/vnd.openxmlformats-officedocument.presentationml.notesSlide+xml"/>
  <Override PartName="/ppt/ink/ink2.xml" ContentType="application/inkml+xml"/>
  <Override PartName="/ppt/notesSlides/notesSlide13.xml" ContentType="application/vnd.openxmlformats-officedocument.presentationml.notesSlide+xml"/>
  <Override PartName="/ppt/ink/ink3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4.xml" ContentType="application/inkml+xml"/>
  <Override PartName="/ppt/notesSlides/notesSlide20.xml" ContentType="application/vnd.openxmlformats-officedocument.presentationml.notesSlide+xml"/>
  <Override PartName="/ppt/ink/ink5.xml" ContentType="application/inkml+xml"/>
  <Override PartName="/ppt/notesSlides/notesSlide21.xml" ContentType="application/vnd.openxmlformats-officedocument.presentationml.notesSlide+xml"/>
  <Override PartName="/ppt/ink/ink6.xml" ContentType="application/inkml+xml"/>
  <Override PartName="/ppt/notesSlides/notesSlide22.xml" ContentType="application/vnd.openxmlformats-officedocument.presentationml.notesSlide+xml"/>
  <Override PartName="/ppt/ink/ink7.xml" ContentType="application/inkml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ink/ink8.xml" ContentType="application/inkml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ink/ink9.xml" ContentType="application/inkml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ink/ink10.xml" ContentType="application/inkml+xml"/>
  <Override PartName="/ppt/notesSlides/notesSlide30.xml" ContentType="application/vnd.openxmlformats-officedocument.presentationml.notesSlide+xml"/>
  <Override PartName="/ppt/ink/ink11.xml" ContentType="application/inkml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ink/ink12.xml" ContentType="application/inkml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ink/ink13.xml" ContentType="application/inkml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6" r:id="rId2"/>
    <p:sldId id="634" r:id="rId3"/>
    <p:sldId id="635" r:id="rId4"/>
    <p:sldId id="483" r:id="rId5"/>
    <p:sldId id="484" r:id="rId6"/>
    <p:sldId id="485" r:id="rId7"/>
    <p:sldId id="636" r:id="rId8"/>
    <p:sldId id="637" r:id="rId9"/>
    <p:sldId id="488" r:id="rId10"/>
    <p:sldId id="638" r:id="rId11"/>
    <p:sldId id="490" r:id="rId12"/>
    <p:sldId id="491" r:id="rId13"/>
    <p:sldId id="492" r:id="rId14"/>
    <p:sldId id="493" r:id="rId15"/>
    <p:sldId id="494" r:id="rId16"/>
    <p:sldId id="495" r:id="rId17"/>
    <p:sldId id="496" r:id="rId18"/>
    <p:sldId id="497" r:id="rId19"/>
    <p:sldId id="498" r:id="rId20"/>
    <p:sldId id="580" r:id="rId21"/>
    <p:sldId id="581" r:id="rId22"/>
    <p:sldId id="582" r:id="rId23"/>
    <p:sldId id="583" r:id="rId24"/>
    <p:sldId id="584" r:id="rId25"/>
    <p:sldId id="639" r:id="rId26"/>
    <p:sldId id="586" r:id="rId27"/>
    <p:sldId id="587" r:id="rId28"/>
    <p:sldId id="588" r:id="rId29"/>
    <p:sldId id="589" r:id="rId30"/>
    <p:sldId id="590" r:id="rId31"/>
    <p:sldId id="591" r:id="rId32"/>
    <p:sldId id="592" r:id="rId33"/>
    <p:sldId id="593" r:id="rId34"/>
    <p:sldId id="594" r:id="rId35"/>
    <p:sldId id="595" r:id="rId36"/>
    <p:sldId id="596" r:id="rId37"/>
    <p:sldId id="597" r:id="rId38"/>
    <p:sldId id="598" r:id="rId39"/>
    <p:sldId id="599" r:id="rId40"/>
    <p:sldId id="600" r:id="rId41"/>
    <p:sldId id="601" r:id="rId42"/>
    <p:sldId id="602" r:id="rId43"/>
    <p:sldId id="603" r:id="rId44"/>
    <p:sldId id="604" r:id="rId45"/>
    <p:sldId id="605" r:id="rId46"/>
    <p:sldId id="606" r:id="rId47"/>
    <p:sldId id="607" r:id="rId48"/>
    <p:sldId id="608" r:id="rId49"/>
    <p:sldId id="609" r:id="rId50"/>
    <p:sldId id="610" r:id="rId51"/>
    <p:sldId id="611" r:id="rId52"/>
    <p:sldId id="612" r:id="rId53"/>
    <p:sldId id="613" r:id="rId54"/>
    <p:sldId id="290" r:id="rId5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7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7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399"/>
    <a:srgbClr val="DD0111"/>
    <a:srgbClr val="008080"/>
    <a:srgbClr val="CC0000"/>
    <a:srgbClr val="006699"/>
    <a:srgbClr val="0000FF"/>
    <a:srgbClr val="0066FF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 horzBarState="maximized">
    <p:restoredLeft sz="12271" autoAdjust="0"/>
    <p:restoredTop sz="97087" autoAdjust="0"/>
  </p:normalViewPr>
  <p:slideViewPr>
    <p:cSldViewPr snapToGrid="0">
      <p:cViewPr varScale="1">
        <p:scale>
          <a:sx n="151" d="100"/>
          <a:sy n="151" d="100"/>
        </p:scale>
        <p:origin x="1608" y="20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20" d="100"/>
        <a:sy n="12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nica N Nicolescu" userId="d91fedea-a1d2-4e41-a8bd-0f12e0c2736f" providerId="ADAL" clId="{5B015E90-5568-C546-B982-D14E54117F60}"/>
    <pc:docChg chg="custSel modSld">
      <pc:chgData name="Monica N Nicolescu" userId="d91fedea-a1d2-4e41-a8bd-0f12e0c2736f" providerId="ADAL" clId="{5B015E90-5568-C546-B982-D14E54117F60}" dt="2024-03-12T20:02:31.041" v="0" actId="7634"/>
      <pc:docMkLst>
        <pc:docMk/>
      </pc:docMkLst>
      <pc:sldChg chg="addSp">
        <pc:chgData name="Monica N Nicolescu" userId="d91fedea-a1d2-4e41-a8bd-0f12e0c2736f" providerId="ADAL" clId="{5B015E90-5568-C546-B982-D14E54117F60}" dt="2024-03-12T20:02:31.041" v="0" actId="7634"/>
        <pc:sldMkLst>
          <pc:docMk/>
          <pc:sldMk cId="3922636666" sldId="492"/>
        </pc:sldMkLst>
        <pc:inkChg chg="add">
          <ac:chgData name="Monica N Nicolescu" userId="d91fedea-a1d2-4e41-a8bd-0f12e0c2736f" providerId="ADAL" clId="{5B015E90-5568-C546-B982-D14E54117F60}" dt="2024-03-12T20:02:31.041" v="0" actId="7634"/>
          <ac:inkMkLst>
            <pc:docMk/>
            <pc:sldMk cId="3922636666" sldId="492"/>
            <ac:inkMk id="4" creationId="{15A3E950-0DAE-10B2-7983-F979DB323166}"/>
          </ac:inkMkLst>
        </pc:inkChg>
      </pc:sldChg>
      <pc:sldChg chg="addSp">
        <pc:chgData name="Monica N Nicolescu" userId="d91fedea-a1d2-4e41-a8bd-0f12e0c2736f" providerId="ADAL" clId="{5B015E90-5568-C546-B982-D14E54117F60}" dt="2024-03-12T20:02:31.041" v="0" actId="7634"/>
        <pc:sldMkLst>
          <pc:docMk/>
          <pc:sldMk cId="1259488072" sldId="493"/>
        </pc:sldMkLst>
        <pc:inkChg chg="add">
          <ac:chgData name="Monica N Nicolescu" userId="d91fedea-a1d2-4e41-a8bd-0f12e0c2736f" providerId="ADAL" clId="{5B015E90-5568-C546-B982-D14E54117F60}" dt="2024-03-12T20:02:31.041" v="0" actId="7634"/>
          <ac:inkMkLst>
            <pc:docMk/>
            <pc:sldMk cId="1259488072" sldId="493"/>
            <ac:inkMk id="3" creationId="{6A21AD33-5B4C-5C8F-9AF3-B25D93259A50}"/>
          </ac:inkMkLst>
        </pc:inkChg>
      </pc:sldChg>
      <pc:sldChg chg="addSp">
        <pc:chgData name="Monica N Nicolescu" userId="d91fedea-a1d2-4e41-a8bd-0f12e0c2736f" providerId="ADAL" clId="{5B015E90-5568-C546-B982-D14E54117F60}" dt="2024-03-12T20:02:31.041" v="0" actId="7634"/>
        <pc:sldMkLst>
          <pc:docMk/>
          <pc:sldMk cId="46613444" sldId="494"/>
        </pc:sldMkLst>
        <pc:inkChg chg="add">
          <ac:chgData name="Monica N Nicolescu" userId="d91fedea-a1d2-4e41-a8bd-0f12e0c2736f" providerId="ADAL" clId="{5B015E90-5568-C546-B982-D14E54117F60}" dt="2024-03-12T20:02:31.041" v="0" actId="7634"/>
          <ac:inkMkLst>
            <pc:docMk/>
            <pc:sldMk cId="46613444" sldId="494"/>
            <ac:inkMk id="3" creationId="{0C9DEF25-81A3-780F-4DD4-00E84CF0B1E0}"/>
          </ac:inkMkLst>
        </pc:inkChg>
      </pc:sldChg>
      <pc:sldChg chg="addSp">
        <pc:chgData name="Monica N Nicolescu" userId="d91fedea-a1d2-4e41-a8bd-0f12e0c2736f" providerId="ADAL" clId="{5B015E90-5568-C546-B982-D14E54117F60}" dt="2024-03-12T20:02:31.041" v="0" actId="7634"/>
        <pc:sldMkLst>
          <pc:docMk/>
          <pc:sldMk cId="1154626758" sldId="581"/>
        </pc:sldMkLst>
        <pc:inkChg chg="add">
          <ac:chgData name="Monica N Nicolescu" userId="d91fedea-a1d2-4e41-a8bd-0f12e0c2736f" providerId="ADAL" clId="{5B015E90-5568-C546-B982-D14E54117F60}" dt="2024-03-12T20:02:31.041" v="0" actId="7634"/>
          <ac:inkMkLst>
            <pc:docMk/>
            <pc:sldMk cId="1154626758" sldId="581"/>
            <ac:inkMk id="5" creationId="{ACD227F9-FF36-5A21-EDA4-E4A899DEEF73}"/>
          </ac:inkMkLst>
        </pc:inkChg>
      </pc:sldChg>
      <pc:sldChg chg="addSp">
        <pc:chgData name="Monica N Nicolescu" userId="d91fedea-a1d2-4e41-a8bd-0f12e0c2736f" providerId="ADAL" clId="{5B015E90-5568-C546-B982-D14E54117F60}" dt="2024-03-12T20:02:31.041" v="0" actId="7634"/>
        <pc:sldMkLst>
          <pc:docMk/>
          <pc:sldMk cId="3595888908" sldId="582"/>
        </pc:sldMkLst>
        <pc:inkChg chg="add">
          <ac:chgData name="Monica N Nicolescu" userId="d91fedea-a1d2-4e41-a8bd-0f12e0c2736f" providerId="ADAL" clId="{5B015E90-5568-C546-B982-D14E54117F60}" dt="2024-03-12T20:02:31.041" v="0" actId="7634"/>
          <ac:inkMkLst>
            <pc:docMk/>
            <pc:sldMk cId="3595888908" sldId="582"/>
            <ac:inkMk id="4" creationId="{D86AC9D4-4672-6C5D-8AF6-A63733F241E7}"/>
          </ac:inkMkLst>
        </pc:inkChg>
      </pc:sldChg>
      <pc:sldChg chg="addSp">
        <pc:chgData name="Monica N Nicolescu" userId="d91fedea-a1d2-4e41-a8bd-0f12e0c2736f" providerId="ADAL" clId="{5B015E90-5568-C546-B982-D14E54117F60}" dt="2024-03-12T20:02:31.041" v="0" actId="7634"/>
        <pc:sldMkLst>
          <pc:docMk/>
          <pc:sldMk cId="4225240889" sldId="583"/>
        </pc:sldMkLst>
        <pc:inkChg chg="add">
          <ac:chgData name="Monica N Nicolescu" userId="d91fedea-a1d2-4e41-a8bd-0f12e0c2736f" providerId="ADAL" clId="{5B015E90-5568-C546-B982-D14E54117F60}" dt="2024-03-12T20:02:31.041" v="0" actId="7634"/>
          <ac:inkMkLst>
            <pc:docMk/>
            <pc:sldMk cId="4225240889" sldId="583"/>
            <ac:inkMk id="6" creationId="{6969C661-DE70-CA60-2399-18E113DD8671}"/>
          </ac:inkMkLst>
        </pc:inkChg>
      </pc:sldChg>
      <pc:sldChg chg="addSp">
        <pc:chgData name="Monica N Nicolescu" userId="d91fedea-a1d2-4e41-a8bd-0f12e0c2736f" providerId="ADAL" clId="{5B015E90-5568-C546-B982-D14E54117F60}" dt="2024-03-12T20:02:31.041" v="0" actId="7634"/>
        <pc:sldMkLst>
          <pc:docMk/>
          <pc:sldMk cId="1490055006" sldId="584"/>
        </pc:sldMkLst>
        <pc:inkChg chg="add">
          <ac:chgData name="Monica N Nicolescu" userId="d91fedea-a1d2-4e41-a8bd-0f12e0c2736f" providerId="ADAL" clId="{5B015E90-5568-C546-B982-D14E54117F60}" dt="2024-03-12T20:02:31.041" v="0" actId="7634"/>
          <ac:inkMkLst>
            <pc:docMk/>
            <pc:sldMk cId="1490055006" sldId="584"/>
            <ac:inkMk id="4" creationId="{1719C0ED-DE9B-F1EC-3123-8E3A7D74B19B}"/>
          </ac:inkMkLst>
        </pc:inkChg>
      </pc:sldChg>
      <pc:sldChg chg="addSp">
        <pc:chgData name="Monica N Nicolescu" userId="d91fedea-a1d2-4e41-a8bd-0f12e0c2736f" providerId="ADAL" clId="{5B015E90-5568-C546-B982-D14E54117F60}" dt="2024-03-12T20:02:31.041" v="0" actId="7634"/>
        <pc:sldMkLst>
          <pc:docMk/>
          <pc:sldMk cId="373351161" sldId="586"/>
        </pc:sldMkLst>
        <pc:inkChg chg="add">
          <ac:chgData name="Monica N Nicolescu" userId="d91fedea-a1d2-4e41-a8bd-0f12e0c2736f" providerId="ADAL" clId="{5B015E90-5568-C546-B982-D14E54117F60}" dt="2024-03-12T20:02:31.041" v="0" actId="7634"/>
          <ac:inkMkLst>
            <pc:docMk/>
            <pc:sldMk cId="373351161" sldId="586"/>
            <ac:inkMk id="8" creationId="{E8810F02-6F5D-58C1-59D6-7E2DAC49493F}"/>
          </ac:inkMkLst>
        </pc:inkChg>
      </pc:sldChg>
      <pc:sldChg chg="addSp">
        <pc:chgData name="Monica N Nicolescu" userId="d91fedea-a1d2-4e41-a8bd-0f12e0c2736f" providerId="ADAL" clId="{5B015E90-5568-C546-B982-D14E54117F60}" dt="2024-03-12T20:02:31.041" v="0" actId="7634"/>
        <pc:sldMkLst>
          <pc:docMk/>
          <pc:sldMk cId="254188678" sldId="589"/>
        </pc:sldMkLst>
        <pc:inkChg chg="add">
          <ac:chgData name="Monica N Nicolescu" userId="d91fedea-a1d2-4e41-a8bd-0f12e0c2736f" providerId="ADAL" clId="{5B015E90-5568-C546-B982-D14E54117F60}" dt="2024-03-12T20:02:31.041" v="0" actId="7634"/>
          <ac:inkMkLst>
            <pc:docMk/>
            <pc:sldMk cId="254188678" sldId="589"/>
            <ac:inkMk id="6" creationId="{6369802D-55FC-951F-8F2F-1820FDD76614}"/>
          </ac:inkMkLst>
        </pc:inkChg>
      </pc:sldChg>
      <pc:sldChg chg="addSp">
        <pc:chgData name="Monica N Nicolescu" userId="d91fedea-a1d2-4e41-a8bd-0f12e0c2736f" providerId="ADAL" clId="{5B015E90-5568-C546-B982-D14E54117F60}" dt="2024-03-12T20:02:31.041" v="0" actId="7634"/>
        <pc:sldMkLst>
          <pc:docMk/>
          <pc:sldMk cId="1082458866" sldId="591"/>
        </pc:sldMkLst>
        <pc:inkChg chg="add">
          <ac:chgData name="Monica N Nicolescu" userId="d91fedea-a1d2-4e41-a8bd-0f12e0c2736f" providerId="ADAL" clId="{5B015E90-5568-C546-B982-D14E54117F60}" dt="2024-03-12T20:02:31.041" v="0" actId="7634"/>
          <ac:inkMkLst>
            <pc:docMk/>
            <pc:sldMk cId="1082458866" sldId="591"/>
            <ac:inkMk id="7" creationId="{D509ECF9-0FF8-135C-455C-EDA258956756}"/>
          </ac:inkMkLst>
        </pc:inkChg>
      </pc:sldChg>
      <pc:sldChg chg="addSp">
        <pc:chgData name="Monica N Nicolescu" userId="d91fedea-a1d2-4e41-a8bd-0f12e0c2736f" providerId="ADAL" clId="{5B015E90-5568-C546-B982-D14E54117F60}" dt="2024-03-12T20:02:31.041" v="0" actId="7634"/>
        <pc:sldMkLst>
          <pc:docMk/>
          <pc:sldMk cId="922674085" sldId="592"/>
        </pc:sldMkLst>
        <pc:inkChg chg="add">
          <ac:chgData name="Monica N Nicolescu" userId="d91fedea-a1d2-4e41-a8bd-0f12e0c2736f" providerId="ADAL" clId="{5B015E90-5568-C546-B982-D14E54117F60}" dt="2024-03-12T20:02:31.041" v="0" actId="7634"/>
          <ac:inkMkLst>
            <pc:docMk/>
            <pc:sldMk cId="922674085" sldId="592"/>
            <ac:inkMk id="6" creationId="{C5744FC4-4BCA-A016-E2B7-FF08853477B8}"/>
          </ac:inkMkLst>
        </pc:inkChg>
      </pc:sldChg>
      <pc:sldChg chg="addSp">
        <pc:chgData name="Monica N Nicolescu" userId="d91fedea-a1d2-4e41-a8bd-0f12e0c2736f" providerId="ADAL" clId="{5B015E90-5568-C546-B982-D14E54117F60}" dt="2024-03-12T20:02:31.041" v="0" actId="7634"/>
        <pc:sldMkLst>
          <pc:docMk/>
          <pc:sldMk cId="2193660794" sldId="594"/>
        </pc:sldMkLst>
        <pc:inkChg chg="add">
          <ac:chgData name="Monica N Nicolescu" userId="d91fedea-a1d2-4e41-a8bd-0f12e0c2736f" providerId="ADAL" clId="{5B015E90-5568-C546-B982-D14E54117F60}" dt="2024-03-12T20:02:31.041" v="0" actId="7634"/>
          <ac:inkMkLst>
            <pc:docMk/>
            <pc:sldMk cId="2193660794" sldId="594"/>
            <ac:inkMk id="15" creationId="{5175A1B4-C6C2-F7BD-709B-82FA6330A516}"/>
          </ac:inkMkLst>
        </pc:inkChg>
      </pc:sldChg>
      <pc:sldChg chg="addSp">
        <pc:chgData name="Monica N Nicolescu" userId="d91fedea-a1d2-4e41-a8bd-0f12e0c2736f" providerId="ADAL" clId="{5B015E90-5568-C546-B982-D14E54117F60}" dt="2024-03-12T20:02:31.041" v="0" actId="7634"/>
        <pc:sldMkLst>
          <pc:docMk/>
          <pc:sldMk cId="3303797231" sldId="596"/>
        </pc:sldMkLst>
        <pc:inkChg chg="add">
          <ac:chgData name="Monica N Nicolescu" userId="d91fedea-a1d2-4e41-a8bd-0f12e0c2736f" providerId="ADAL" clId="{5B015E90-5568-C546-B982-D14E54117F60}" dt="2024-03-12T20:02:31.041" v="0" actId="7634"/>
          <ac:inkMkLst>
            <pc:docMk/>
            <pc:sldMk cId="3303797231" sldId="596"/>
            <ac:inkMk id="4" creationId="{A45F04A7-4B2A-0904-D0D7-22379248A31D}"/>
          </ac:inkMkLst>
        </pc:ink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2191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2191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0758A944-DF1D-734F-9309-4AD4FEC4404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314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11200 11037 6725,'-8'4'-68,"0"0"0,4 3 0,-3-3 0,-2 0 121,-2 1 1,3-3 0,1 2 0,-2-3 0,-2-1 0,0 0 0,0-1-42,4-3 1,1 1 0,8-3-1,2-1 1,3 2 0,4-2-1,0 1 1,1-2 0,0 1-1,-1 0 1,1 1 0,-1 0-8,1 1 0,0-4 1,-1 3-1,1-2 1,1 0-1,1-1 1,3 0-1,0 0 1,0 1-1,-2-1 0,2 0 1,1 0-1,1 1 1,-1 1-1,0-1-5,1 0 1,-1 4 0,2-2 0,-2 1 0,-1 2 0,-3 2 0,1 1-1,-1 0 1,1 0 0,0 0 0,-2 1 0,-2 2 0,1 2 0,1 1-1,1 3-10,1 2 0,1-4 0,-4 1 0,-1 1 0,2 2 0,1 0 0,2 1 0,-2-1 0,-1 1 0,-1 0 0,-1 1 0,1 1 0,1 1 0,1 0 0,2-1 21,-2 1 1,-1 0-1,-2 3 1,1-2-1,0 0 1,-1-1-1,1 1 1,-1-1 0,1 1-1,0-1 1,-1 0-1,1-2 1,0-2-1,-1 2 1,1 1 10,-1 2 0,1-1 1,-2-3-1,-1 0 1,-1 1-1,0 1 1,0 1-1,-1 0 1,1-3-1,0 1 1,-2 2-1,0 0 1,-3-1-1,1-1-19,0-1 0,4-1 1,-4 1-1,-2 0 1,1-2-1,0-1 1,1-1-1,-1 1 1,1 1-1,0 2 1,-1 0-1,-1-2-7,2-2 0,-3 2 1,3-2-1,-1 1 1,0 0-1,2-3 1,0 1-1,0-1 1,-2 3-1,-1 0-8,2-1 1,-3-2-1,5-2 1,-3 4-1,1 2 1,0 2-1,0 0 1,0-1-1,0 1 23,1 0 1,-2-1 0,3 1 0,-1-1 0,-2 1 0,-1 0 0,1-1 0,1 1 0,0 0 0,0-1 0,-1 1 0,0 0 0,-2-1 0,-1 1 0,0-1 0,2 0-1,1-3 0,-1 2 0,2-2 0,-3 2-215,-1 2 0,0-5 1,-1 0-1,-3-3 1,-4-4 203,-2-3 0,3-6 0,-3 3 0,3-6 0</inkml:trace>
  <inkml:trace contextRef="#ctx0" brushRef="#br0">12130 11804 7849,'-1'-10'0,"-2"1"-140,-1 1 1,-1 4-1,3-3 1,-4-1-1,1 0 1,-1 2 181,-1 1 0,5 6 1,-2 7-1,3 2 1,1 2-1,1-1 1,1 1-1,4-2 1,0-1-36,3-1 1,1 0 0,2 3 0,0 0 0,-1-2 0,1-1 0,0 1 0,-1 0 0,1 0-176,0-2 0,-5-3 0,1 4 0,1 0 0,1-2 0,1-3-531,-3-6 708,2-3 1,-9-6 0,4-1-1,-1-1 1,1-3 0,1 0 0,0-1-1,0 2 1,2-3 0,0 3 0,-2-2-1,0 1 1,-3 0 0,1 3 0,0 1 278,-1 1 0,-2 1 1,-1 2-1,0 5-261,0 8 0,-1 5 1,-2 2-1,-1 1 1,2-1-1,-1 1 1,1 1-1,-2 1 1,1 3-1,1 0 1,-1 1-1,-1-1 0,2 1 1,-1 0-1,0 3-141,-1 1 0,1-3 0,1 0 0,0 1 0,-2-1 0,1-1 114,2-1 0,-4 4 0,-2-3 0</inkml:trace>
  <inkml:trace contextRef="#ctx0" brushRef="#br0">11002 10153 7343,'6'-8'-639,"-2"1"639,-2 4 1,-4-2-1,0 6 1,-3 2 0,-1 2-12,1 1 0,1-2 0,3 3 0,-1-1 0,-4 1 0,1 2 23,0 1 1,-3-2 0,4-1 0,0 1 0,1 0 0,-1 0 0,0-1-7,-1 0 1,3-1 0,-3-2 0,1 4-1,-1 1 1,0 0 0,-1-1 0,-1 1-1,-2 1 5,-1 2 0,2-4 0,0-2 0,0 1 1,1-1-1,-1 3 0,-1 0 0,0 0 1,0-2-1,2-1 0,1-1 0,-1 2-39,-2-1 1,-1 2-1,-2 4 1,2-1-1,1-1 1,3 0-1,0-3-310,4 2 0,1-2 338,1 1 0,3-7 0,1-1 0,5-5 0,-2-7 0</inkml:trace>
  <inkml:trace contextRef="#ctx0" brushRef="#br0">10700 10200 7307,'-6'-7'-31,"5"-3"0,-4 3 1,1 0-1,-1 0 0,0 1 1,-2 0 106,1 1 1,2-2-1,-2 1 1,0 2 0,5 3-98,4 6 0,3 4 1,6 3-1,-1 1 1,1 1-1,0 2 1,-1-2-1,1-1 1,0-2-1,0 1 1,3 1-1,0 1 1,-1 2-1,1-2-12,0-1 1,-2 1 0,3 0-1,-2-1 1,0 0 0,1-3 0,0 0-1,-1-3 1,0 0 0,2-2 0,-2-1-1,-1 1-89,-2 1 0,0-2 0,-4 4 122,-3 1 0,-2 1 0,-2 2 0</inkml:trace>
  <inkml:trace contextRef="#ctx0" brushRef="#br0">12967 11595 7104,'-11'-11'-57,"3"3"0,0 1 0,1 1 0,-1 1 0,0 0 0,-1 1 0,-1 0 99,-2 0 0,4 0 0,1 5 0,-2 3 1,-1 4-1,3 2 0,2 1 0,1-2 1,0-2-1,1 2 0,2 2 0,1 0 1,1 1-1,2 0-73,1-1 0,1 1 0,-1-2 0,2-1 0,2-1 0,0 0 1,1 0-1,1-2 0,2-1 0,-1-2 0,1-2 0,0-1 0,-1 0 1,1-1-9,-1-3 1,2-3 0,2-4 0,0-1 0,-1 1 0,-1-1 0,-1 0 0,0 1 0,-1-1 0,-1 0 0,0 1 0,-4-1 0,0 1 85,1-1 1,-4 7-1,0 5 1,-1 6 0,-2 5-1,0 0 1,0 1 0,0-1-27,0 1 1,0 4-1,0-1 1,0-1-1,0 0 1,0 1-1,0 1 1,0 3 0,1 0-1,2 0 1,0 1-1,1 0 1,0 1-1,1 0 1,1-2-40,-1 2 1,2 1 0,-1 0-1,-1-2 1,0 0 0,-1 0 0,0 2-1,0 2 1,-1-2 0,1-2-1,0 0 1,-1-1 0,-2 1 0,-1-2 10,0-2 1,0 0 0,0-3 0,0 1 0,0 2 0,0-2 0,-1-1 0,-3-3 0,-4-2 0,-2-4 10,-2-3 1,1-2-1,-1-3 1,0-4 0,1-2-1,-1-3 1,0-1-1,1-2 1,-1 1 0,1-1-1,-1-1 1,0 0-1,2 1 1,1 0 0,1 1 18,-1-1 1,3-1-1,-2 3 1,0-1 0,2-1-1,2 1 1,2-1-1,2 2 1,0 0 0,0-1-1,0 0 1,2 1-1,2 1 1,3 0-17,4-3 1,0 3 0,1-2 0,1 3 0,1 3 0,2 2-1,-1-3 1,1 0 0,-1-2 0,1 2 0,-1 1 0,2 1-1,0 1 1,1-1 0,-1 1-60,-1 2 0,1 1 0,-3 4 1,2 0-1,-2 0 0,-1 0 1,-1 0-1,-1 0 0,1 2 1,0 2-1,-1 3 0,0 4 52,-4 0 0,0 1 0,-3-1 0,-3 1 0,4 0 0</inkml:trace>
  <inkml:trace contextRef="#ctx0" brushRef="#br0">9909 10816 6943,'-1'6'-16,"-3"-2"0,-4-2 1,-2-2-1,-2 0 1,0-2-1,1 0 1,-1-2-1,0 0 0,1 0 5,-1 0 0,0 0 0,1 4 0,-2 0 1,-1 0-1,-2 0 0,1 0 0,-1 0 0,-1 0 1,1 0-1,-2 0 0,-1 0 0,-1 0 1,-2 0-1,-1 0 0,-2 2-18,-2 1 1,2 4 0,-3 5 0,1-1 0,-2 1 0,1-1-1,-2 1 1,2 1 0,-2 1 0,0 3 0,-1 0 0,2 1-1,0 0 1,2 1 0,-1 1 0,-1-1 47,1 2 0,1 0 1,3-1-1,1-2 1,0 0-1,-1-1 0,1 0 1,1-3-1,2-1 1,0-1-1,1 1 0,1 1 1,1 1-1,1 0 1,1-2 12,1-2 0,1 1 0,1-1 0,1 1 0,-1 0 0,0-1 0,1 1 0,-1 1 0,0 1 0,1 0 1,-1-2-1,0-3 0,2 0 0,1 1 0,1 2-12,-1 0 0,-1-1 0,-2 1 1,2-1-1,1 1 0,1 0 0,-1-1 1,-1 1-1,-2 1 0,1 1 0,0 2 1,2-2-1,1 0-8,-1 2 1,-1-4-1,-2 5 1,1-1-1,0-1 1,2 0 0,2-3-1,-2 0 1,0 0-1,0-1 1,1 1-1,0 0-91,2-1 1,-4 1-1,5-2 1,-1-2-169,-3-4 0,4-4 0,-1-4 247,1-4 0,4-7 0,-4-3 0</inkml:trace>
  <inkml:trace contextRef="#ctx0" brushRef="#br0">8304 11467 6962,'-1'-6'-8,"-3"3"1,-3 6 0,-1 5 0,2 2 9,1 1 0,1 1 0,3 1 0,-2 1 0,-2 3 0,0 0 1,0 1-1,1-1 0,0 1 0,0 0 0,0 3 0,0-1 1,0 1-1,2-3 0,0 0 15,2 0 0,0-4 0,0 3 0,0-1 0,2-1 0,0-1 0,3-1 0,2-2 0,2-4 0,1-1 1,2-2-1,0-1 0,-1 0 2,1-2 0,1-1 0,1 0 0,3 0 0,0 0 0,1 0 0,-2 0 0,1-1 0,-3-2 1,-1 0-1,-1 0 0,0 2 0,-1 1-99,1 0 1,-2 1 0,-2 3 0,-4 4 0,-3 2 0,-1 2 79,0-1 0,-5 1 0,-1-1 0</inkml:trace>
  <inkml:trace contextRef="#ctx0" brushRef="#br0">7501 11188 7849,'-7'-10'-316,"0"1"1,1 2 0,1 1 328,-1-1 0,2 6 0,4 1 0,0 8 0,0 5 0,2 2 0,2 1 0,3-1 0,2 1 0,0-1 0,-1 1 0,1 1 0,2-1 0,0 1 0,1-3-7,0-1 0,-1-1 1,1-2-1,-1-2 1,1-4-1,0-3 1,-1-2-1,1-3 1,-2-4-1,-1-3 1,-2-5-1,-1-2 1,1-1-1,0-1 47,0 0 1,2 1-1,-5 1 1,-2 2-1,0 1 1,-1 4-1,2 2 1,0 4 0,0 3-1,-2 7 1,-1 4-61,0 3 1,4 5-1,1 1 1,1 1-1,0 1 1,0 0-1,4 2 1,-1 2-1,0 0 1,-2 2-1,1 1 1,-1-1-1,-4-1 1,-1-1 38,-2 3 1,0-2 0,0 1 0,-2-4 0,-1-4-1,-4-1 1,-1-2 0,1-1 0,-2-1 0,-2-4-1,0-1 1,-1-3 0,0 0 0,1-2 0,-1-2-30,0-1 1,1 0 0,-1 0 0,1 0-1,-1 1 1,0 2 0,1 2 0,-1 0-1,2 2 1,1-1 0,2 3-4,2 2 0,-4 0 0,3 1 0</inkml:trace>
  <inkml:trace contextRef="#ctx0" brushRef="#br0">11525 10188 7849,'-11'6'6,"-1"0"0,0-6 0,1 0 0,2 0 11,5 0 1,9-2-1,11 0 1,-1-2-1,1 0 1,0 0-1,3-1 1,1 0-1,2-2 1,1 2-1,1-1 1,-1 0-1,0 1 1,-1 3-1,-1-1-119,-2-1 1,-1 3 0,3-3 0,-3 3-1,0 2 1,-1 2 0,0 2 0,-3 0-1,-2 1 1,-3 1 0,-2 1 0,2-1-1,2 0 102,0-2 0,-4 4 0,3-8 0,-3 5 0</inkml:trace>
  <inkml:trace contextRef="#ctx0" brushRef="#br0">12642 9641 7838,'-7'-5'0,"2"-1"0,1-2-16,0 0 1,-3 4 0,2-2 0,-1 2-1,1 5 1,3 6 2,0 3 0,2 2 1,0 1-1,2 1 0,0 3 1,3 1-1,1 2 1,0 2-1,-1 2 0,0-1 1,-1 1-1,0 2 0,0 3 1,0 0-1,0 4 1,0-1-1,-2 0 0,-1-2 9,-1-2 0,0 3 1,0-3-1,0-3 0,0 0 1,0-3-1,0-1 0,0-3 1,0-1-1,0-3 24,0-1 1,2-8 0,0-5 0,2-7 0,0-3 0,0-2 0,1 1 0,0-1 0,2 1 0,-2-1 0,1 0 0,1-1 0,1-1-14,-2-1 0,3-1 0,-4 5 0,2-1 0,2 0 0,0 1 0,0-1 1,-1 2-1,-1 1 0,1 2 0,0 2 0,1 2 0,0 1 0,0-1-33,-1-1 0,0 0 0,3 4 0,1 2 0,-1 0 0,1 4 0,1 0 0,1 2 0,0-1 0,-1 1 0,-1 1 0,0 2 0,-2 0 0,-2 1 29,-3 0 0,3-1 1,-3 1-1,0 1 1,0 1-1,-2 1 0,-2 0 1,-1-1-1,0 0 1,-1 2-1,-2-2 1,-2-1-1,-1-2 0,-2 1 1,0 0 65,0-1 0,0-3 0,-3-2 0,-2 0 0,-1-4 1,-3-1-1,0-1 0,0 0 0,2-1 0,-2-1 1,-1-4-1,-1 0 0,-1-4 0,1-3 0,-1-3 15,1 2 0,1 1 0,-3 1 0,2 1 0,-1-1 1,2 1-1,3-1 0,2 2 0,1 1 0,1 2-2754,-1 2 2670,11-4 0,2 8 0,11-5 0</inkml:trace>
  <inkml:trace contextRef="#ctx0" brushRef="#br0">5350 12281 7523,'-1'-6'265,"-3"2"0,-3 4 0,1 4 0,2 4-519,3 2 237,1 2 1,0 1-1,0 2 1,0 3 0,0 1-1,0 1 1,1 1 0,1 1-1,4 1 1,0 0-1,2 0 1,0 1 0,-2-1-1,0 0 1,1-1 0,1-1-19,-2-2 1,1-5 0,-5 2 0,3-5-1,2-3 1,1-5 0,-1-6 0,0-5 32,-2-2 1,-1 1 0,-4-1-1,1-3 1,2 0 0,1 0-1,-1 1 1,1 1 0,2-1 0,-1 0-1,1 1 1,-1-1 0,2 2-1,-1 1 1,3 1-17,2-1 1,-4 4-1,1 1 1,1 3-1,3 1 1,2 0-1,2 0 1,-2 0-1,-1 0 1,-2 1 0,2 3-1,1 4 1,2 2-1,-2 2 1,-1-1 24,-1 1 0,-1-1 0,1 1 1,-2 0-1,-1-1 0,-2 1 0,-2 0 1,-2-1-1,-2 1 0,-1-1 0,-1 0 1,-3-3-1,-3-3 93,1 0 0,-8-3 1,2 5-1,-1-2 1,0-2-1,0-1 1,-1 1-1,-2 1 1,1-2-1,-1 0 1,1-2-1,1 1 1,1 2-1,1 0 0,1 0-165,-1-2 1,0 1 0,1 0 0,-1 2 0,2 0 0,2 1-1,5 2 1,6-1-559,5-2 0,3 1 1,4-1-1,0-2 623,-1 0 0,4-2 0,0 0 0</inkml:trace>
  <inkml:trace contextRef="#ctx0" brushRef="#br0">6024 12560 7793,'-7'-3'206,"-1"-1"1,4 0 0,-4 4 0,0-1 0,1-2-1,2-1-281,3 1 0,5-2 0,8 1 0,1 1 0,0-1 0,-1-1 0,1-1 0,1 0 0,1 1 0,2 0 1,-2 1-1,-1 0 0,-2 0 0,1 1 0,0 2 75,-1 1 0,1 0 0,0-5 0,-1-2 0</inkml:trace>
  <inkml:trace contextRef="#ctx0" brushRef="#br0">6466 12246 7496,'-4'-7'0,"1"-1"0,-1-1-44,-1-1 0,3 2 0,-2 0 0,3-1 0,1-1 0,0 1 44,0 5 0,0 9 1,1 10-1,2 0 0,2-2 1,0-1-1,2 4 0,-2 2 1,1 1-1,1 1 0,1 2 1,-1 2-1,0 3 0,-1-1 15,1-1 0,-3-1 1,2 4-1,0 1 0,0 1 1,-1-2-1,-1 0 0,0-3 1,-1 0-1,1-3 0,0-1 1,0-5-1,-1-1 0,-2-4-420,-1 1 0,4-4 405,0-1 0,0-14 0,-4-1 0</inkml:trace>
  <inkml:trace contextRef="#ctx0" brushRef="#br0">6524 12025 7849,'-7'-9'0,"-1"-2"-40,-1-2 0,0 0 0,0 1 0,1 1 0,-1-1 1,-1-1-1,-2 0 0,0-1 0,-1 2 0,-2 1 0,-3 2 1,-1-2-1,-1 1 76,-1-2 0,-4 5 1,-4 0-1,-1 2 1,-1 2-1,0 1 1,0-1-1,-1-1 1,-1 2-1,-2 0 0,0 2 1,0 0-1,0 0 1,0 0-1,0 0 1,0 2-1,0 0-33,0 2 1,1 0-1,-1-3 1,-1 2-1,-2 2 1,-1 0 0,2 2-1,2-1 1,3 2-1,1 0 1,-2 0-1,1 1 1,1 1 0,3 2-1,0-1-14,1 1 1,0-1-1,4 2 1,0 2-1,-1 1 1,1 2 0,0 3-1,0 1 1,1 0-1,1-1 1,3-2 0,1 2-1,3 1 1,1 1-3,1 0 1,1 1 0,-1-2 0,2-2-1,1 1 1,1 2 0,0 3 0,0 0 0,2-2-1,1 1 1,1 1 0,0 1 0,0 0-1,0 0 1,0 0 12,0-1 1,1 3 0,3-2 0,0-1 0,0-2-1,1-1 1,3-1 0,2-1 0,2-2 0,0 2-1,1 0 1,1-1 0,2-1 0,-1-1 0,1 0-2,0 2 1,1-3 0,1 0 0,1-2 0,1 2 0,1 0 0,1 0 0,1-2 0,0 1 0,2 1 0,1-1 0,1 3 0,1-3 0,-1 2-5,0 1 1,0-4 0,2 3 0,1 0 0,2-1 0,1 0 0,0-3 0,0 0-1,1 0 1,-1 2 0,4-2 0,0-2 0,1-3 0,-2-3 0,0 1-35,5-1 1,-6 1-1,3 2 1,0-3-1,0-1 1,2-2-1,1-2 1,1-1-1,-3 0 1,-4 0-1,-2 0 1,1 0-1,1-1 1,-1-3-1,-2-4 3,1-2 1,-3-3 0,5-1 0,1-3 0,1 0-1,2-1 1,-1 0 0,-2-1 0,-1-1 0,0 1 0,-1-2-1,-2-1 1,0-1 0,-1-1 37,-1-4 0,-2 3 1,-1-5-1,1 1 1,-2 4-1,-3-1 1,-2 0-1,-2-1 1,1 0-1,-2-1 0,-1 1 1,-1 1-1,-1 2 1,0 1-1,-2-1 44,-2 1 1,-4 0-1,1-2 1,-3-1 0,-1-1-1,0 1 1,0 2-1,-1-1 1,-3 0 0,-4-3-1,-1 3 1,0 0-1,1 2 1,-1-2 0,-1-1 8,-2-1 1,1 0-1,-1 5 1,0 1 0,-1 2-1,-1-2 1,-1-1-1,-1-1 1,1 0 0,-2 1-1,0 1 1,-1 3 0,0 1-1,-3 2-13,-1-2 1,0 8 0,2-3 0,0 3-1,1 2 1,0 0 0,0 1 0,3 0-1,1 1 1,3 3 0,0 0 0,0 4 0,2 2-98,2 3 1,3 4 0,5 0 54,0 1 0,5 5 0,2 1 0</inkml:trace>
  <inkml:trace contextRef="#ctx0" brushRef="#br0">13979 12200 7485,'-7'4'-398,"-1"0"457,0 0 0,0-4 1,2-2-1,2 0 1,5-4-1,6 1 1,3 0-1,2 1 1,-1 0-1,1-1-101,0-1 0,3 2 0,2-3 0,0 1 0,1 1 0,-1-2 0,1 2 0,-2-1 0,4 1 0,-1-2 0,3 2 42,-1 0 0,0-4 0,2 2 0</inkml:trace>
  <inkml:trace contextRef="#ctx0" brushRef="#br0">14700 11932 7466,'-5'-6'9,"-3"2"1,-2-1-1,-2 0 1,1 0 0,1 1-1,2 5 1,4 7 0,3 5-1,1 3 1,1 1 0,1 1-1,4 0 1,-1 3-1,1 1-26,1 1 1,-3 1 0,2-1 0,-1 0 0,-1 0 0,0 1-1,0-2 1,-2-2 0,0-2 0,-2-1 0,1-4 0,2-3 19,0-2 1,3-5 0,-4-1 0,3-3-1,1-4 1,0-2 0,-1-2 0,2 0 0,-1 0-1,2 2 1,0-1 0,-1 0 0,2 2 11,2 0 0,0 1 0,1 3 0,0-2 0,-1 1 0,1 2 0,0 1 0,-1 0 0,1 0 0,-1 1 0,1 2 0,-2 2 0,-1 1-32,-1 3 1,-1-2 0,0 1 0,-1 1-1,-3 1 1,1 2 0,-1-1 0,-2 1-1,-1 0 1,-1-1 0,-3 0 0,-2-2-1,-2-2 1,0 1 106,-1-1 0,-1 2 0,-2-4 0,0 0 0,1 0 0,-1-1 0,1 0 0,-1 0 0,0-2 0,1 0 0,-1-2 0,0 0 0,1 0 0,-1-2-12,1-2 0,0 2 1,2-5-1,1 2 0,1 1 1,-1 0-1,1-1-795,2-1 0,1 2 1,6-2-1,2 0 717,3 4 0,4-5 0,0 1 0</inkml:trace>
  <inkml:trace contextRef="#ctx0" brushRef="#br0">14945 11816 7849,'-6'-17'0,"0"-1"0,-2-1 5,0-1 0,1 2 0,-5-2 0,0 2 0,1 1 0,-1 3 0,1 1 1,-1 2-1,0 2 0,-1 2 0,-1-1 0,-1 0 0,-1 2 0,1-1 1,-2 2-1,0 0 0,-1 2 1,0 2 1,2 1-1,-2 0 1,1 0-1,2 1 1,-1 2 0,0 2-1,-1 1 1,0 3-1,2 3 1,-1 2 0,1 2-1,-1-1 1,1 2-1,-2 2 1,0 3-29,0 2 0,2-1 0,3 0 0,-1 2 0,-1 1 0,0 2 0,2 0 0,4 1 0,2-2 0,1 1 0,-1 2 0,4 0 0,1-3 0,1-2 2,0-2 1,1 0 0,1 0 0,4-1 0,0-1 0,3-2 0,0 1 0,0-1 0,-1 1 0,1-1 0,1 0 0,2 1-1,0-1 1,-1 0 0,0 1 30,-4 1 0,4-3 0,-4 0 1,4 0-1,0-1 0,1 1 1,0-1-1,-1 1 0,1-2 1,0 1-1,-1-1 0,1-1 0,-1 1 1,1-1-1,0 1-8,-1-1 1,1 1 0,0-5 0,-1 1 0,1 0-1,-1-2 1,1-1 0,0-3 0,-1 0 0,1-2-1,0-1 1,1 1 0,1-1 0,1-2-98,-1-1 106,5-5 1,-6 2 0,3-3-1,0-2 1,1-1 0,-1-4-1,1 0 1,-3-1 0,1-1-1,-1-4 1,1 0 0,0 0-1,-3-2 1,0-1-8,0-1 0,-1 0 1,2-2-1,0-1 0,0-2 1,-3-2-1,0-1 1,-3 0-1,1 0 0,0-1 1,0-2-1,-2-1 1,-1 0-1,-2 0 0,-2 0 21,-1 1 1,0-1 0,0 0 0,0 0-1,0 0 1,0-1 0,-1-2 0,-2 1-1,-2 2 1,-1 4 0,-4 3 0,0 0 0,-1 3-1,-2 0 510,-3 3-525,3 7 1,-9-2 0,3 5-1,-3 2 1,-1 2 0,-1 3-1,1 1 1,0 0 0,-2 2-1,1 2 1,-2 3 0,1 6 0,-1 4-1,2 4-391,-1 1 0,2-2 0,1 3 0,3 1 380,3-2 0,-2 4 0,0-4 0</inkml:trace>
  <inkml:trace contextRef="#ctx0" brushRef="#br0">8502 11677 7842,'-2'-7'94,"1"3"0,1 3 0,5 1 0,4 1 1,4 2-1,1 1-208,2-2 1,3 0-1,-2-1 1,2 1 0,5 2-1,2-1 1,1-2-1,1 0 1,3 2 0,4 1-1,2 0 1,4 0-1,-1 1 1,1 0 0,-1 0 113,0-2 0,4 8 0,-3 2 0</inkml:trace>
  <inkml:trace contextRef="#ctx0" brushRef="#br0">9351 11863 7679,'22'6'0,"-2"-1"-1,0 0 0,-6-3 0,3 2 0,-2-3 0,1-1 0,-2 0 0,-1 0 0,-2 0 0,2 0 0,2 0 1,0 0-1,-1 0 0,-1-1 0,-1-2-110,-1-1 0,1 0 0,0 4 1,-1 0-1,1 0 0,0 0 0,-1 0 1,1 0-1,-1 0 0,2 0 0,2 0 1,0 0-1,1 0 122,0 0 1,-1-1-1,4-2 1,0 0-1,1 0 1,-1 2-1,1-1 1,-1 0 0,0-2-1,2 1 1,1 1-1,0-1 1,-1-1-1,-2 2 1,2 0 24,1 2 1,-4 0 0,-1 0 0,-2 0 0,2 2 0,0 0-1,1 2 1,-2-1 0,1-2 0,-2-1 0,-1 0 0,0 0-1,3 0 1,0 0-37,-1 0 0,4 0 0,-3-1 0,1-2 0,2-1 0,7-5 0,3 3 0</inkml:trace>
  <inkml:trace contextRef="#ctx0" brushRef="#br0">10781 11804 7692,'23'0'0,"1"0"0,-1 0 0,0 0 0,0 0 0,1 0 0,-1 0 0,0 0 0,0 0 0,1 2 0,0 0 0,2 2 0,1-1-97,-1-2 1,4-1-1,-1 0 1,2 0-1,-1 0 1,0 0 0,0 0-1,2 0 1,2 0-1,0 0 1,3 0-1,0 0 1,3 0 0,2 0-1,1 0 177,3 0 0,-4 4 1,0 0-1,-2-2 0,-2 1 1,0 0-1,-2 1 0,-4-2 1,-2-1-1,-4-1 0,0 0 1,-2 0-1,1 0 0,-3 0 1,0 0 109,0 0-190,1 0 0,0-10 0,1-3 0</inkml:trace>
  <inkml:trace contextRef="#ctx0" brushRef="#br0">6257 8397 7869,'0'-8'-67,"0"3"69,0 4 1,0 3 0,0 10-1,0 0 1,1-1 0,2 1-1,1 1 1,0 2 0,-1 5-1,3 2 1,-1 1 0,1 0-1,-1 0 1,1 2 0,-3 2-43,3 4 1,-5 3-1,3 1 1,-3-2-1,-1-1 1,0-1-1,0 0 1,0-1-1,0-3 1,0-2-1,0-3 1,1-1-1,2-3 1,1-2 73,-2-1 0,4-6 1,-1-3-1,1-1 1,2-3-1,0-4 0,0-2 1,-1 1-1,1-1 1,0-2-1,1 1-8,1 0 0,2-3 0,-1 3 0,1 0 0,0 0 0,-1 1 0,1 0 0,0 0 0,-1 0 0,1 1 0,-1-1 0,1 1 0,0 2-28,-1 1 0,1 0 0,0 0 0,-1 0 0,1 0 0,-1 0 0,1 0 0,0 0 1,-1 0-1,1 0 0,0 0 0,-1 1 0,1 2 0,0 1 0,-1-2-3,1-1 1,-1 3 0,1 0 0,0-1 0,1-2 0,1 0 0,1 2 0,0 1 0,-3-2 0,1 0 0,2-2 0,0 0 0,1 0 0,-1 1 0,1 2 4,-2 0 1,0 1-1,0-4 1,2 0 0,-1 2-1,1 0 1,-1 2 0,0-1-1,-1-2 1,0-1 0,1 0-1,0 0 1,-2 1 0,0 2-1,1 1-3,1-2 0,1 0 0,-5-2 0,2 0 0,2 0 0,0 1 0,-1 1 0,-1 2 0,-1-1 0,1-1 0,1 1 1,1 1-1,0-1 0,-2-2 5,-2-1 1,5 0 0,-1 0 0,1 0-1,-1 0 1,1 0 0,-1 0 0,1 0-1,-1 0 1,1 0 0,-1 0 0,1 0 0,-2 0-1,-1 0 1,-1 0 0,-1 0 0,1-4 0,-1 0 0,1 1 0,0 2 0,-1 1 0,1 0 0,0 0 0,-1 0 0,1-1 0,-1-2 0,1-1-18,0 2 0,-5 1 1,1 1-1,1 0 1,2 0-1,-1 1 0,-1 1 1,-1 2-1,-1 0 1,1 0-11,0 0 1,-4 0-1,2-3 1,1 2 0,-1 1-1,3-2 1,2-1 0,0-1 24,1 0 1,-2-1-1,-1-1 1,-2-4-1,-1 1 1,-1-1 0,2-1-1,-2-2 1,1-1-1,0-2 1,-1 1-1,-1-1-9,1 0 0,-4 1 0,4-2 0,-1-1 0,1-2 0,1 2 0,-1 1 0,-1 0 0,-1-1 0,3-2 0,-1 2 0,0 1 0,-1 2 0,0-2 8,0-3 1,-1 3-1,-3-2 1,2 0-1,0 1 1,2-1-1,-1-1 1,-2 1-1,-1-1 1,0 1 0,0-1-1,0 1 1,0 1-1,0 1 1,0 1 46,0 0 0,0 1 1,0-1-1,0 0 1,0 1-107,0-1 0,0 11 0,0 5 1,0 5-1,0 4 0,0 1 1,0 1-1,0 0 60,0-2 0,5 3 0,2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8083 13933 7966,'0'-12'17,"0"1"1,0 3-1,0 0 161,0-1 1,0 3 0,0-2-261,0-1 1,0 2 0,-1 1 0,-3-1 92,-4 1 0,-2 2 0,-2-2 0,2-1 0,1 2 0,1 0 0,-1 1 0,-2 0 0,0-1 0,-1 0 0,1-1 0,-1 4 4,0 1 0,1 1 0,-2-2 0,-1 0 0,-2-2 1,1 1-1,-1 2 0,1 1 0,0 0 0,2 0 1,2 0-1,-2 1 0,-1 2 0,-2 2-13,2 1 0,1-2 1,1 3-1,1-2 1,-1-1-1,0 0 1,2 1-1,1 0 1,1 0-1,1-1 0,-1 0 1,0 0-1,0 0 1,1 0 8,-1-1 1,0 7-1,-4-3 1,1 4-1,-1 0 1,1 1-1,-1 0 1,2-1-1,1 1 1,2-1-1,1 0-45,-1-3 0,3 2 1,-2-2-1,1 2 1,1 2-1,0-1 0,0 1 1,1-1-1,1 2 1,-1 2-1,-1 0 0,0-1 1,1-1-1,-1-1 1,1-1 13,2 1 1,-3 0 0,0-1 0,2 1 0,0 0-1,1-1 1,-2 1 0,-1 0 0,2-1 0,1 1-1,1-1 1,-2 1 0,0 0 0,-2-1 22,1 1 0,2 0 0,1-1 0,0 1 1,0-1-1,0 1 0,0 0 0,0-1 1,0 1-1,0 0 0,0-1 0,1 1-10,3 0 1,-3-1 0,3 1 0,-1-2 0,-1-1 0,2-1 0,0 1 0,0 1 0,1 2 0,2 0 0,0-1 0,1 1 0,0-1 4,1 1 0,-3-4 0,1 0 1,-1-1-1,0 1 0,0 0 1,1 1-1,2 1 0,0 2 1,0-2-1,-2-1 0,1-1 1,0 1 19,0 1 1,-1-2 0,4 0 0,-2 0 0,-1-1 0,1 0 0,0-1-1,0-1 1,-2 2 0,2-2 0,2 2 0,0-2 0,1 0 0,-2-1 24,-2 1 1,3-4-1,-4 4 1,4-1-1,0 1 1,1 1 0,-1-1-1,1-3 1,0 1-1,-1 0 1,1 0 0,0 0-1,-1-2 1,1-1-37,0 0 1,-1 0-1,1 0 1,1 0 0,1 0-1,1 0 1,0 0 0,-1-1-1,0-2 1,2-2 0,-2 0-1,0-1 1,0-1 0,2-1-21,-2 2 1,-1-3 0,0 4-1,1-2 1,2-2 0,-2 0 0,-1 0-1,-2 1 1,1-1 0,0-1-1,-1-3 1,1-1 0,-1-2 0,0 2-1,-2 1 6,-1 2 0,-2-5 0,3 1 0,-1 0 0,0 2 1,-1 2-1,0-1 0,-1 1 0,-1-1 0,1 0 0,-3 1 1,1-2-1,0-1 0,0-2 0,0 2-4,0 1 1,0 1 0,-3 1-1,2-2 1,0-2 0,0 0 0,0 1-1,-1 1 1,2 1 0,-1 1 0,-2-2-1,-1-2 1,0 0 0,0 1 33,0 1 1,0 1 0,0 1-1,0-1 1,0 0 0,0 1-1,0-1 1,-1 0 0,-2 1 0,-1-1-1,2 0 1,-1 1 0,0-1-1,0 1 3,0-1 1,-2 0 0,1 1 0,0-1 0,0-1-1,0-1 1,0-2 0,-1 2 0,-1 1 0,-1 2-1,2-1 1,1 0 436,0 1-454,-5 4 0,7-2 0,-5 4 0,1 0 0,1-2 1,-2 2-1,2-1 0,-1 1 0,-1-2 38,-2 1 0,3 3 0,-2-2 0,-1 1 0,-1-1 0,-2 0-46,0 0 0,5 1 0,0 2 0,1 0 0,-1-2 1,-2 1-1,0 1 0,0-1 6,1-1 1,1-1 0,-5 3 0,0-2 0,2 0-42,2-1 0,2 3 0,3-3 0,-2 1 0,0-1 1,-2 0 4,1 0 0,3 0 0,-2 2 1,1-2-1,-1 0 0,0-2-499,0 1 1,0 2 527,1-4 0,-3 6 0,-4-4 0</inkml:trace>
  <inkml:trace contextRef="#ctx0" brushRef="#br0">4431 7583 7966,'-12'0'-160,"1"0"1,3-4 77,0 0 0,6 1 0,-1 6 0,4 2 0,5 2 0,-1 2 0,0 1 0,-1 2 67,1-1 0,-4 2 0,3 1 0,-1 2 0,-1-2 0,2-1 1,-1-1-1,-2-1 0,-1 1 0,0 0 0,0-1 0,1 1 0,2-1 17,1 1 1,1-2-1,-1-2 1,4-4-1,2-4 1,2-4 16,-1-4 0,-3 2 0,0-2 1,1 0-1,0 1 0,0 0 1,-1 2-1,1 3 0,1 0 1,2 2-27,-1 0 1,-3-4 0,0 0 0,2 2 0,3 1 0,3 1 0,-1 0 0,1 0 0,0 0-1,2 0 1,3 0 0,0 0 0,-1 0 0,0 0 8,0 0 1,-1 0 0,0 0 0,0 0 0,-1 0 0,-1 0 0,-1 0 0,-1 0 0,1 0 0,-1 0 0,1 0 0,-2 0 0,-1 0 0,-1 0 0,-1 0-2,1 0 0,1 0 0,1 0 0,1 0 0,0 0 0,-1 0 0,0 0 0,2 0 0,-2 0 0,-1 0 0,-2 1 0,2 1 0,2 2 0,0-1 0,-1-2 0,-1-1 0,-1 4 1,1 0-1,1-1 1,1-2-1,0 0 1,-2 2-1,-2 1 1,1-2-1,-1-1 1,1-1-1,0 0 1,1 2-1,1 0 7,1 2 1,1 0 0,-5-4 0,1 0 0,0 0 0,-1 0 0,1 0 0,1 0 0,1 0-1,2 0 1,-2 0 0,-1 0 0,0 0 0,1 0 0,1 0-4,0 0 1,-2 0 0,-2 0 0,1 0-1,-1 0 1,1 0 0,0 0 0,1 0-1,1 0 1,1 0 0,1 0 0,-1 0-1,1 0 1,-2-1 0,0-2 17,2-1 1,-3 0 0,4 3 0,-2-1 0,1-2 0,-2 1 0,-1 2-1,-2 1 1,1-1 0,0-2 22,-1-1 0,-4-1 1,-5 2-1,-4-2 0,-6-1 1,-2-2-1,-1 0 1,3 0-1,3-1-47,0-1 1,3-2 0,-5 1 0,2-1 0,1 1 0,0-1 0,0 0 0,2 1 0,-1 0 0,1 2 0,-2 2 0,1-3 0,2 0-28,1-1 1,0 3 0,0 0 0,0-1-1,1 0-152,3 1 1,-1 3 0,3 6 0,-1 3 179,-2 4 0,-7 2 0,-3 2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4291 6559 8175,'-7'0'-231,"0"-1"0,1-2 1,1-2 197,-1-1 0,3 5 0,3 1 0,1 6 0,1 4 0,2 2 0,-1 0-1,-2-1 0,3 1 1,0-1-1,-1 1 1,-1 0-1,1-1 0,2 1 1,0 0-1,0-1 1,-1 0-1,0-2 0,1-2 1,2 1 47,2-1 0,-3 2 0,2-5 0,1-2 0,1-1 1,2-1-1,0 0 0,-1 0 0,1 0 0,-1-1 1,1-1-1,0-2 7,-1 1 0,0 0 0,-2 1 1,-2-2-1,2 1 0,2 2 0,0 0 1,1-2-1,0-1 0,-1 2 0,1 1 1,0-1-1,-1 0 0,2-2 0,1 1-26,2 2 1,1 1 0,-3-1-1,3-2 1,-1-1 0,3 2-1,-3 0 1,2 2 0,-1 0-1,1 0 1,-1 0 0,1 0-1,-1 0 1,1 0-22,0 0 1,-2 0-1,2 0 1,-1 0-1,-2 0 1,1 0 0,-1 0-1,1 2 1,-1 0-1,1 2 1,-2-1-1,-1-2 1,0-1 0,1 1-1,1 2 10,0 1 0,-2 0 0,0-3 0,1 1 0,1 2 0,1-1 0,-1-2 0,1-1 1,-1 1-1,2 2 0,1 1 0,2-2 0,-1 0 0,0-2 0,1 0 15,-1 0 0,0 4 0,5 0 0,-2-2 0,-2-1 0,0-1 0,0 0 0,2 0 0,0 0 0,-1 0 0,-2 0 0,2 0 0,1 0 0,1 0-1,1 0 1,-1 0 0,0-1 0,0-1 0,1-2 0,-1 0 0,0 0 0,0 0 0,1 1 0,-2 1-1,-2-1 1,-2-1 0,0 2 0,-1-1 0,0 1-6,-3-2 1,-1 0 0,-1 4-1,-1 0 1,1 0 0,0 0-1,-1 0 1,1 0 0,0-1-1,-1-2 1,1-1 32,0 2 1,-2-5 0,-1 1 0,-3-2 0,1 0-1,-2-1 1,0-1 0,-2-2 0,-2 0 0,-1 1-1,0-1 1,0-1-7,0-2 0,1 2 0,2-4 0,1 2 0,-2-2 0,0-1 0,-1-2 0,2 1 0,0 1 0,1 0 0,0 1 0,0 0 0,0 3 0,0 1-33,0 1 1,1 1 0,-3-1 0,4 0-80,0 1 0,-3 6 0,1 5 0,-4 5 0,-3 3 92,-1-1 0,-5 1 0,3 4 0</inkml:trace>
  <inkml:trace contextRef="#ctx0" brushRef="#br0">10583 14654 8175,'-7'0'-78,"-1"0"0,4 0 0,-4 0 71,-1 0 1,0-1 0,0-2 0,1-1 0,-1 0 0,-1 0 0,-2 0 0,2 1 0,1-1 0,1 0 0,-1 0 0,-1 0 0,-2 0 0,1 2 0,-1 0 0,0 1 0,1-2 0,-1 0 0,0 0 0,1 2-39,-1 1 0,-1 0 0,-1 0 0,-2 0 0,2 0 0,1 0 0,2 0 0,-2 1 1,-1 2-1,-2 0 0,2 1 0,1 0 0,0 1 0,-1 1 0,-3 0 29,-1 0 0,4-2 0,-3 3 0,1-1 1,1 1-1,-1 2 0,1 0 0,-1 0 1,2-1-1,1 1 0,2 1 0,-1 2 1,0-1-1,1 1 0,-1 0 4,0-1 0,1 1 0,-1-1 0,1 1 0,0 0 0,2-1 0,3 2 0,-1 1 0,2 2 0,-1-2 0,0 0 0,1 1 0,1 0 0,1 1 1,-1-1-19,1 1 0,2-1 0,1-2 0,0 1 0,0 3 0,0 0 0,0 0 0,0-2 0,0 1 1,0-1-1,0-1 0,0 1 0,0-1 0,0 1 0,0 0 33,0-3 1,0 1 0,0 2 0,0 0 0,0-1 0,0-1 0,1-1 0,2 1 0,1 1 0,-2 2 0,-1-1 0,1 1 0,0-1 0,3-1 0,1 0-4,-1 2 0,3-3 1,-3 2-1,1-2 0,3-1 1,0 1-1,0 0 1,-1 0-1,1-3 0,1 0 1,3 1-1,2 0 1,0 1-1,-1 0 0,0-2-7,2-2 0,-2 1 0,4-4 0,0 0 0,-1 0 0,1-2 0,0-2 0,3-1 0,1 0 0,1 0 0,-1-1 0,-1-2 0,-2-2 0,2-1-65,1-3 75,-4 3 1,4-4 0,-4 2 0,1-1-1,1 0 1,-1 1 0,-1-1 0,-2-1 0,-2-2-1,0 1 1,2-1 0,-2 1 0,-1-1-1,-1 0 36,-1 1 0,-3-5 0,0-1 1,1 1-1,0-3 0,0 3 0,-3-2 1,1 0-1,-2-2 0,1 1 1,0 1-1,-1 0 0,-3-1 0,0 0 1,-1 0 28,3-1 1,-3 5-1,3-3 1,-3 0-1,-1 0 1,0-3-1,0 0 1,0 1 0,2 0-1,0 1 1,2-1-1,-1 1 1,-2-2-1,-1-1 1,0 0-34,0 3 1,0-2 0,0 5-1,0-3 1,0 0 0,-1 1-1,-2 1 1,-2 2 0,0-1-1,-2 2 1,2 1 0,-1 1-1,-1 2 1,-2 1 0,-1 1-46,-2-1 0,0 0 0,1 0 0,-1 3 0,1-1 0,-1 2 0,-1-1 0,-1 0 0,-2 0 0,2 1 0,0-2 0,0 1 0,-3-2 1,0 0-174,0 1 1,2 4-1,3-2 1,0 1 0,1-1 182,-1-2 0,-5 5 0,-1-3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4454 12316 8000,'-6'-5'-52,"-4"4"1,7-6 0,-5 5 0,-1-3 0,-1-1 0,-2 1 0,1 3-1,-1 2 1,0 3 0,2 5 0,2 3 0,4 0 34,3 1 0,1-1 1,1 1-1,2 0 0,2-1 1,2 1-1,2 0 0,1-1 1,2 1-1,-1 0 0,1 0 1,1 3-1,2 1 0,5 3 1,0 0-1,2 0-90,2 1 1,-3-1 0,9 4 0,0 1-1,0-1 1,2 0 0,2 0 30,0 1 1,1-2 0,-1-2 0,-2 0 0,-2-1 0,-2-1 75,-2-2 0,-1 2 0,-2 0 0</inkml:trace>
  <inkml:trace contextRef="#ctx0" brushRef="#br0">4594 12991 7661,'-12'0'0,"1"0"0,-1 0-32,0 0 1,5 0 0,-1-2 0,0-1 0,3-4 0,5 1 0,8 0 0,5 3 0,2-1-1,1 1 1,-1 2-28,1 1 1,4 0 0,0 0 0,2 0 0,0 0 0,-2 0-1,0 0 1,0 1 0,2 2 0,2 1 0,-1-1 0,-1 1 0,-2 2-1,0-1 1,1 0 0,1-1 24,1 1 0,-4-4 1,-1 3-1,0-3 1,-1-1-1,0-1 1,-3-3-1,-1-4 1,-1-3-1,-1-3 1,1-3-1,0 0 1,-1-1-1,0 0 1,-2-3-1,-2-1 33,2-1 0,-2 4 0,-1 0 0,1 1 0,-2 2 0,1-1 0,0 3 0,-1 1 0,-3 1 0,1 2 0,0 1 0,0 1 0,0-1 185,-2-2 0,-6 1 0,-3 1 1,-2 3-1,0-1 0,1 2 0,1-1 1,-1 0-91,-2 1 1,5 3 0,2 6-1,3 3 1,1 4 0,0 0 0,0 2-1,0 1 1,0 3 0,0 1-266,0 3 1,0 1 0,1 1-1,2 2 1,2 1 0,0 2-1,0 2 1,-1 1 0,0 0-1,0 0 171,-2 1 0,0 2 0,-2 1 0</inkml:trace>
  <inkml:trace contextRef="#ctx0" brushRef="#br0">6932 11270 7378,'-2'6'30,"-2"-2"-45,3 2 1,-3-3 0,8 5 0,4 1-1,2 1 1,3 2 0,1-1 0,2 1-1,-1 0 1,1-1 0,1 1 0,-1-1 0,2 1-1,-1 0 1,0 1-44,-3 2 0,-1-2 0,-1 3 0,-1-4 0,1 0 0,-2 0 0,-2-1 1,-3 1-1,-1 0 0,0-1 0,-1 1 0,-2 0 58,-1-1 0,-1-4 0,-3-4 0,-3-1 0,-4-2 0</inkml:trace>
  <inkml:trace contextRef="#ctx0" brushRef="#br0">7013 11642 7760,'-8'-4'-45,"0"0"1,5-4 0,-4 3 0,2-1 15,2-4 1,3 5-1,4 1 1,4 4-1,2 3 1,2 1-1,0 0 1,-1 0-1,1 0 1,-1-2-1,1 1 1,0-1-28,-1 2 0,1 0 0,0-4 0,-1 1 0,1 2 0,-1 1 0,1-2 0,0 0 1,-1-2-1,1 0 0,0 0 0,-2-2 0,-2-2 56,-4-3 0,1 0 0,-1 0 0,5-6 0,-3-5 0</inkml:trace>
  <inkml:trace contextRef="#ctx0" brushRef="#br0">7280 11409 7903,'4'-12'-69,"0"1"0,-1-1 0,-2 1 0,-1-1 0,0 0 61,0 1 1,0 5 0,0 6 0,0 7-1,0 3 1,0 2 0,0 0 0,0-1-1,0 2 1,0 1-37,0 2 1,0 1 0,0-3 0,0 3 0,0-1 0,0 3 0,0-3 0,0 2 0,0 1 0,0 1 0,0 1 0,0 0 0,0-2 0,0 2-438,0 1 1,0-4 480,0-3 0,5-2 0,2-1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16561 13514 7843,'-1'-6'134,"-3"2"0,3 1 31,-3-1-160,3 3 1,1-5 0,1 3 0,3-1 0,3 2-1,4 0 1,0 2 0,2 0 0,3 0 0,3 0-94,3 0 0,1 0 0,1 0 1,0 0-1,2 0 0,1 0 0,-1 0 1,-1 0-1,-3 0 0,-2 0 1,-2 0-1,-1 0 0,-3 2 0,-1 0 1,-1 2-1,0 0-1105,-1 1 1193,-4-4 0,-2 10 0,-5-5 0</inkml:trace>
  <inkml:trace contextRef="#ctx0" brushRef="#br0">16619 13247 8166,'-7'0'-21,"-1"0"0,-1 0 1,0 1-1,1 3 0,3 2 1,1 2-1,-1 0 0,-2 1 1,0 1-1,-1 2-23,0-1 1,0 1-1,-2 0 1,1-1-1,1 1 1,-1 1-1,0 1 1,0 2-1,3-2 1,0-1-1,4-2 1,1 1-1,1 0 1,0-1 54,0 1 0,1-1 0,3 1 1,3-2-1,4-1 0,0-2 0,2-2 1,0-1-1,0 0 0,-3 0 1,1-2-1,0 0 10,5-2 0,-3 0 0,2 1 0,-2 2 0,-1 0 0,0 0 1,-1-2-1,1-1 0,-1 0 0,0 2 0,-2 0 0,-3 3 1,1 0-75,-1 1 0,-3-1 0,1-1 1,-2 3-1,1 4 53,1 0 0,5 1 0,-3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18942 6721 7497,'-7'0'-513,"-1"0"0,4 0 618,-3 0-1,4 0 1,-2 1 0,5 3 0,0 3 0,0 4-97,0 0 1,4-3 0,1-1 0,1 2 0,3 1 0,1 2 0,2-1 0,-1 0 0,2 1 0,1-1 0,2 2 0,1 1 0,0 1 0,1 0-1,1 2 1,0 1 0,-1 1 0,0 0 0,-2 0-1,1-2 0,2 5 1,-3-3-1,1 1 0,-1 0 1,-2-2-1,-1 0 1,-3-2-1,-1 1 0,-3-2 1,0 0-1,0 1 0,0-2 1,-1-2-1,0 0-74,-2-1 0,2 0 1,-2 1-1,1-2 0,0-1 1,1-3-170,1-1 1,-3-2 0,2-6-1,-1-2 235,0-1 0,5-7 0,-3-5 0</inkml:trace>
  <inkml:trace contextRef="#ctx0" brushRef="#br0">19422 6984 7846,'-12'0'-60,"5"0"1,-1 0 0,-1 0 0,-1 0-1,-2 0 1,2 1 97,3 3 0,2-1 1,5 4-1,0 2 1,0 1-1,1 2 1,1-1-1,2 0 1,-1 1-1,-1-1 1,1 1-1,2 0 1,0 2-1,1 3-60,1 1 0,-3-3 0,2 4 0,0 0 0,-1 0 1,2-1-1,-2-1 0,1 1 0,-1 1 0,0-1 0,-1-3 1,0-2-1,0-2 0,-2 1 32,-1-1 1,-2-5-1,-3-2 1,-3-3 0,-3-2-1,-2-1 1,1-2-1,-1 0 1,1 0 0,-1-1-1,1 0 1,-2-1 0,-1 1-1,-1 0 1,0 1-1,0 0-14,0 0 0,-1-1 0,5 3 0,-2-2 0,-1 1 0,-1 2 0,1 1 0,2 0 1,0 0-1,1 0 0,1 1-1341,2 3 1345,3-3 0,10 9 0,1-3 0</inkml:trace>
  <inkml:trace contextRef="#ctx0" brushRef="#br0">24169 6585 8019,'0'-12'-6,"0"1"0,1-1 0,1 1 1,2 0-1,-3 0 0,-3 4-6,-6 3 1,2 7 0,0 2 0,-1 1 0,2 3 0,-1 1 0,0 1 0,-3 1-1,-1-1 1,-2 1 0,1-1 0,-2 2 0,-1 2 0,-1 3 0,0 1 0,-1-2-1,1 1 1,0 0-3,-2 2 1,4 2 0,-6-1 0,0 0 0,-1-2 0,3 1-1,-1 1 1,0 2 0,-1 0 0,0 0 0,0-1 0,0-2 0,0-1-1,1 0-1,2-1 1,-3 2 0,4-5 0,1 0 0,0 1 0,0-1 0,-1-1 0,1-2 0,1 0-1,2-1 1,0 1 0,1 0 0,1 2 0,-1 0 0,1-2 8,-1-4 0,1 0 0,1 3 0,1 1 0,1-2 0,1-1 0,0-2-201,2 2 1,3-4-1,3-2 1,2-6-1,0-4 207,0-3 0,4-7 0,-3-1 0</inkml:trace>
  <inkml:trace contextRef="#ctx0" brushRef="#br0">23507 6938 8019,'-12'0'-1038,"1"0"978,5 0 1,-3-1-1,4-1 1,-2-2-1,-2 1 1,1 3 0,-1 3-1,2 2 110,2 1 1,1 2-1,3 2 1,-1-1-1,-2-2 1,1 2-1,2 1 1,1 2-1,1-2 1,2-1-1,1-2 1,-1 2-67,2 1 1,1 2 0,2-1 0,0-1 0,0-1-1,-1-1 1,1 0 0,-1-1 0,1 1 0,0 1-1,-1 1 1,1 0 15,0-2 0,-5-3 0,4-4 0,-1 1 0,0 2 0,3-1 0,1-3 1,2-3-1,-2-2 0,-1 0 0,-2-1 6,2-1 0,1 4 0,2-5 0,-1-1 0,1 0 0,-1 0 0,0 2 0,1-1 1,-1 1-1,1-1 0,0 0 0,2 1 0,2 0 0,-3 2 0,0 1-32,-1-1 1,-1 3 0,0-4 0,1 0 25,-1 4 0,1 6 0,-1 2 0</inkml:trace>
  <inkml:trace contextRef="#ctx0" brushRef="#br0">9072 6288 7833,'0'-11'-663,"0"3"704,0 0 0,0 4 0,0-1 1,1 3-27,3 3 1,-3 3-1,3 0 1,-3 3-1,0 4 1,2 0-1,1 0 1,-2 1-1,0-1 1,-2 2-1,1 1 1,1 2-1,2 1 1,-1 1-1,-2-1-49,-1 4 1,0-4 0,0 1-1,0 0 1,0-2 0,0 1 0,0-3-1,0-2 1,0 0 0,1-1 0,2 1 26,1-1 1,1-5-1,-2-2 1,5-3 0,2-1-1,2-1 1,-1-3-1,0-2 1,2-2 0,2 1-1,3-2 1,1 0 0,-1 0 9,-2 2 1,5 0-1,-2-2 1,1 3-1,0 1 1,-1 1-1,1 0 1,2 1-1,1-1 1,0 0-1,-1 0 1,1 2-1,0 0 1,0 1-1,1-1-11,3-2 1,-3 0 0,2 4 0,0-1 0,-1-2 0,3-1 0,1 1 0,2-1 0,-1 0-1,0 1 1,2 2 0,1 0 0,1-2 0,-1-1 0,-1 2 3,-2 1 1,0 1 0,3-2 0,-2 0 0,1-2 0,-4 2 0,-3 0 0,-2 2 0,0 0 0,0 2 0,0 0 0,-1 2 0,1-2 0,0 1 0,0-1 4,0 2 0,-1 1 0,1-2 0,0 1 0,0-2 0,1 1 0,0-1 0,0 2 1,-2-1-1,-1-2 0,1-1 0,1 1 0,-1 2 0,1 1-2,0-2 0,0-1 1,-1 1-1,-2 0 1,-1 2-1,1-2 1,2 0-1,0-1 0,1 2 1,0 0-1,0 0 1,0-1-1,0 1 1,-1 1-1,1-2 9,0 0 0,0-2 1,0 0-1,0 0 1,-1 0-1,1 0 0,1 0 1,2 0-1,-1 0 1,-1 0-1,-2 0 0,-1 0 1,1 0-1,1 0 1,-1 0-13,0 0 1,-3 0 0,1 0-1,-1 0 1,0 0 0,0 0-1,-1 0 1,0 1 0,-2 1-1,2 2 1,-2-1 0,1-2-1,-3-1 1,-1 1-4,-2 3 0,0-3 0,1 3 0,-1-1 0,1-1 0,-1 2 1,0 0-1,1 0 0,-1-1 0,1 0 0,-1-2 0,1 0 1,-1 2-1,0 1 19,1-2 1,-1 0 0,1-2 0,-1 0 0,0 0 0,1 0 0,-1 0 0,1-2 0,-1 0 0,0-2 0,0 0 0,-3 0 40,0 1 1,-4-2 0,2 1 0,-1-4-29,-2-2 1,-2-1 0,-1-1-1,1 2 1,2 1 0,1 2-1,-2-2 1,0-1 0,-2-2-1,0 1 7,0-1 0,0 5 0,0-1 0,-2 0 0,0 1-572,-2-1 1,0 11 539,4 1 0,5 4 0,2 4 0</inkml:trace>
  <inkml:trace contextRef="#ctx0" brushRef="#br0">14241 7851 6261,'-8'0'147,"2"-1"0,0-2 0,-1 0-91,-2 0 1,3 2 0,-2 1 0,1 1 0,-1 3 0,2 4-43,1 2 0,-3-3 1,3 1-1,0 1 1,-1 0-1,1-1 1,-2-1-1,2-1 1,-1 1-1,0 1 1,-2 3-1,0-1 0,1-1 1,-2-2-1,0 2 35,1 1 1,-2 0 0,4-1-1,-2-1 1,1 1 0,-1 1 0,0 0-1,2-1 1,1-2-45,3 2 1,-1-2-1,0 0 1,0 2-1,0 1 1,2 2 0,1-1-9,0 1 1,0-5 0,0 1 0,0 1 0,0 1 0,0 1 0,0 1-1,0-1 1,0 0 0,0 1-4,0-1 8,0 1 1,0-5 0,0 1 0,0 1 0,0 1 0,0 1 0,0 1 0,0-1 0,1 1 0,2-1 0,0 0 16,0 1 0,-2-1 1,1 1-1,0-1 0,2 0 1,-2 1-1,1-1 1,-1 1-1,2-1 0,-1 0 1,-1 0-1,1-3 0,1 0-5,-2 1 0,1 0 0,-1 0 0,2-2 0,0 1 0,0 0 0,1-1 0,0 2 0,1 0 0,-1 0 0,0-2 0,-1 1 95,1-2-111,-3 4 1,6-7-1,-3 3 1,2 1-1,2-2 1,1 1-1,1-1 1,1 0-1,-1-1 1,0 0-8,1 0 1,-1-1 0,1-3 0,-1 0 0,1 2 0,-1 0 0,0 2 0,1-1 0,-1-1 0,1 1 0,-1 0 0,0 0-1,1 0 1,-1-1 4,1 2 0,-1 3 0,0-3 1,1 0-1,-1 0 0,1 1 0,-1 0 1,0 0-1,1-2 0,-1-1 0,1 1 1,-1 1-1,1-2 11,-1-1 1,0 3 0,1 0-1,-1-2 1,1 0 0,0-1-1,2 2 1,1 0 0,-1 0 0,-1-2-1,-2-1 1,1 1 0,-1 2-1,1 1 5,-1-2 0,1 3 0,-1-1 0,0-1 1,1-2-1,-1-1 0,1 1 0,-1 2 0,0 1 1,1-2-1,-1-1 0,1-1 0,-1 0-7,0 0 0,-3 0 0,0 0 0,1 0 0,1 0 1,1 0-1,1 0 0,-1 0 0,0 0 0,1 2 1,-1 0-1,1 2-9,-1-1 1,-3-2-1,-1-1 1,2 0 0,1 0-1,2 0 1,-1 0 0,0 0-1,1 1 1,-1 2 0,1 0-1,-1 0 4,1-2 0,-1-1 0,0 0 0,1 0 0,-1 0 0,1 0 0,0 0 0,2 0 0,1 0 0,-1 0 1,-1 0-1,-2 0 0,1 0 0,-1 0-13,1 0 0,-1-1 1,2-2-1,1 0 0,1 0 1,-1 2-1,0 1 0,0 0 1,1-1-1,-1-2 0,0-1 1,0 2-1,1 0 1,-1 2 4,-1 0 1,2-1 0,0-1 0,0-2-1,1 1 1,-1 2 0,-1 0 0,-2-2-1,1-1 1,1 2 0,1-1 0,-1 1-1,-1-2 1,-3 0 0,0 0 10,2 1 1,-7-5-1,6 3 1,-1 0-1,0-2 1,2 1-1,-1-3 1,1 0 0,-1 0-1,0 2 1,0-2-1,-1-1 1,0-2-1,2 2 1,0 1-13,-3 2 1,1-1 0,-2-2 0,2 1 0,1 2 0,0-1 0,0 0 0,-3 2 0,0 0 0,0-1 0,-1 0 0,1-1 0,0 1 0,-1-1-5,1 2 1,-4-3 0,2 4-1,0-2 1,-1-2 0,2-1-1,-2-1 1,1-1 0,-1 1-1,0 0 1,-1-1 0,0 1 10,0-1 1,1 5-1,-3-1 1,3-1 0,0-1-1,2-1 1,-2-1 0,1 1-1,-1 0 1,2-1 0,-2 1-1,0-1 1,-2 2 0,1 1 21,0 2 0,0-1 0,-4-3 0,1 0 1,2 3-1,0 0 0,0-1 0,-2-1 1,-2 0-1,-2 1 2,0 1 1,-2 2 0,2-3 0,-2 2 0,0-2-1,-1 0 1,1 0 0,-1 1 0,3 1 0,-1-1-1,-1 0 1,0 0 0,-2-1 0,2 0-27,0 1 1,-4 1 0,3-5-1,-2 2 1,1 1 0,-2 2-1,-1-1 1,-2 0 0,1 2-1,0 0 1,-1 1 0,1-2-1,-1 2 2,1 0 1,-1 0 0,0 3 0,-2-2 0,-1 0 0,-1 0 0,1 0 0,0 2 0,1-1 0,0 1 0,0-2 0,-1 1 0,1 1 0,1-1 1,2 0 1,-4-3 0,-1 4 0,3-2-1,0 0 1,1 0 0,1 1 0,0-1 0,-1 0-1,1-1 1,-1 0 0,0-1 0,-2 1 0,-1-2-1,1 2 6,1 0 1,0 0-1,-1 2 1,-1 0-1,1-1 1,0 0-1,0-1 1,-1 0-1,1 0 1,1 1-1,1 0 1,-2 0-1,-1 1 1,-1-1-1,1 0-4,0 1 1,-2-2-1,3 2 1,-2-1 0,0 0-1,-2 0 1,1 0-1,1 1 1,1-3 0,-1 1-1,0 0 1,-2 2 0,-1-1-1,0 0-20,0 1 0,4 1 1,-3-1-1,0 0 0,1 0 1,-2 2-1,0 1 1,0-2-1,0 0 0,0-2 1,-1 2-1,0 0 0,-1 2 1,-1 0-1,2 0 10,1 0 1,1 0 0,-2 0 0,1 0-1,0 0 1,1 0 0,3 0 0,1 2-1,0 0 1,-1 2 0,-1-2 0,1 0 0,0-2-1,1 0 1,1 0 12,2 0 0,0 4 0,-1-1 0,2 1 0,1 0 0,2 0 0,-2-2 0,0 1 0,0-1 0,1 3 0,-1 0 0,1 2 22,0-1 1,-2-3-1,3 2 1,0-1-1,0 1 1,1 0-1,0 0 1,-2-1-1,1-1-506,-1 1 1,5 1 478,0-1 0,12-3 0,3 4 0</inkml:trace>
  <inkml:trace contextRef="#ctx0" brushRef="#br0">18725 12461 7160,'-5'-6'537,"3"-3"-221,-6 5-288,6 1 1,-3-3-1,6 0 1,3 0-1,3 2 1,3 3-1,2 1 1,-1 0-1,1 0 1,-1 1-1,1 1 1,-1 2-73,0-1 1,1 2-1,-1 0 1,1 1 0,-1 3-1,-1 1 1,-1 2 0,-3-1-1,1 1 1,-2 0-1,0 2 1,-3 3 0,0-1-1,-2 2 1,-2-2 16,-1 1 0,-4 2 0,-4-3 1,-1 1-1,1-1 0,0 0 0,-1-1 1,1 0-1,-1-1 0,1-1 0,-2-2 1,-1 0-1,-1 1 0,1-2 0,3-1 190,3-2 1,-2 1-1,4 3 1,1 0-1,5-4-151,6-3 0,3-1 1,0-1-1,-2 2 0,2-2 1,1 1-1,2 0 0,-1 0 1,1 0-1,-1-1 0,0 1 1,1 1-1,0 0 0,2-1 1,2 1-183,-2-1 1,2-2 0,-1 0 0,-1 2 0,-1 1 0,-2-2-1,1-1 1,0-1 169,4 0 0,1-5 0,6-1 0</inkml:trace>
  <inkml:trace contextRef="#ctx0" brushRef="#br0">19182 11811 7962,'-8'-6'9,"1"2"1,-1 4 0,2 4-1,2 3 1,3 3 0,1 3-61,0 2 0,0 3 0,0 5 0,0 0 0,0-1 1,0 3-1,1 0 0,1 1 0,4 0 0,-1-2 1,0-1-1,-1 0 0,-1-2 0,2-2 0,0-4 1,1-2-1,-3-3 48,2-2 0,-3-4 1,1-9-1,0-6 0,0-3 1,0 0-1,0 2 0,-1 0 1,1 0-1,2-2 0,0-1 62,0 1 0,4 1 1,-1 2-1,2 0 1,1 4-1,1 3 0,-1 3 1,0 1-1,1 1 1,-1 2-86,1 0 1,-2 6 0,-1-1 0,-2 2 0,1 1 0,0 1 0,-2-1 0,-1 2 0,-3 1 0,0 1 0,-2-1 0,0-1 0,-2-2 0,-1 0 0,-5 1 43,-2-1 1,-2-1 0,1-1 0,0-1 0,-1 0 0,0-1 0,-2-1 0,-2 1-1,2-2 1,2 0 0,-1-3 0,-1 0 0,-1-2 0,1 0-355,1 0 0,2 0 336,0 0 0,4-5 0,2-2 0</inkml:trace>
  <inkml:trace contextRef="#ctx0" brushRef="#br0">19479 11936 7923,'0'-7'-184,"-2"0"1,0 4 164,-2 4 0,0 4 1,4 8-1,0 1 1,1 2-1,2 1 1,1 0-1,0 1 1,1 2-1,1 2 1,2 1-1,-1 0 1,2-1-1,0 0 1,0-2-1,-2-2 1,1-2-1,0-2-6,-1-1 0,-3-3 0,4-2 1,-1-6-1,0-4 0,-4-6 1,-1-2-1,-1-1 0,2-1 1,0 1-1,0-1 74,-2 1 0,-1 0 0,1 0 0,2 3 0,1 0 0,0 0 0,1 3 0,1 5 0,2 7-69,-1 3 1,-4 2 0,1 2-1,-2 2 1,1-2 0,0-2-1,0 0 1,-2-1 0,-1 1-1,0-1 1,0 0 0,0 1-1,0-1 20,0 1 0,0-1 0,0 0 0</inkml:trace>
  <inkml:trace contextRef="#ctx0" brushRef="#br0">19969 12085 7959,'-7'0'2,"-1"0"-85,-1 0 1,5 0-1,4 0 1,7-2-1,3 0 1,1-2 0,1 2-1,-1 0 1,1 2-1,-1 0 1,0 0 82,1 0 0,-1-5 0,6 4 0,0-4 0</inkml:trace>
  <inkml:trace contextRef="#ctx0" brushRef="#br0">20198 12039 7528,'0'-7'-19,"1"0"1,1 1-1,2-1 1,-1-1-1,-2-3 1,-1 0-1,1 1 1,2 1-1,1 1-6,-2 0 0,3 1 1,-1 0-1,0-1 0,0 0 1,1 2-1,0 0 0,1 1 1,-1 1-1,1 5 30,1 5 0,-5 6 0,2 2 0,-1 2 1,-1 2-1,3 2 0,0 2 0,0 1 1,-2 0-1,-2-1 0,0 1 0,2 0 1,1-1-1,0-2 0,-1-2-563,1-2 0,0 1 558,-4-2 0,5-3 0,1 5 0</inkml:trace>
  <inkml:trace contextRef="#ctx0" brushRef="#br0">19935 12906 7959,'-1'-10'-86,"-3"3"0,3-4 1,-3 4 61,3-3 0,6 3 0,2 4 0,3 1 0,2 2 1,-1 0-1,1 0 0,0 0 0,2 2 0,2 0 1,-1 2-1,0-2 0,1 1 0,2 0 0,2 0 1,1 0-1,-1-2 0,-1-1 24,1 0 0,2 5 0,1 2 0</inkml:trace>
  <inkml:trace contextRef="#ctx0" brushRef="#br0">20528 12587 7685,'0'-12'0,"0"1"0,0 0-4,0-1 1,-1 2-1,-1 1 1,-2 4 0,1 4-1,2 6 1,1 4 0,0 2-1,0 1-13,0-1 0,0 4 0,0 2 0,0-1 0,1 2 0,2 0 0,2 1 0,0 0 0,0-2 0,-1 1 0,0 0 0,1 2 0,0 2 0,0-1 0,-1 0-280,1-2 0,-3 0 0,5 4 1,-1-2 296,0-2 0,-3 3 0,2-5 0</inkml:trace>
  <inkml:trace contextRef="#ctx0" brushRef="#br0">22491 12507 7959,'0'-11'-237,"-1"3"1,-2 0 0,0-1 0,1 1 262,5 0 1,3 3-1,7 5 1,1 0-1,1 0 1,-1 1-1,0 2 1,0 2-1,2 0 1,1 1 0,1-1-1,-2 2 1,2-1-1,-2 3 1,2 1-1,-2 1 1,1 1-1,-3-1-70,-1 1 0,-2-1 0,-1 2 0,-2 1 0,-4 2 1,-3 1-1,-2 0 0,-3 2 0,-5 4 0,-5 3 1,-5 0-1,-4 1 0,-2 1 0,-3 0 84,-1-1 0,2 4 0,-2-3 0,1 0 0,3-2 0,1-3 0,2-3 0,3-1 0,4-1 0,2-4 0,3-4 30,2-2 0,5-6 0,6 1 0,5-4 0,3-4 0,3 0 0,2-2 0,-3 2 0,0-1 0,0 1 0,1 0 1,1 1-1,-1 0 0,0 0-172,1 2 0,-2-3 0,2 1 0,-1 1 0,0 2 0,1 0 0,-1-2 0,-1-1 0,-2 1 0,1-1 1,-1-1-1,0 0 0,2-2 102,2 1 0,3-7 0,5-4 0</inkml:trace>
  <inkml:trace contextRef="#ctx0" brushRef="#br0">22776 11845 7959,'-11'0'-23,"5"-1"1,1-2 0,0 0 0,-3 0 0,-1 3-1,1 4 1,3 3 0,2 4 0,-1 0 0,1 0 0,2 1-1,1 0 1,0 4 16,0 3 0,0-2 0,0 2 0,1 3 0,2 2 0,2 3 0,1-2 0,2-1 0,-1-1 0,1 0 0,0 0 0,-1-2 0,0-2 1,-1-4-1,-1-2-22,0-1 0,0-2 0,-2-4 0,2-5 0,0-5 0,1-2 0,-1-3 0,2-1 58,-1-1 0,-4 3 1,3 2-1,-1-1 1,1 2-1,2 0 1,0 1-1,1 1 1,-1-1-65,2 1 1,0 3-1,0 3 1,-1 2 0,1 1-1,1 3 1,1 1 0,-1 2-1,-1-2 1,-2-1 42,-2-2 0,0 0 1,-3 2-1,2-2 0,-1 2 1,-2 1-1,-1 2 0,0-1 37,0 0 0,-1-4 0,-3-3 0,-3-2 0,0 1-22,-1 0 0,4 1 0,-2-3 0,0 2 0,-1 1 1,-2-2-1,-1 0 0,-1-2 70,0 0 0,3 0 0,0 0 0,-1 0 0,-1 0 1,0-2-137,3-1 0,1 3 0,6 0 1,2 5-1,0 2 0,3 0 0,0-1-133,0 0 1,3-2 0,-4 4-1,0-1 1,-1 1 0,3-2 0,-1 1 174,0-1 0,-1-4 0,-4 4 0,0-6 0</inkml:trace>
  <inkml:trace contextRef="#ctx0" brushRef="#br0">23062 11925 7710,'0'-11'0,"0"-1"-88,0 1 1,0-1 0,0 3 0,-2 6 109,-1 6 0,1 11 0,-1 4 0,1 2 0,2 2 0,0 2 0,2 0 0,0 2 0,2-1 0,0 2 0,-1-2 0,3-1 0,-1-1 1,1 0-1,-1-1 0,1 0 0,-1-2 0,2-2 0,-2-1-99,0-4 1,0-5 0,-2-3 0,2-1-1,0-2 1,1-3 0,-1-5 0,1-4-1,0-2 1,-1 1 0,-2 0 0,1-1 77,0 1 1,4 3 0,-5 0 0,1 1 0,0-1 0,0 1 0,0-1 0,-1 3 0,1 5 42,-1 6 0,-2 4 0,-1 2 0,1-1 0,2 1 0,1-1 1,-2 1-1,-1 0 0,-1 2 0,0 1 0,0-1 0,0-1 0,0-2 1,0 1-122,0-1 1,0 1-1,2-1 1,0 0 0,3 0-1,0-3 1,2-1 0,-1-1-1,3-1 77,1 0 0,1 4 0,1-2 0</inkml:trace>
  <inkml:trace contextRef="#ctx0" brushRef="#br0">23461 12153 7795,'-11'0'14,"-1"0"0,5 0 1,-1 0-1,-1 0-67,-1 0 0,5 0 0,5 0 0,6 0 0,4 0 0,3 0 0,1 0 0,1 0 0,0 0 0,1 0 1,0 0-1,1 0 0,0 0 0,0 0 0,-1 0 53,-2 0 0,4 0 0,-5-5 0,3-1 0</inkml:trace>
  <inkml:trace contextRef="#ctx0" brushRef="#br0">23758 12039 6366,'6'0'275,"0"0"0,-2 0 0,3 1 1,-1 3-1,-2 4 0,-2 2-361,2 1 0,-1-1 1,3-1-1,0-1 0,1 1 1,1 1-1,3 0 1,0-2-1,2-4 86,2-3 0,3-6 0,5-2 0</inkml:trace>
  <inkml:trace contextRef="#ctx0" brushRef="#br0">23849 12119 7566,'6'-1'-61,"-1"-2"1,-1-2 0,1-1-1,0-3 1,2-1 0,-2-2-1,1 1 56,0 0 0,-3 3 0,2 0 0,-1-1 0,0-1 0,-2-1 0,0-1 0,-2 1 0,0 2 1,0 5-1,-2 8 10,-2 5 1,3 6 0,-4 0 0,1 1 0,0-1 0,2 1 0,1 1 0,1 1 0,0-1 0,0 2 0,0 0 0,0 0 0,0 0 0,0 0 0,0-1-64,0-1 1,0 2 0,0-4 0,1-1 0,1-1 0,2-2 0,-1 0 0,-1 1 57,2-1 0,-3 1 0,5-1 0</inkml:trace>
  <inkml:trace contextRef="#ctx0" brushRef="#br0">23758 12758 6511,'-12'0'494,"3"1"1,6 2-1,6 1 1,8-2-582,4-1 1,1 1 0,5 0 0,-2 2-1,1-1 1,3-2 0,2-1 0,2 1 0,-2 2-1,-1 0 1,-1 0 0,1 0 0,0-1-1,0 2 1,-2 0 86,-1 1 0,-4-4 0,-1 4 0</inkml:trace>
  <inkml:trace contextRef="#ctx0" brushRef="#br0">24374 12667 6915,'0'-12'0,"0"1"0,-1-1-292,-3 1 417,3 0 0,-4-1 1,3 1-1,0-1 1,-2 1-1,0 0 1,0 2-1,1 5 1,0 8-117,2 5 1,1 6-1,0 1 1,0 1 0,0 1-1,1-1 1,2 4 0,0 0-1,1 2 1,0 0 0,0 0-1,0 1 1,-1 1-1,1 2 1,-1-2-44,-2-1 0,3-1 0,0 1 0,-2 1 0,-1 2 0,-1-3 1,0-2-1,0-5 0,0 1 0,0-1 0,0-1 0,0-2-746,0-1 780,0-7 0,0-1 0,0-5 0</inkml:trace>
  <inkml:trace contextRef="#ctx0" brushRef="#br0">23050 4462 7755,'0'-11'0,"2"-1"-559,1 1 545,-1 0 0,3-1 0,-5 1 1,-2 1-1,-1 3 0,-5 7 0,-1 7 1,0 1 14,2 0 1,3 2 0,-4-2-1,1 3 1,-1 3 0,0 1-1,0 1 1,-3-1 0,0 1-1,0 1 1,-1 0 0,1 1-1,-2 3 1,-1 0 0,-2 2 0,-2 1 0,-2 3 1,-2-3 0,-1 2 0,0-2 0,1-1 0,-1 0-1,0 0 1,1-2 0,3 0 0,3-4 0,1 0 0,-1-3 0,4-1-1,2-2 1,3 0-127,2 1 0,1-5 0,3 1 1,-1 1-1,-2 1 0,1 1 124,2 1 0,1-6 0,0-6 0,0-6 0</inkml:trace>
  <inkml:trace contextRef="#ctx0" brushRef="#br0">22582 4816 7550,'0'-12'72,"-1"2"0,-1 1 0,-2 2 1,0-2-1,0-1-115,0-2 0,-3 7 1,3 5-1,0 7 1,0 3-1,1 1 1,-1 1-1,0-1 1,0 2 13,2 2 0,-5-1 1,1 4-1,-2-1 0,2 1 1,0 1-1,1 0 1,-2 0-1,2 0 0,0-1 1,1-2-1,1 0 1,-1-1-1,1-1 0,2-1 20,1-2 0,0-3 1,0-1-1,1 1 0,3-2 1,4-2-1,2-3 0,2-1 1,2 0-1,2 0 1,-2 0 23,-2 0 1,0-4 0,0-1 0,2 0-1,1-1 1,-1 1 0,-1-2 0,0 1-1,1-1 1,1-1 0,-1 0 0,-1 1-1,-2-1-108,0 0 1,1 2 0,-2-3-1,-2 4-574,-5 4 667,4-2 0,-1 14 0,5-5 0</inkml:trace>
  <inkml:trace contextRef="#ctx0" brushRef="#br0">18566 13214 7755,'0'-7'-332,"0"-1"1,0-1 476,0-1 1,0-1 0,0-1-149,0 1 0,-4 3 0,-1 2 0,0 2 0,-2 6 0,2 4 0,0 4 0,3 1 0,0 2 0,2 1 0,0 1 0,0-1 0,2 0 0,0 0-44,2 1 1,1 4-1,-2-2 1,2-1-1,0 1 1,0-2-1,-1 0 1,1 2 0,1-1-1,2 1 1,-2-2-1,0 0 1,1 0-1,2-1 1,0-1 41,-2-2 1,3-3-1,-2-2 1,2-1 0,1-2-1,1-2 1,1-1-1,0 0 1,3 0 0,-1-1-1,0-2 1,2-2 0,-1-1-1,1-2 1,-2 1 14,1-1 0,-2 6 0,4-4 1,-2 3-1,-2-1 0,-1 1 0,-2 2 1,1 1-1,-1 0 0,1 0 0,-1 0 1,1 0-1,0 1 0,2 2 0,1 2 0,-1 1 0,3-2 1,-2 2-1,0 1 1,0-2-1,2 1 0,-1-1 1,2 0-1,0-1 1,2 0-1,2 0 1,1 0-1,-1-1 0,1 1 1,0 0-19,0 1 0,0-4 1,-1 4-1,1-1 1,0 0-1,0-1 1,0-2-1,0 0 1,-1 2-1,1 0 1,0 0-1,0-1 0,0 1 1,0 1-1,-1 0-15,1 1 1,1-4 0,2 4-1,0 0 1,0 1 0,-2 2-1,0-2 1,0 1 0,0-1-1,-2 2 1,0-1 0,1 1-1,1-1 1,-2 0-33,-1-3 59,-4 2 0,3-3 0,-3 3 0,-1-1 0,1-1 0,-2 0 0,0 1 0,2 0 0,-1 1 0,0-1 0,-2 0 0,0-1 0,0 1 1,3 1-1,-1 1-4,1-3 1,2 1 0,-3-2 0,1 0-1,0-2 1,0-1 0,-1 0 0,0 0-1,-1-1 1,0-2 0,-1-2 0,-1-1 0,-2-2-1,1 1 12,-1-1 0,0 2 1,1-3-1,-1 1 1,1 1-1,-1-1 0,0 1 1,1-2-1,-1 0 1,-1 0-1,-1 1 0,-1-1 1,1-1-1,1-1 0,1-1 0,1-3 1,-2 0-1,-1 1 1,-2 0-1,2 0 1,1-2-1,2-1 1,-2-1-1,-1 2 1,-3-2-1,0 0 1,0-1-1,-1 0 1,-2 0 11,2-1 1,-3-1-1,3-2 1,-1 0 0,-1 0-1,0 0 1,-2 0-1,-1 2 1,2 1 0,0 2-1,2 1-323,-2 3 0,0 8 299,-2 6 0,0 5 0</inkml:trace>
  <inkml:trace contextRef="#ctx0" brushRef="#br0">22229 13294 6712,'7'-3'0,"0"-3"117,-2 0 0,-2 2 1,-3-3-1,-1-1 1,-1 3-139,-2 5 0,-4 5 0,4 7 1,2-1-1,1 0 0,1 1 0,0-1 1,0 1-1,0-1 0,0 0 0,0 1 1,0-1-1,0 1 0,0-1-8,0 0 0,0 1 0,0-1 0,0 1 0,0-1 0,1 0 1,1 1-1,4-1 0,-1 1 0,1-1 0,-1 1 0,1-2 0,1-1 35,2-2 0,1 0 0,0 1 0,-1-1 0,-2-2 1,2-3-1,1 0 0,2-2 0,-1 0 0,1 0 1,-1 0-1,0-2 0,1 0 19,-1-2 0,1-4 0,-1 3 0,0 0 1,1-1-1,-1 1 0,1 0 0,0 1 1,2 0-1,2 0 0,-2 2 0,-2 1 1,0-1-1,0 0 0,2-2-29,1 1 1,1 2 0,-5 1-1,2 0 1,1 0 0,1 0-1,0 0 1,0 0 0,1 0 0,-1 0-1,0 0 1,1 1 0,1 2-1,1 1 2,-1-2 0,-1 3 0,1-1 0,1 0 0,0 0 0,1 1 0,0 0 1,-1 1-1,-1-1 0,1 2 0,1-1 0,0 2 0,0-1 0,2 0 1,-1-1-1,-1 0 0,2-2 0,-2 2 0,2 1 1,-1-2-1,-2 1 0,-1-1 0,1 2 1,3-1-1,-1 1 0,0 1 0,-1-2 1,0 1-1,0-2 0,0 1-10,1 1 0,-2-4 1,0 4-1,-2-1 1,0-1-1,-1 1 1,1-1-1,1 2 0,1-2 1,-1 0-1,2-2 1,0-2-1,0-1 1,0 0-1,0 0-7,0 0 0,0 0 1,4 0-1,0-1 1,-1-2-1,-2-2 0,-1 0 1,1 0-1,2 2 1,1 1-1,-2-1 0,-1-1 1,-2 2-1,0 1 19,0 1 0,-1-4 0,2 0 0,-2 1 1,-2 2-1,2 1 0,-1 0 0,1 0 0,-2-1 1,0-2-1,0 0 0,-1 0 0,-1 2 0,-2 1 14,1 0 1,-1 0 0,1 0 0,-1 0 0,0 0 0,1 0 0,-1 0 0,1 0 0,-1 0-1,0-2 1,1 0 0,-1-2-16,1 2 0,-1 0 0,0 2 0,1-1 0,-1-1 0,1-2 1,-1 1-1,1 1 0,-1-1 0,0-1 0,1 2 0,-1-1 4,1-1 0,-1 3 0,0-3 0,1 2 0,-1-1 0,1-2 0,-1 0 0,0 0 0,0 1 0,-3 0 0,0 1 0,1-1 0,1-1 0,0 2 0,-1-3 0,-1 1 0,-1 1 0,1 0 0,-2-1 0,1 0 0,-2-1 0,1-1-8,0-1 0,-3 1 0,2 0 0,-1-2 0,0-1 0,-2-2 0,1 1 0,-1-1 0,2 1 1,-1-2-1,-2-1 0,-1-2 0,0-1 18,0 1 1,0-3 0,0 2 0,0 0 0,0-2 0,0 0 0,0 0 0,0 0 0,0-1 0,0 3 0,0 0 0,0 3 0,-1 2-1,-2 0-130,-1 1 1,-5 1 116,2 2 0,-8 8 0,-3 6 0</inkml:trace>
  <inkml:trace contextRef="#ctx0" brushRef="#br0">20527 4582 7565,'-5'7'0,"-3"-3"-149,-2-3 0,-1 0 212,4 3 0,3-3 0,8 3 0,3-3 0,4-1 0,2 0 1,1 0-1,3 0 0,-1 0 0,3 0 0,-1 0 0,2 0 1,2 0-1,2-1 0,-1-1 0,0-2 0,2 1-152,2 2 0,-3 1 0,3 0 0,-1 0 1,0 0-1,1 0 0,-2 0 0,-3 0 0,-4 0 1,0 0-1,-1 1 0,0 2 89,-3 1 0,-6-1 0,-3-8 0,-5-1 0</inkml:trace>
  <inkml:trace contextRef="#ctx0" brushRef="#br0">20864 4315 7089,'-10'-8'70,"2"0"1,2 6 0,3-4 0,-1 4 0,2 2 0,0 5 0,2 4 0,0 3 0,0-1 0,0 1 0,2 0 0,0 1-99,2 2 1,1 2 0,-2 2-1,1-2 1,0 0 0,0 1 0,1 1-1,0 1 1,0-1 0,-2 0 0,-2 0-1,-1-1 1,0-2 0,0 1 0,0-1-206,0 1 0,0-5 1,0 4-1,0-3 0,0-1 1,0-1 232,0 1 0,0-6 0,0-1 0</inkml:trace>
  <inkml:trace contextRef="#ctx0" brushRef="#br0">21213 4245 7509,'4'-13'0,"0"-1"36,-1-2 1,-1-3-1,1 2 1,1 0 0,-2-1-1,-1 1 1,-1 1-1,0 1 1,0 3 0,0 0-1,-1 2 1,-1 3 14,-2 7 1,0 7 0,4 7 0,-1 3-1,-2 1 1,-1 2 0,1 2 0,2 2-1,1-1 1,0 1 0,0 4 0,0 1-1,0 2 1,0-1 0,0 0-116,0-1 0,0 2 0,0 3 1,0-2-1,0-1 0,-1 2 1,-2 0-1,-1 2 0,1-1 1,-1-3-1,0-3 0,0-1 1,0 2-1,0-1 0,2 1-1540,0-4 1604,2-5 0,5 2 0,2-4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12851 9630 7755,'11'1'-853,"-2"2"850,-2 0 1,-3 1-1,4-4 1,1 0-1,1 0 1,2-1-1,0-2 1,-1-2-1,2 0 1,1-1 0,3-1-1,0-2 1,1-1-1,0-2 1,3-1-1,1-1 1,1-3-1,0-1 1,1-3 0,0-1-1,2-1 20,1 0 0,4 0 0,-4-1 0,0 2 0,1 2 0,-1 0 0,-1 1 0,-2 0 0,-1 1 0,1 1 0,-2 3 0,-3 2 0,-2 3 1,-2 1-1,1-1 0,-1-1-24,2-2 0,-4 0 0,4 1 0,-2-1 0,1 1 0,-3-1 1,-3 0-1,-2 2 0,0 0 0,-1-1 0,1-2 0,0 0 1,0 1 69,-1 0 0,-4 0 0,2 1 0,-1-1 0,0 0-137,-2 1 1,0 3-1,-1 2 83,3 0-7,-3 2 0,4 3 0,-3-1 1,0-4-1,2 0 0,0-3 0,1-1 1,-4-2-1,5 2 1,-3 1 0,1 1-1,-1-1 1,0 0 0,-1 0-1,2 1 1,-1-1 0,-2-1 61,-1-2 0,0 0 1,0 1-1,0-1 1,1 0-1,2 1 0,1-1 1,-2 1-1,-1-1-22,-1 0 1,0 1 0,0-1-1,2 0 1,0 1-181,2-1 1,0 7 115,-4 5 1,-1 5 0,-2 7-1,-2-2 1,0-1 0,0-1 0,1 1-1,-1 1 1,-2 2 22,1 0 0,-5-1 0,5 1 0,-2-2 0,0-1 0,-1-1 1,-1 1-1,-2 1 0,1 1 0,-1-2 0,1-3 0,0 1 1,2-2 5,1 0 0,1 4 1,-5-3-1,0 1 0,1-3 0,-1-3 1,6-6 0,3-3 0,6-2 0,3-2 0,2 1 0,0-1-1,1 0 1,1-1 0,2-1 0,-1-1 0,1 0 0,0 3 0,-1 0-1,1-1-11,-1-3 1,1 4 0,0-4 0,1 3 0,1 1 0,1 1-1,0 1 1,-3 0 0,0 4 0,0 0 0,-1 0 0,1 1 9,0 3 0,-5 0 0,0 4 0,-2 2 1,-1 2-1,0 2 0,0-1 0,-2 3 0,0 0 1,-1 0 50,3-2 0,-3 2 0,3-2 1,-3 2-1,-1 2 0,0 0 1,0-1-1,0 1 0,0 0-49,0-1 0,0-3 0,0 0 1,0 1-1,0 1 0,0 2 1,0-1-1,0 1-79,0 0 1,0-1-1,-1 0 1,-3-4 64,-4-3 0,2-3 0,-1-2 0,1-1 0,1-4 0,-2 1 1,1 0-1,-3 1 0,-2 0 0,1-1 0,1 0 0,1-1 0,-1 0 1,-1 1-1,-2 1 51,1-1 0,-1 4 0,0-3 1,1 1-1,-1 1 0,0-2 0,1 1 1,-1 1-1,1-1 0,-1-1-41,0 2 1,7 0 0,5 2 0,7 0 0,3 2 0,3 0-1,1 2 1,2-1 0,-1-1-25,2 2 0,-3-2 0,5 3 0,1-1 0,-1-1 0,1 0 0,-1 0 0,0-1 0,-1 2 0,1-1 1,-3-1-1,1 1 0,-3 1 0,-1 0 0,-1-1-500,0 1 0,-5 0 520,1-4 0,0 5 0,3 2 0</inkml:trace>
  <inkml:trace contextRef="#ctx0" brushRef="#br0">13747 7548 7039,'0'-8'52,"1"0"0,2-1 1,0-1-1,0-2 99,-2 1 0,-1-1 0,-1 2 0,-3 2 0,-2 3 0,-2 1 1,0 0-1,-1 2-108,-1 0 1,2-2 0,0 0 0,-1 2 0,-1 1-1,-2 1 1,1 0 0,-1 1 0,0 1 0,1 2-1,-1 0-49,1 1 1,-1-2 0,0 5 0,1-1 0,-1 1 0,0-1-1,2-1 1,1-1 0,1 2 0,-1-2 0,-1 1 0,0 1-1,0 1 1,3-2 1,3 3 0,-4-4 0,-1 2 0,0 2 0,0 0 0,2 0 0,1-3 0,1 1 0,-2-1 0,2 3 0,-1 0 0,1 0-4,-1-1 0,1 0 0,3 4 0,-2-1 0,0 1 0,0-1 1,0 1-1,0 0 0,0-1-2,1 1 1,-1-4 0,4-1 0,0 3 0,0 0 0,0 1 0,0 1 0,0 0 0,-2-1 0,0 1 0,-2 0 0,1-1 6,2 1 1,1 0 0,0-1 0,0 1 0,-1-1 0,-2 1 0,-1 0 0,2-1 0,0 1 0,2 0-1,0-1 1,0 1 0,0-1 12,0 1 0,0 0 1,0-1-1,0 1 1,0 0-1,0-1 0,0 1 1,0 0-1,0-1 1,0 1-1,0-1 0,0 1 1,0 0-1,0-1 15,0 1 1,2 0 0,0-1-1,3 0 1,1-2 0,0-2-1,1 2 1,0 2 0,1 0-1,0 0 1,0-2 0,-1-2 155,1 3-177,0 0 1,3 0-1,0-1 1,-2-1 0,-1 0-1,-1-1 1,1 1 0,0 0-1,0 0 1,-1-2 0,1-1-1,1-1 1,1 1 26,2 3 1,0-3 0,-1-1 0,2-1-1,2-1 1,0 2 0,-1-1 0,-1-2 0,-1-1-1,-1 0 1,1 0 0,-2-1 0,-1-2 21,-1-1 0,0-3 0,4 1 0,-1 0 0,1-2 0,-1 1 0,0-1 1,-2-1-1,-1-2 0,1 0 0,0-1 0,0 0 0,-2 1 0,1-1-33,-1 1 1,2-1-1,-4 0 1,0 1 0,2-1-1,-2 0 1,0 1 0,-1-1-1,0 1 1,-1-1 0,1 0-1,0 1 1,0-1 0,0 0-41,1 1 1,-2-1 0,3 1-1,1-1 1,-2 0 0,0 1-1,-1-2 1,0-2 0,1 0-1,0 1 1,0 1 0,-1 1-1,0 1 1,0-1 0,-2-1 22,0-2 1,-2 5 0,0-1-1,0 1 1,0-1 0,0 0-1,0-1 1,0 0 0,0 1 0,1-1-1,2 0 1,1 1 7,-2-1 1,-1 0-1,-1 1 1,2-1-1,0 1 1,2-1-1,-1 0 1,-1 1 0,1-1-1,1 0 1,-2 1-1,0-1 1,-2 1-1,0-1 27,0 0 1,0 1-1,0-1 1,0 0-1,0 1 1,0-1-1,0 1 1,-2-1 0,0 0-1,-2 1 1,1-1-1,2 0 1,0 1-23,-3-1 1,3 0-1,-5 1 1,1-1 0,-1 1-1,-2 0 1,0 4 0,1 1-1,-1 2-4,0 1 1,4-1 0,-4 4 0,-1 0 0,-1 0-1,-2-2 1,1 0 0,-1-2 0,0 1-147,1 2 0,-1 1 0,2 1 0,1 2 0,2 2 0,1 0 1,1 2-1,-2-2 0,2 1 0,0 1-1481,2 2 0,2-3 1615,1 2 0,0 0 0,0 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6687 6722 7787,'2'7'-48,"0"-5"1,2-4-1,-1-6 1,-2-2-1,-1-2 1,0-1-1,0-1 1,0-3-1,0 0 1,0-1-1,0 0 36,0-3 0,0-1 1,0-1-1,0 0 1,0 0-1,0-1 1,0 2-1,0 3 1,0 3-1,0 4 1,0 0-1,0 0 1,0 1 13,0-1 0,0 4 0,0 0 0,0-1 0,1-2 0,2-3-67,1-2 1,3-3-1,-1 2 1,0-1-1,2-4 1,0-3-1,-1-2 1,2 0-1,2 0 1,-1 0-1,-1 2 1,-2 3-1,-1 3 1,-1-1-1,0 2 137,-2 3 1,-3 7-1,-3 6-79,-1 4 1,1-2-1,3 0 1,0-6-1,0-5 1,1 0-1,1-1 1,2-1-1,0-1 1,0-2-1,1 2 1,0 1-1,1 2 1,-4-1 96,-1 0 1,-1 3-1,0 5 1,0 8-1,0 5-90,0 3 0,0-6 0,0 0 0</inkml:trace>
  <inkml:trace contextRef="#ctx0" brushRef="#br0">7083 11328 7755,'-8'-2'-83,"0"0"37,-1-2 0,3 0 0,-1 3-171,2-3 217,-4 3 1,4-6 0,-4 5-1,1-2 1,-1 0 0,-1 0-1,-2 0 1,0 1 0,1 2-1,-1 1 1,1 0 0,-1 0-1,0 0 1,1 0 0,-1 0-1,0 0 1,1 0 0,-1 0-1,0 0 0,5 0 0,-1 0 0,-1 0 0,-1 0 0,-2 0 0,0 1 0,1 2 0,-1 2 0,0 2 0,1 2 1,-1 0-1,1 0 0,-1-1 0,0 1 8,1 1 1,-2 2 0,-1 0 0,-2 3 0,2 0-1,1-1 1,1 1 0,1-1 0,-1 1 0,0 1-1,1-1 1,-1 2 0,0 0 0,1 0 0,-1-2 2,1 2 0,-1-4 0,0 4 0,2-2 1,1 1-1,1-2 0,-1-1 0,0-1 0,0-1 1,3 1-1,-1-1 0,1 1 0,-3 1 0,-2 1 1,0 2 1,-1-2 0,0 3 0,1-2 0,-1 1 0,0-1 0,2 1 0,1-1 0,3 1 0,-1-1 0,2-1 1,0-1-1,2-1 0,1 0 0,-1-1 0,-1 1-19,2 0 0,0-1 1,1 1-1,-2-1 1,0 1-1,0 0 1,2-1-1,1 1 1,0 0-1,0-1 1,0 1-1,-2-1 0,0 1 1,-2 1 0,1 3 0,2-6 1,1 4-1,0 0 0,0-1 1,0 0-1,0-1 0,1-1 1,2 1-1,1 0 0,0-2 1,0-1-1,-1-1 3,0 1 1,2 1 0,0 2 0,1-1 0,-1 1-1,-1 0 1,-1-1 0,3 1 0,-1 0 0,1-1 0,-1 1-1,1 0 1,-3-1 4,3 1 0,-4-1 1,5 1-1,-1 0 0,-1-1 1,2 0-1,-2-2 0,1-2 1,0 2-1,0 1 1,-1-1-1,2-2 0,-1 2 3,3 2 1,-2 0 0,0 1-1,1 0 1,0-2 0,-2-1-1,1-1 1,-2 1 0,1 0-1,0 0 1,0-1 0,1 1 0,0 1 9,0 2 1,2-5-1,-4 1 1,0 1-1,2 0 1,-2 0-1,1-2 1,-1-1-1,2 1 1,-1 2 0,3 1-10,2 2 0,-4-5 0,1 0 0,0-1 0,0 0 1,-1 0-1,3-1 0,-1 2 0,0-2-8,-2 0 1,-3 0 0,4-2 0,0 2 0,0 1 0,-1 2 0,2 0-1,2-2 1,0-1-10,1-2 0,-4 2 0,-1-1 0,2-1 1,2-2-1,0-1 0,1 0 0,0 0 1,-1 0-1,1 0-3,0 0 0,-1-1 0,1-2 0,-1-1 1,1 0-1,0 0 0,-1-1 0,1 0 1,0-1-1,-1 0 0,1 0 0,0 1 0,-1-2-6,1 1 1,-1 2 0,1-2 0,0 0 0,-1 3 0,1-1 0,0-1 0,-1-1 0,1 0-1,-1 1 1,1-2 0,0 2 0,-1-1 4,1-1 1,0 5 0,-1-4 0,1 3-1,-1-3 1,1 1 0,0 0 0,-2 1-1,-1 0 1,-1 0 0,1 1 0,1-1-1,2-2 17,0 0 0,-5 2 1,1-2-1,0-1 1,0 2-1,-2-1 1,0 0-1,0 0 1,0-1-1,1-2 1,0-1-1,1 0 1,-1 1-1,-1 1 20,0-1 0,1-1 0,2-2 0,-3 0 0,1 1 1,-1-1-1,2 0 0,-1 0 0,-2-3 0,-1 0 0,1 1 1,0-1-1,0 1 0,-1-3-15,1-1 1,-4 3-1,3-3 1,-1 0 0,-1 1-1,2-1 1,0 1 0,0-1-1,0 1 1,-1-1 0,-1 1-1,1-1 1,1 1 0,-2 0-1,-1 2-10,-1-2 1,0 3 0,0-4 0,0 0 0,0 1 0,0-1 0,0 0 0,0-3 0,0 0 0,0 1 0,0 0 0,0 0 0,0-2 0,0-2-8,0 1-3,0 0 1,-1 4 0,-1-1 0,-2-1 0,0-1 0,0-1 0,0 0 0,2 0 0,-1-1 0,0 1 0,-1 0 0,2 0 0,1-1 0,-1 2 5,-2 3 0,3-3 0,-3 3 0,3-3 0,0 0 0,-2 1 0,-1 3 0,0 1 0,0 3 0,-1 1 0,0 1 0,-1 1 0,0-1 0,0 2 0,0 1 20,-3 1 0,2 0 0,-1-3 1,-1-1-1,0 0 0,0 1 0,1-1 1,1 1-1,-1-1 0,1 0 0,1 1 1,1-1 24,0 0 0,-1 2 0,4 1 1,-2 1-1,0-1 0,0-1 0,-1-1 1,-1 2-1,-3 3-72,-2 1 0,4 0 1,-1 2-1,-1-1 1,0 0-1,0 0 1,1 1-371,-1 0 0,4 3 0,-1 3 0,3 2 403,-1 1 0,-5-3 0,2 2 0</inkml:trace>
  <inkml:trace contextRef="#ctx0" brushRef="#br0">21388 11560 7396,'-4'-7'0,"-1"0"0,-1 1-1,1-1 1,0 3-1,3-4 1,-4 1-1,1-1 1,-1 2-1,1-1 1,-2 2-1,2-2 1,-2 1-1,1-3 1,-3-1-1,-1-2 1,-2 2 30,0 2 1,5-1 0,-1 4-1,-1-2 1,-2-1 0,0 2 0,-1 2-1,1 3 1,-1 1 0,0 0 0,1 0-1,-1 0 1,0 0 0,1 0-46,-1 0 1,1 1 0,-2 3-1,-2 2 1,0 2 0,1-1-1,1-1 1,0 1 0,-1 2-1,-2 1 1,2 0 0,1-1 0,0-1-1,-1 1 1,-2 1 24,2 2 0,1 0 1,2-1-1,-1 1 1,0 1-1,1 1 0,-1 2 1,0-2-1,1-1 1,-1-2-1,1 1 0,-1-2 1,0-1-1,1-1 1,-1 1 4,0 2 0,2 0 1,1 0-1,1-2 1,0-2-1,1 2 1,-1 2-1,0 0 1,0 1-1,2 0 1,1-1-1,1 1 1,0-1-1,-1 1 1,0 0-29,0-1 0,1 1 0,2 0 0,0-1 0,-2 1 0,1 0 0,1-1 0,-1 2 0,-1 3 0,2 2 0,0 0 0,1-3 13,-3-2 1,3-1-1,-3-1 1,2 2 0,-1 2-1,-1 0 1,1-1 0,1-1-1,-1 0 1,-1 1-1,2 3 1,1 0 0,1 0-1,0-3 0,0-1 0,0-1 1,0-1-1,0 1 0,0-1 1,1 1-1,1 0 0,2-1 1,-1 1-1,-1 0 0,1-1 1,1 1-1,0-1 1,1 1 1,-4 0-1,4-1 1,-1 1 0,1 0-1,1-1 1,0 1 0,-1 0-1,2-1 1,-2 1 0,0-1-1,-1 1 1,1 0-1,2-1 1,0 1 6,1 0 1,-4-5 0,2 1 0,1 1 0,-1 1 0,3 2 0,2 0 0,0-1 0,1 1 0,-2 0 0,-1-2 0,-1-1 0,0-1 5,-2 1 1,5 1 0,-4 0 0,2-1 0,1-1-1,-3 0 1,1 0 0,0 0 0,0 1 0,1 1 0,1 2-1,2-1 1,-1 1 1,1-4 0,-1-2 0,1-1 0,0-2 0,-1-2 0,1-1 0,0 0 0,-1 0 0,1 0 0,-1 0 0,2 0-34,3 0 1,-6 0-1,4 0 1,1-1-1,-2-2 1,0-1 0,-2 0-1,1 1 1,1-1-1,1 0 1,1 0 0,0-1-1,-2-2 1,-1 0-180,4 0 171,-3-3 0,8 7 0,-5-5 0,1 1 0,1-1 1,-1 0-1,1-1 0,-1-1 0,1-1 0,-1 2 0,1 2 1,0-2-1,3-2 0,-1 0 19,0-1 1,2 0-1,-3-1 1,2-1 0,-1-1-1,0 0 1,-1 3 0,1-1-1,-1-2 1,0 0-1,-1 1 1,-1-1 0,-1 1-1,1-1 1,-1-1-8,1-1 1,3 3 0,-5-4 0,-1 0-1,1 0 1,-1-3 0,1 1 0,-1-1-1,-1 3 1,-1 0 0,-2 1 0,-1-1-1,-1 0 1,0-2 0,-2 2 17,-2 3 1,-2-2 0,-2 1 0,0 1 0,0-1 0,0 1 0,0 1 0,0 0 0,-2-1 0,0 0 0,-4 1 0,1 1-1,-1 1 1,1 0 13,-1 1 0,-1-2 0,2-1 0,-2-1 1,-1 3-1,1 1 0,0 0 0,1-1 1,-1-2-1,-1 1 0,1 0 0,-1 1 1,0 1-1,0-1 0,1 0 12,-2 1 1,2-1 0,1 0 0,-1 1 0,1-1-1,-3 1 1,0-1 0,0 0 0,1 1 0,-1-1-1,-1 0 1,-2 1 0,0-1-15,1 1 1,-1 0-1,0 2 1,1 1-1,-1 1 1,1-1-1,-1 1 1,0 1 0,1 1-1,-1-2 1,0 2-1,1-1 1,-1-1-1,0-1-14,1 2 0,3-3 0,0 4 0,-1 0 0,-1-2 0,-2 1 0,1-3 1,-1 0-1,2 0 0,1 2 0,1 1 0,-1 0 0,-1 1-184,-2 3 0,4 0 0,0 2 0,-1 0 0,-1 0 0,-2 2 0,1 3 0,-1 5 182,0 4 0,-4 7 0,-2-3 0</inkml:trace>
  <inkml:trace contextRef="#ctx0" brushRef="#br0">9583 9188 7379,'-8'6'-149,"1"-2"1,0-1 0,-2-1 202,1 2 1,5 1-1,-5-1 1,-1 3-1,-2 0 1,1 1-1,1 1 1,1 2-1,-1 0 1,-1 1-1,-3 1 1,-1 1-1,-2 3 1,2 0-1,0 1 1,0 0-1,-2 2 1,1 2-1,-1 2 1,-1-1-32,-1 0 1,0-4 0,-3 1 0,3 1 0,0 1 0,1-1 0,1 0 0,1-3 0,1-1 0,0-3 0,-2-1 0,2-1 0,1-2-149,2-2 1,4-4-1,3-8 1,4-3 0,3 0-1,2-1 1,0-1-1,2-1 1,-1-2 39,3 0 1,-2-1 0,0 0-1,1 1 1,-1 1 0,-2 1 0,-1 0-1,1-2 1,0 0 0,0 1-1,-2-1 1,-2 0 0,-1 1 291,0-1 0,0 4 0,0 1 1,-1-2-1,-3 0 0,-3-1 0,0 4-85,-1 1 1,4 1 0,-4 4-1,-1 0 1,0 1 0,0 2-1,3 2 1,-1 0 0,2 2-1,0-1 1,1 3-134,-1 1 0,2-2 0,-3 0 0,-1 1 0,2 1 0,-1 2 1,1 0-1,-1-1 0,3 1 0,-1 0 0,-2-1 0,1 1 0,-1-1 1,1 1-20,0 0 0,1-5 1,2 0-1,0-1 1,-2 1-1,1 2 4,2 1 1,6-3 0,3-3 0,2-3 0,2-1 0,0 0 0,-1 0 0,1 0 0,1 0 0,1 0 0,1 0 0,1 0 0,-1 0 0,2 0 27,1 0 1,-2-4 0,2 0 0,0 0 0,-1 0 0,0 0 0,-3 2 0,-1 1 0,-2-1-1,1 0 1,0-2 0,-1 1 0,1 2 0,-4 1 0,-3 0 0,-4 0 0,-6 0 0,-4 0-20,-3 0 0,1-4 1,-1 0-1,0 2 1,1-1-1,-1 0 0,1 0 1,-1-1-1,0-1 1,1-2-1,-1-1 0,0 2 1,2-1 29,2 1 1,-2-1-1,3-2 1,0 2 0,-1-2-1,0-2 1,0 0 0,2-1-1,1 0 1,2 1-1,1-1 1,-1 0 0,-1 1-1,2-1 22,0 1 1,2-1 0,0 0 0,0 1 0,0-1-72,0 0 0,2 7 0,0 5 0,3 7 0,1 3 0,0 0 0,-1-1 0,0-1 7,-2 1 0,2-2 1,-1 0-1,0 1 0,0 0 1,0 0-1,-1-1 0,1 1 1,0 0-1,0 0 0,0-1 1,1 1-1,2 1-12,2 2 0,-4-4 0,0 0 1,-1-1-1,1-1-237,1 1 1,-2-2 277,4-4 0,-5 5 0,2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14747 6327 7228,'8'4'-405,"-1"-1"1,-3 5 0,3-3 404,-2 2 0,4-5 0,-3 4 0</inkml:trace>
  <inkml:trace contextRef="#ctx0" brushRef="#br0">14793 6164 7918,'-11'-5'-108,"-1"0"1,1-4 0,-1 2 0,0 2-1,1 2 1,-1 2 0,0 0 0,1-2 0,-1-1-1,0 2 1,1 0 0,-1 2 0,1 0 377,-1 0 0,4 0 0,2-1 1,1-3-230,2-4 1,3 3 0,4 1-1,4 3 1,2 1-39,2 0 1,-5 0-1,1 0 1,1 1 0,1 2-1,2 2 1,0 0 0,-2 2-1,0-2 1,1 0 0,2-2 0,1 3 0,-1 1 0,1 0 1,3 1-1,0 1 0,1 0 0,0 0 0,2-1 1,2 1-1,0 1 0,-1 2 0,-2 0 1,1-2-1,-2-1-10,-3-1 1,2-2-1,-1 3 1,-1-1-1,1 0 1,-1 0-1,-1-2 1,-1-1-1,0-1 1,2 0-1,0 1 1,-1 0-1,-1 0 1,-1-1-1,-1 0 16,1 0 1,0 4 0,-1-4-1,1 0 1,0 1 0,-1 1 0,1 2-1,0 0 1,-1 1 0,1 0 0,-2 0-1,-1-1 1,-1 1 0,1 0 0,1 0-5,2-1 0,0-1 0,-1 5 0,1 0 0,-1-2 0,0-1 0,-2-1 0,-1 1 0,1 1 1,2 2-1,3-2 0,2-1 0,-2-1 0,-1 0 0,-1-1 4,-1 1 1,6-1-1,1 2 1,0-2 0,-1 1-1,-1 0 1,0 0-1,1-1 1,0 1 0,-1-1-1,-1-1 1,1-1 0,-1 2-1,1-2 1,-1 1-10,-1 1 0,-1-3 0,-1 2 0,-1 1 0,1-2 0,0 1 0,-1 1 1,1 0-1,0 1 0,-1-1 0,0-1 0,-2-1 0,-3 2 5,-1-1 0,4-2 0,-2 4 0,-2 0 56,-5-2 0,-1-1 1,-7-5-1,-1-1 0,-1-3 1,-2-4-1,0-2 1,1 0-1,0 1-50,4 1 1,-4 4-1,3-3 1,-1 1-1,0 0 1,2-2 0,-2 0-1,-2 0 1,-2-1-1,-1-1 1,-3-2 0,0-1-1,-1-1 1,0-3-37,-2-1 0,-2 3 0,-2-5 0,1 1 1,0 0-1,-2-1 0,-1 1 0,-1-1 0,2 2 1,0 0-1,2 0 0,-2-1 0,-1-1 0,-1 2 1,1 2-6,2 1 0,0-2 0,1 1 0,0-1 0,0 0 0,-1 3 0,2 1 1,2 1-1,-1-1 0,-1-1 0,-1 0 0,1 2 0,0 3 0,0 0 0,-1-1 32,-1-2 0,1 1 0,0 0 0,1 2 0,1 2 1,2-3-1,0 1 0,-1 0 0,2 3 0,0-1 1,1 2-1,-1-1 0,1 1 0,1-1 0,1 3-28,2-3 1,6 4 0,-1-5 0,-1 2 0,0 1 0,0 0 0,1 1-222,-1 0 0,4 3 0,2 4 0,4 4 0,5 1 246,0-2 0,-3-1 0,7-1 0,-2 3 0,2 2 0,2 2 0</inkml:trace>
  <inkml:trace contextRef="#ctx0" brushRef="#br0">14607 6059 7961,'-4'-8'-41,"1"1"0,-3 3 1,3-3-1,-4 1 0,-1 1 1,2-2-1,-1 2 72,1 0 1,3 2 0,1 6 0,4 2 0,6 0 0,2 2 0,3-1 0,2 2 0,1 0 0,2-1 0,2 3 0,-1 0-56,1 2 0,3-2 0,5 0 1,2 1-1,2 1 0,2 1 1,2 2-1,2-1 0,2 3 1,1-1-1,2 2 0,-2-1 1,-2 1-1,-3-1 0,0 1 24,3 0 0,-4-3 0,0 1 1,-6 0-1,-1-1 0,0 1 0,0 1 1,1 1-1,-3 1 0,-2-1 0,-1-1 1,1-1-1,-2-1 0,-2 1 16,0-2 1,-6-1 0,3-2 0,-2 1 0,1 0 0,-2-2 0,-1-1 0,-3-1 0,-1-1 0,-1 1 0,1-1 0,0-1 0,0-1 0,-1 2-5,1-1 1,1 1 0,2 0 0,-2-1-1,-1-2 1,-1 1 0,1 0 0,1 0 0,2-1-1,0 0 1,-1 1 0,1 0 27,0 0 1,-5-1 0,1-4 0,1 0 0,-1 0-30,-4 0 1,-2 0 0,-8-1 0,-1-2 0,1-1 0,-3 1 0,-1-1 0,-2-2 0,0 1 0,1 0 0,-1 1 0,-1 0-25,-2 1 1,2-5 0,-4 3-1,0-2 1,-1-1 0,-1 1-1,-2-1 1,-2 0 0,-4 0-1,-2 1 1,-2-2 0,0-3-1,-2-2 1,-1-2 0,-2 2-12,-2 1 0,-2 0 0,4-1 1,0-2-1,2 2 0,1 1 0,0 0 1,1-1-1,1-1 0,0 0 0,1 3 1,3 0-1,3 2 0,0 1 0,1 1 30,0-1 0,1 0 0,1 0 1,3 1-1,0 0 0,1 0 1,0 2-1,3-1 0,1 2 1,2 0-1,-1 1 0,0 0 1,1-1 3,-1-1 1,1 3 0,0-2 0,2 1-1,1 0 1,-1 2 0,-1-1 0,-2 0 0,1 0-1,-1 0 1,0 2 0,1-1 0,-1 0-1,1-2 8,-1 1 0,4 2 0,0 1 0,-1-1 1,-1-2-1,-2-1 0,1 2 0,-1 0 1,1 1-1,-1-1 111,0-2 1,6-1-1,3 1 1,6-3-169,5 1 0,2 1 0,2 5 1,-1 0-1,2 0 0,1 0 0,2 0 1,-2 0-1,0 0 0,0 0 0,3 0 1,1 1-1,3 1 0,0 4-18,-2 0 1,3 2 0,-1 2 0,3-1 0,3-1 0,-1 2-1,-1 3 1,-1 3 0,2-2 0,1 0 0,-1 0 0,-1 2 0,-2-2-1,0-1 1,1-1 81,-1-1 0,3 1 1,-2 0-1,-2-1 0,0 1 1,-1-2-1,-1-1 1,0-1-1,-1 0 0,1-1 1,-2 1-1,-1 0 1,-3 0-1,-1-1 19,-2 2 1,1-2 0,0-1 0,-2 1 0,-1-2 0,-1 1 0,1 1 0,1 1 0,0-1 0,-1 1 0,-1 0 0,0 0 0,0-2-33,-1-1 1,1 4 0,4-2 0,-1 1 0,1-2 0,0 1 0,-1-2-1,0 1 1,-2-1 0,-2 2 0,3-2 0,0 1 0,2 0-18,-1-1 0,-3 3 1,0-3-1,1 0 0,0 1 1,0 1-1,-1 1 1,-1-1-1,1 0 0,0-1 1,1-1-1,0 2 1,0-2-1,-1 1 0,-1 1-5,0 2 0,3-3 0,-2 1 0,1-1 0,0 0 0,-1 0 0,1 0 0,0 3 0,0 1 1,-3-1-1,1-3 9,-1-1 1,-4-1 0,-2-4 0,-7 0 0,-3-1 13,-2-3 0,-5-3 1,-1-4-1,0 0 0,3 2 1,1 2-1,-1-2 1,-1-2-1,-1 1 0,-1 1 1,1 1-1,-1-1 0,0-3 1,-4-2-23,-4-1 0,1-1 0,-3 3 0,1-1 0,-2-3 0,1-1 1,-2-1-1,2-1 0,-1 2 0,2 0 0,0 1 0,-1-1 1,-1 2-1,1-1 0,2 1-16,1 0 1,2 3 0,-2-3 0,0 3 0,-2 2-1,1-1 1,2 0 0,4 1 0,0-2 0,0-2 0,-1 1-1,0 1 1,3 3 0,0 0-8,0 1 45,4-6 0,-4 2 0,4-1 0,-2 4 0,1 2 0,-2-1 0,-1-1 0,0-2 0,1 1 0,1-1 0,1 2 0,1 1 0,-1 2 0,1 1-26,-1-1 1,0 3 0,6-2 0,2-1 0,-2 2 0,-2 0-1,0 2-37,-1 2 0,11 1 1,5 1-1,5 2 0,2 2 1,1 0-1,-1 2 1,1-2-1,0 0 0,-1-1 1,1 0-1,0 1 1,-1 0 31,1 0 0,-1 3 0,1-3 0,1 2 0,1 1 0,2-1 0,-2 1 0,0 0 0,0 0 0,3-1 0,1 2 1,2 2-1,-1 0 0,0 1 0,2 0 46,1-1 0,0 1 0,-1-1 0,-2 1 0,0 0 0,1-1 1,-1 1-1,1 0 0,-1-1 0,-1 0 0,0-2 0,-1-2 0,1 2 1,0 2 9,3 0 0,-3 0 0,0-2 0,0-1 0,-1-1 0,1 1 0,-1 0 1,0 0-1,-3-1 0,-1 0 0,0-1 0,2 1 0,5 2-12,2 1 0,-4-2 1,-3-2-1,-2 1 1,-1-2-1,1 0 1,1-1-1,1 0 1,0 1-1,-3 0 1,0 2-1,0-2 1,1 0-1,1-1 0,1 0-16,0 0 1,-2 5-1,-2-3 1,1 1-1,-1-2 1,1-1 0,0 0-1,-1-1 1,1 1-1,0 0 1,-1-1 0,1-1-19,-1 2 1,1-3-1,0 3 1,-1-2-1,1-1 1,0 2-1,-1 0-189,1 0 0,-6 0 0,-1-1 0,1 2 0,0 0 197,1 1 0,-2-4 0,-5 5 0</inkml:trace>
  <inkml:trace contextRef="#ctx0" brushRef="#br0">17119 6606 7842,'7'5'-88,"-1"-4"164,-2 3 0,-1-3 0,5-1 0,-1-1 0,1-3 0,0-3 1,1-4-1,0 0 0,0 0-69,-1 4 1,-4-4 0,2 3 0,1-2-1,-1-2 1,2 0 0,-1-3 0,1-1 0,0-1-1,0-1 1,-2 1 0,-1-1 0,-1 0-1,0-3 1,0-1-27,-1-1 1,2 1 0,-1 1 0,-2 2-1,-1-2 1,-1-1 0,0 0 0,0 1-1,0 2 1,2 0 0,0-1 0,2 1-1,-1 0 1,-2-1 0,-1 2 25,0 1 0,0 0 0,0 3 1,0-3-1,0 1 0,-1-1 1,-2 3-1,-2 1 0,0 0 0,-2-1 1,2-2-1,-1 1 0,1-1 1,-2 1-1,2-1 1,0-1 1,-3 3 0,4-4-1,0 0 1,0 0 0,-1-3-1,0 0 1,-1 1 0,1 0-1,-2 1 1,1 0 0,-3-1 0,-2-1-1,1 1-22,2 0 0,-2-2 0,2 3 0,-4-3 0,-2-1 0,-1 1 0,0 1 0,3 2 1,-1-2-1,-2-1 0,-1 0 0,-1 2 0,-1 0 0,1 1 0,-1-1-10,0 1 0,-2 0 1,-2-3-1,2 1 1,0 2-1,0-2 0,-2-1 1,0 0-1,1 1 1,2 2-1,-1 0 1,1-1-1,-1 1 0,0-1 1,-1 1 5,2 0 0,-3 4 1,2-1-1,-2 0 0,-1 1 1,0 2-1,0 2 1,-1 4-1,1-1 0,-1 0 1,-2 0-1,-1 1 1,1 0-1,1 2 0,2 1 2,0 0 0,-4-1 0,-1 2 0,3 0 0,0 0 0,2 2 0,-1-1 1,1 0-1,0-2 0,0 1 0,-1 2 0,0 1 0,-2 0 0,-1 0 25,1 0 1,2 0 0,0 0 0,0 0 0,-2 1 0,-1 2 0,0 1 0,-1-2 0,1 1-1,0 0 1,-1 0 0,-2 1 0,0 0 0,3 0 251,3-1-250,-5-2 0,3 0 0,-3 2 1,1 1-1,5-2 0,3 1 0,-1-1 1,-2 2-1,-2 0 0,1 0 0,2 0 1,1 0-1,1 0 0,1 1-10,-2 1 1,-1 1 0,-1 2 0,0-3 0,0 1-1,-1-1 1,1 3 0,0 2 0,0 0 0,-1 1-1,1-2 1,0 1 0,0-1 0,1 3 0,1 0-2,2 0 0,0-2 0,-1 2 1,0 1-1,1 2 0,0-2 1,1-1-1,1-1 0,1-1 1,1 1-1,-1 0 0,2-1 0,1 1 1,1-1 6,1 1 1,-1-2-1,1-1 1,0-1-1,2 0 1,3 0-1,-1 0 1,2 1-1,-1 0-104,-1-2 1,6-1-1,0-8-77,3-2 0,2 2 0,-3-6 0,2-1 0,2-1 0,0-2 0,2 0 0,-2 1 1,1 0 163,1 4 1,-3-4 0,2 4 0,1-4 0,-2 0 0,1-1 0,-1 0-1,2 1 1,-1-1 0,2 0 0,0 0 0,-2-3 0,-1 0 0,-1-1-1,0 1 153,0-1 1,0 1 0,-4 2-1,0-1 1,0-2 0,0 2-1,0 1 1,-1 3 0,-2 1 0,-2 2-1,-2 2-80,-2 2 1,3 2 0,-2 1 0,-1 0 0,-1 1 0,0 3 0,0 3 0,4 0 0,0 0 0,0-1 0,0 0-77,-1-1 0,4 4 0,-5-1 0,-1 2 0,0 2 0,0-2 0,2-1 0,2-1 0,1 1 0,0 1 0,-1 0 0,0-1 0,0-1 0,1 1-19,-1 2 1,2 0 0,-3 1-1,1-1 1,1 1 0,0 0-1,0-1 1,0 1 0,0 0-1,0-1 1,0 1 0,1-1 22,-1 1 0,0-4 1,4 0-1,0 1 1,0 1-1,1 0 1,2-1-1,2-2 0,0-1 1,1-1 14,1 1 0,-1-1 0,3-3 0,-1 2 1,1-1-1,2-2 0,0 0 0,1 2 1,-1 1-1,2-2 0,2 0 0,1-1 1,2 2-1,2 1 0,-1-2 17,1-1 1,-2-1 0,2 2 0,-2 0 0,-1 2 0,-3 0 0,-1 0 0,-1 1 0,-2 2 0,-2 2-28,-4 1 0,-3-2 0,-1-1 0,0 2 0,-1 2 0,-2 0 0,0 1 0,0 0 4,2-1 0,1 1 0,0 0 0</inkml:trace>
  <inkml:trace contextRef="#ctx0" brushRef="#br0">15224 7664 6494,'-8'0'352,"0"0"1,0-1 0,1-2-331,-1-1 0,7 1 1,1 3-1,6 0 1,4 1-1,2 1 1,0 4-1,-1 0 1,2 3-1,1 1-62,2 2 0,1 0 0,-2 1 1,3 1-1,0 1 0,-1 1 1,-1-1-1,-1 2 0,-2 0 1,-2 0-1,-5-3 0,-1-1 1,-1-1-1,0 0 53,0 4 0,0-3 0,-4 2 0,0-2 0,1-2 1,3-4-1,4-3 0,2-2 0,2-1-7,-1 3 0,5-3 1,-1 4-1,-1-1 1,-1 0-1,-1 0 1,0 1-1,-1 1 0,1 2 1,0 0-1,-1 1 1,1 1-1,-1 2 1,1 0-1,0-1 20,-1 1 1,0 0-1,-2-1 1,-2 1-1,2-1 1,2 1-1,0 0 1,1-1-1,0 0-576,-1-4 0,-3 0 550,0-3 0,0 2 0,3 6 0</inkml:trace>
  <inkml:trace contextRef="#ctx0" brushRef="#br0">13677 8560 7831,'-12'-5'-12,"5"2"0,-1-4 0,0 1 0,0 1 0,1-2 0,-3 2 1,1 1-1,2 6 0,3 4 105,3 4-115,1-3 0,1 3 1,1-2-1,2 2 0,0 2 1,0 1-1,1 1 0,0 3 1,2 0-1,-2 1 0,0-1 1,-1 1-1,0 1 0,0 4 1,-2 4-11,0 3 0,2-3 0,-1 4 0,0 0 0,-2 2 0,-1-1 0,0 2 1,0-2-1,0 0 0,0-1 0,0 0 0,0 0 0,0 0 0,0-1 0,2 0 1,0-2 17,2 1 0,1 2 0,-2-4 0,2-1 0,0-2 0,2-1 0,-1 1 0,2-1 0,0 0 0,-2-1 0,0-1 0,0-3 0,0 0 0,-1-1 0,2 0 28,-1-3 1,-2-1 0,3-2-1,-1 1 1,-1 0 0,2-1-1,-2 1 1,1-2 0,-1-1-1,2-1 1,-1 1 0,3 1-1,2 1 0,0-4 1,-3 2-1,0-3 1,1 0-1,1 3 1,2 1-1,0 2 1,-2 0-1,-1-2 1,-3-1-1,1-1-9,-1 1 1,-2-3-1,4 2 1,0 1 0,-1 0-1,0 0 1,-2-1-1,-1 0 1,0 0 0,1-1-1,0 2 1,2 0-4,-1-1 1,-2 2 0,2-2 0,1 1 0,-2 0 0,2-1 0,-1 0 0,2 0-1,-1-2 1,0 1 10,-2-1 0,3-2 0,-3 2 0,1-1 1,2-1-1,0 0 0,0 0 0,1-1 0,1-2 1,2 0-14,-1 3 1,1-3-1,0 3 1,-1-2-1,1-2 1,0 0-1,-1 1 1,1 1-1,-1 2 1,1-1-1,0-2 1,-1-1 0,2 0-1,1 2-10,2 1 0,3-1 0,-2 2 0,1-3 0,2-1 0,-1 1 0,0 2 0,2 1 0,1 0 0,1-1 1,1 1-1,-1 0 0,0 0 0,0 0 0,1-2 4,-1 0 1,-4 2 0,2 0 0,2-2 0,2 1 0,-2-1 0,-2 2 0,-1 0 0,2 0 0,0 0 0,-1 0-1,-3 0 1,0 1 0,-1 0 0,1 0 9,0-2 1,0 2-1,3-1 1,-3-2 0,0 1-1,0-1 1,3 2 0,-1-1-1,1-2 1,-1-1-1,0 0 1,2 0 0,0 0-1,-1 0 1,-2 0-11,2 0 0,-3 0 0,1 0 0,1 0 0,-2 0 0,-1 0 0,-2 0 1,2 1-1,1 2 0,1 1 0,1-1 0,-2-2 0,0-1 0,0 0 3,3 0 1,1 0-1,0 0 1,-2 0 0,0 0-1,0 0 1,2 0 0,2 0-1,-1 0 1,-1 0-1,-1 0 1,-2 0 0,2 1-1,-1 2 1,1 1 10,-2-2 0,-3-1 0,2-1 1,0 2-1,0 0 0,3 2 0,1-1 1,1-2-1,0-1 0,1 0 0,-1 0 1,0 0-1,0 0 0,1 0 0,-1 0-2,0 0 1,0-4-1,-1 0 1,-1 2 0,-2 0-1,2 2 1,1 0-1,1 0 1,-1 0 0,-1 0-1,-2 0 1,2 0-1,1 0 1,1 0-1,1 0 0,-1 0 0,1 0 0,2 0 0,3 0 0,-1 0 1,0 0-1,-2 0 0,0 0 0,0 0 0,2 0 0,1 0 1,-1 0-1,-2 0 0,-1 0-3,-2 0 1,1 0-1,2 0 1,1 0-1,-1 0 1,0 0 0,0 0-1,1 2 1,0 0-1,0 2 1,1-1 0,-3-1-1,0 1 1,-2 1 3,0-2 0,-1 0 0,-1-1 1,-2 2-1,1 0 0,-1 0 0,-1-2 1,-1-1-1,-3 0 0,-1 0 0,-1 0 1,0 0-1,-1 0 0,1 0 0,-1 0 43,1 0 1,-4-4-1,0-1 1,1-1 0,1-3-1,2-2 1,-2 0 0,-1-1-1,-1-1 1,-1-1-1,1-1 1,0-1 0,0 1-1,-1-2-38,1-1 1,-1-2 0,2-3 0,-3 0 0,1-1 0,-1 1-1,2-1 1,0-2 0,-2-1 0,1 0 0,-2-1 0,1 0-1,-1 0 1,1-2 203,-4 0-205,5 4 0,-5-2 0,5 3 0,-2-1 0,-1-1 0,0 1 0,-1 2 0,1 1 0,0-1 0,0 1 0,-1 1 1,-2 1-1,0 3 0,2 0 54,1 0 0,0 4 0,-4-2 0,0 4 1,1 0-1,1 0 0,2 1-228,-1-1 1,-1 6-1,1 3 1,1 6-1,0 3 1,0 2 0,0 0-1,-1 1-1894,3 1 2057,-5 2 0,9-1 0,-3 1 0</inkml:trace>
  <inkml:trace contextRef="#ctx0" brushRef="#br0">13805 16468 8020,'-12'0'-106,"6"0"1,-3 1 0,4 3 0,-1 4-1,1 2 1,3 3 0,0 2 0,2 0-1,0 1 1,0 0 0,0 2 0,0 2-1,0-1 1,2 2 104,2 1 0,-3 2 0,3 4 0,-2 1 0,1 2 0,1 0 0,-2 2 0,1 1 0,-1 4 0,2 1 0,-1-3 1,0-3-1,-1-1 0,2 0 0,-1 1 0,-1 1-12,2-3 0,-1 1 0,3-3 0,-1-1 0,-1 1 0,0-4 0,0-1 0,0-4 1,0 0-1,-1-1 0,1 1 0,0-2 0,0-2 0,0 0 0,0-1 59,0 1 0,1 3 1,-2-3-1,0-2 0,0-1 1,0-1-1,-1 1 0,2 1 1,0 0-1,0-2 0,1-3 1,1 0-16,3 1 1,-2-2 0,1 0 0,-1 1 0,1 0-1,-1 0 1,-1-3 0,-1 1-73,0-1 1,1-2 0,-3 2 0,4 1 0,1-2 0,-1 0-21,2-2 1,-2-2 0,-1 0-1,1 2 1,-1 1 0,3-2 0,2 0 43,0-2 0,1 0 0,0 0 0,-1 0 0,1 0 0,-1 0 0,1 0 0,0 1 1,-1 2-1,1 0 0,0 0 17,-1-2 1,1 1 0,0 0-1,-1 2 1,1-1 0,-1-1-1,1 1 1,0 2 0,-1 0 0,1 2-1,0-2 1,0 1 0,3-1-1,0 2 13,-1-1 1,-1 2 0,-1 2 0,0-1 0,-1-1 0,1 0 0,0 0 0,-1 0 0,1 1 0,-1 0 0,1 0 0,0-2 0,-1 2 0,1 0 0,0 1-9,-1-3 1,5 0 0,-1 2 0,-1-1 0,-1-1 0,0 0 0,1-2 0,3 0 0,0 2-1,0-1 1,-2-1 0,1-1 0,1 0 0,-1-1 0,3-1 0,-1 2 0,-3-3 0,3 3 0,0-1 0,0-1 0,2 2 0,-1-1 0,1-1 0,0 1 0,2 1 0,1 0 0,-1 0 0,-1-1 0,-1 1 0,0 0-1,2 0 1,1 4 0,1-3 0,-1 0-1,0 2 1,0-2 0,1 1 0,-1-1-1,0 2 1,0-2 0,1 2 0,-1-2-1,0 1 1,1-1-1,-1 1 1,0-1-1,0-3 1,1 2-1,0 0 1,2 0-1,1 0 1,-1-2-1,-1 1 1,-2 0-1,1 0 1,2 1-1,1 0 1,-1 0-1,-1-1-19,-2-2 0,0 0 0,0 2 0,1 1 0,-1-2 1,0 0-1,1-2 0,-1 1 0,0 1 0,0 2 0,1 0 1,-1 0-1,0 1 0,0 0 0,1 2 26,-1-1 0,0-2 1,0 4-1,-1 0 0,0-1 1,-1 1-1,1 0 0,-3 0 1,1-2-1,-3 1 1,1-1-1,0 2 0,1 0 1,0-2 4,1-1 1,-5 3 0,5-3 0,-1 0-1,1 0 1,-2-1 0,0 0 0,-2 0 0,3-1-1,-1-2 1,2-1 0,1 0 0,0 0-1,-2 0 1,2 0-3,1 0 0,0 0 1,-2 0-1,0 0 1,0 0-1,2-1 0,2-2 1,-1-1-1,-1 2 1,-1-1-1,-2 0 1,2-2-1,1 0 0,1 0-132,0 2 102,0-3 0,1 3 0,-1-3 1,0 1-1,-1 1 0,-1 0 1,-2 0-1,1 0 0,-1 0 0,-1 0 1,0 2-1,-1-1 0,1 1 1,-1-2-1,0 1 0,2 2 1,-3 1-1,-2 0 0,-1 0 1,-2 0-1,1 0 0,0 0 1,-1 0-1,1 1 0,-1 2 1,1 1-1,-2 0 0,-1-1 1,-1 1 22,1-1 1,-2 2-1,0-1 1,1 0-1,0 0 1,0 0-9,1-2 0,-3-2 1,1-4-1,-2-3 0,-3-4 1,0 0-1,-2-1 1,0-1-1,0-2 0,0-5 1,0-2-1,0-1 1,0-2-11,0-2 0,0-3 0,0-4 1,0-3-1,0-1 0,0-5 1,0-2-1,0-2 0,0 1 0,1-1 1,2-1-1,0-1 0,0-2 1,-2-1-1,1-1 36,2 0 0,-2-1 0,5-3 1,-2 1-1,-1 2 0,-1-2 0,3 0 1,-1-3-1,1 1 0,-1 0 0,2-1 1,-2-2-1,2-1 0,-1 1 0,2 3 0,-2 4 0,1 2 0,-5 6 0,2 0 0,-1 2 0,-1 3 0,1 2 0,1 4 0,-2 4 0,0 3 0,-2 2 0,0 3 0,0 3 0,0 5-38,0 2 0,-2 7 0,0 0 0,-3 3 1,-1 0-1,1 4 0,1 6 0,1 3 0,-1 2 12,1-1 0,-3 1 0,-1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9467 6106 7535,'5'-7'-1076,"-4"1"1134,3 2 1,-3 1 0,-2-3 0,-3 1-1,-3 3 1,-4 5 0,0 5 0,-1 2-1,0 2 1,-1 1 0,-1 2 0,-1 3-1,0 2 1,1-1 0,0 2-74,-1 1 1,-1 5-1,4 1 1,1 1-1,-1 0 1,2 0-1,2 1 1,3-2-1,1 0 1,0-2-1,2-1 1,0-2 0,4 0-1,1 1 1,4-2-1,1-2-3,-1 0 1,1-7 0,4-1 0,1-2 0,1-1 0,1 0 0,0-2 0,-2-3 17,-2-2 0,6 3 0,1 1 0</inkml:trace>
  <inkml:trace contextRef="#ctx0" brushRef="#br0">9583 6932 7776,'0'-12'-45,"0"4"1,0 0-1,0-1 1,0-1-1,0-2 1,0 1-1,0-1 1,1 0 0,2 1-1,1-1 1,0-1-1,1-2 1,1-3-1,2-3 1,0-1-1,1-3 55,1 1 1,6-7 0,1-3 0,1-3-1,2-1 1,2 2 0,2 1 0,0 0-1,2 2 1,1 1 0,-1 3 0,-1 3 0,-3 6-1,-2 1 1,0 5 0,-1 1-18,-1 2 1,-1 4 0,-6 2 0,1 1 0,0-1 0,-1 0-1,1 0 12,0 2 0,-6 7 0,-2 4 0,-3 2 0,-1 2 0,0-1 0,-1 1 0,-2 0 0,-2-1 1,-1 0-1,-2-2-32,2-2 1,-4-3-1,5 4 1,-1 0-1,-3-1 1,-2 1-1,0 0 1,-1 0 0,1-2 62,-1-1 1,4 1 0,0-4 0,1 1 0,0-5 0,5-3 0,3-2 0,4 0-7,2 2 0,-1-4 0,3 2 0,-1 0 0,1 0 0,1 1 0,2-1 0,-1-1 0,1 1 0,1 0 0,1 1 0,3 1 0,0-1 0,1 4 0,-1 1-52,0 1 0,3 0 1,-2 0-1,0 0 0,-2 0 1,-3 1-1,-2 3 0,0 4 1,-3 2-1,-5 1 1,-1 1-1,-2 0 0,0 1 1,0 1-1,-2 1 27,-1 0 0,-4-1 0,-5 0 0,1 2 0,-2-2 0,-1-1 1,-2-2-1,1 1 0,-1 0 0,-1-1 0,1 0 0,-1-4 0,3-3 1,1-1-1,1-1 108,0 2 1,5 0 0,-1-5 0,0-3 0,0-3 0,2 0 0,1-1-728,2-1 433,2 4 1,6 0-1,3 5 1,2 0-1,2-2 181,-1-2 0,1-2 0,0-6 0</inkml:trace>
  <inkml:trace contextRef="#ctx0" brushRef="#br0">10455 5920 7776,'-5'-7'-31,"4"-3"0,-3 2 1,1-1-1,1 0 0,-2 4 1,1 4-1,2 6 1,2 4-1,2 2 0,1 1 61,-2 0 0,5-1 1,1 1-1,2 1 1,2 1-1,-1 2 1,1-1-1,1 1 0,1 0 1,3 2-1,1 3 1,3 1-1,1 3 1,1 2-1,0 4-57,0 2 1,-5 4 0,-2 0 0,-3 3-1,-3 0 1,-2 0 0,-4-1 0,-3 0-1,-2 0 1,-3-2 0,-5-1 0,-4-2-1,-4-2 1,-1-2 0,-3-2 41,-1-2 0,-1 3 0,0-2 0,-2-3 0,0-2 0,-3-4 0,3 0 0,0-1 0,2 0 1,0-4-1,1-3 0,1-3 0,3-2 0,1-3-447,3 0 242,1-2 1,1 0 189,1 0 0,-1 5 0,0 1 0</inkml:trace>
  <inkml:trace contextRef="#ctx0" brushRef="#br0">23621 9711 7585,'10'-1'-25,"-2"-3"0,-4-4 0,-4-1 0,-3 0 0,-2 3 0,0-1 0,-2 1 30,1-3 0,2 0 0,-4 0 0,-1 1 0,-1-1 1,-2 0-1,0 0 0,1 2 0,-2 1 0,-1 1 1,-3-2-1,-1 2 0,-3 0 0,-1 1 1,-1-1 1,0 3 0,-1-1 0,1 1-1,-1 2 1,-2 0 0,-1 0 0,1 0-1,1 0 1,2 0 0,-2 0 0,0 2-1,-3 0 1,3 2 0,0 0 12,2 1 0,-1-2 0,1 3 0,0 1 0,1-1 0,1 2 0,2 0 0,-2-1 0,1 2 0,-1 2 0,3 0 0,0 1 0,1 0 0,0-1 0,3 1-37,1-1 0,1 5 0,1-1 0,-1 0 0,0-2 0,1 0 0,-1 1 0,1 1 0,0-1 0,2-1 0,1-1 0,1 0 0,-1 1 0,1 1 0,1 1 5,0 0 0,3-1 1,-2 0-1,1 1 0,0 1 1,1-1-1,2 2 0,1 0 1,0 1-1,0-1 0,0 1 1,0-1-1,0 1 0,0-1 1,1 1-1,2-1 10,1-1 1,4 1 0,-3-3-1,1 2 1,3-2 0,2-1 0,0-1-1,1-1 1,0 1 0,-1 1 0,1 0-1,1 0 1,1-3 0,1 0-22,0 1 0,3-1 0,1-1 0,3-2 0,3-1 0,1-1 1,2 0-1,2-1 0,2 0 0,2 0 0,0-1 0,1-2 0,2-1 1,0 0-1,2 0 4,-2 0 0,3 0 1,-1 0-1,-1 0 1,-1 0-1,1 0 1,0 0-1,0 0 1,-2-1-1,-1-3 0,2-3 1,3 0-1,3-1 1,-2-1-1,1-2 27,0 0 0,1-2 1,1-1-1,1-2 1,-2 2-1,-2 1 1,-2 0-1,1-1 1,0-3-1,-1 0 1,-4-1-1,-3 1 1,-1-1-1,-1 0 517,-2-3-489,-1 0 1,-9-3 0,-1 1 0,-3 0-1,-1-1 1,-4 1 0,-1 0 0,-3 0-1,0-1 1,-3 1 0,-5 0 0,-5 0-1,-2-1 1,-2 1-18,1 0 0,-5 1 1,0 1-1,-3 2 1,-1-1-1,-2 2 1,-1 2-1,-2 0 1,-2 1-1,-4 0 1,-1 2-1,-1 2 1,2 0-1,-1 2 1,-3 2-56,-4-2 0,3 3 1,-3 3-1,3 1 0,3 2 1,-1 0-1,0 0 0,-1 0 1,2 0-1,1 2 1,0 1-1,1 5 0,0 1 1,0 0-1,0-1-254,0 1 0,6 3 1,-4 2-1,2 1 291,0 0 0,0 3 0,3 0 0</inkml:trace>
  <inkml:trace contextRef="#ctx0" brushRef="#br0">23190 10548 7505,'-6'2'-277,"2"2"1,3 2 280,1 6 1,0-1 0,0 1 0,0 0-1,0-1 1,0 1 0,0-1 0,0 1-1,0 1 1,0 1 0,0 2 0,0-1 0,1 1-1,2-1 1,0 1 0,0-1 0,-2 1-11,-1-2 0,0 0 0,0 0 0,0 2 0,0-2 0,2-1 0,0-1 0,2-1 0,-1 1 0,-2 0 0,0-1 1,2 1-1,1-1 0,-2 1-86,0 0 0,-1-2 1,1-1-1,2-1 1,-1 1-1,-2 1 1,-1 2 91,0 0 0,-1-6 0,-3-2 0,-2-8 0,-6-2 0</inkml:trace>
  <inkml:trace contextRef="#ctx0" brushRef="#br0">23109 10944 7771,'-4'-8'0,"0"0"-162,2-1 0,-4 3 1,1-1-1,-1 2 1,-3 3 200,-2 0 1,5 4 0,2 2 0,3 3 0,2 4-1,3 0 1,4 0 0,1-2 0,0-3 0,-1 1-120,1-1 1,1 2 0,2 2-1,-1-1 1,1-1 0,-1 0 0,1-2-1,-2-1 1,-1-1 0,-1 0 79,1-1 0,2-2 0,0 4 0,1 2 0</inkml:trace>
  <inkml:trace contextRef="#ctx0" brushRef="#br0">23283 10932 7729,'0'-11'0,"0"-1"-192,0 0 1,0 11-1,-1 5 1,-2 5-1,-2 4 192,-1 2 0,-2 3 0,-4 6 0</inkml:trace>
  <inkml:trace contextRef="#ctx0" brushRef="#br0">23144 9816 8143,'11'0'-140,"-3"0"0,-1-2 1,-1 0-1,-1-3 0,2 0 1,-1-2-1,2 1 146,-2-3 0,1 3 1,-5 1-1,4 1 0,0-1 1,3 0-1,1 0 1,2 1-1,0-1 0,-1-2-18,1 1 1,0-1 0,1 5 0,1-2 0,1 0 0,-1 0 0,-1 0 0,-1 2-1,0 0 1,-1 2 0,1 0 0,0 0-4,-1 0 1,-4 2-1,-5 2 1,-3 3-1,-4 2 1,-2 0 0,-2-1-1,-1 1 1,-2 2-1,-1 0 1,-1 1-1,-1-1 16,0 1 1,2 0-1,2-1 1,-1 1 0,1-2-1,-1-1 1,2-1 0,1 1-1,1 2 1,0 0 0,2 1-1,0-2 1,3-1 0,-1-1-66,1 1 1,2-3-1,2 1 1,3-1-1,4 0 1,2-1-1,2-3 1,-1 0 63,1-2 0,0 0 0,-1 0 0</inkml:trace>
  <inkml:trace contextRef="#ctx0" brushRef="#br0">23330 10095 8031,'11'-1'-413,"1"-3"0,0-3 0,-1-4 1</inkml:trace>
  <inkml:trace contextRef="#ctx0" brushRef="#br0">13188 10153 8019,'-5'-6'-63,"3"-3"1,-6 3 0,-1 1 0,0 1 0,0 6 0,2 4 0,1 4 0,1 2 0,0 1-1,1 2 1,0 4 0,-1 0 0,-1 0 0,0 2 0,1 1 0,-2 1 53,1 0 0,3 1 0,-2-2 1,1-2-1,-1-2 0,0-1 0,0-3 1,2-1-1,2-4 0,1-5 1,0-9-1,1-6 26,3-5 1,-1-5 0,4 1 0,2-5-1,0-3 1,1-1 0,-3 1 0,1 2 0,0 3-1,0 2 1,-1 2 0,1-1 0,-1 2-1,-2 3 1,-1 3-19,1 4 1,-3 4 0,5 8 0,-1 5 0,-1 6 0,2 4 0,-1 3 0,3 1 0,2 0 0,0 1-1,1-1 1,1 0 0,1 0 0,2 1-44,-2-1 0,0-4 1,0-1-1,2-1 1,-2-3-1,-1-2 1,-1-3-1,-1-2 0,1-2 1,-1-3-1,1-2 1,-2-4 105,-2-3 0,1-7 0,-5-2 1,-1 1-1,-1-2 0,1-1 0,1-2 1,-2 1-1,0-2 0,-1-1 1,1 0-1,2 2 0,-1 0 0,-2 1 1,-1 1-58,0 2 1,0-1 0,0 2-1,0 1 1,2 2 0,1 4-1,4 6-202,-1 4 0,3 1 0,-3 5 0,0-1 0,2 1 1,-1-1 196,1-2 0,0 4 0,4-3 0</inkml:trace>
  <inkml:trace contextRef="#ctx0" brushRef="#br0">13712 10141 6880,'-1'16'2,"-2"-1"0,-2 1 0,0 1 1,-2 2-1,2 3 0,-1 1 0,0 1 1,0 0-1,1 2 0,0 0 1,2-3-1,2-4 0,1 0-498,0-1 410,0-9 0,0 6 0,1-10 0,2-2 86,0-7 0,12-5 0,-2-3 0</inkml:trace>
  <inkml:trace contextRef="#ctx0" brushRef="#br0">13875 9955 7993,'0'-11'0,"-2"0"-170,-2 4 0,3 0 0,-3 3 0,4-1 0,4 2 170,4 7 0,-3 2 0,0 0 0,-1 0 0,0 1 0,5 1 0,-2 3 0</inkml:trace>
  <inkml:trace contextRef="#ctx0" brushRef="#br0">14049 10130 8019,'-1'6'-579,"-3"-2"710,3-3 0,-6 1 0,3 0-149,-3 2 1,1 1 0,2-1 0,3 4 0,1 2-24,0 2 1,-4 0-1,0 0 1,2 3 0,1 1-1,1 3 1,0 0 0,0 0-1,0 1 1,0-1-1,0-1 1,0-2 0,0-3-1,0-2 1,0 1 0,0 0 73,0-1 0,1-3 0,3-2 1,3 0-1,4-4 0,0-1 1,1-1-1,0 0 0,-1 0 1,1 0-518,0 0 336,-1 0 0,1 0 0,-1 0 0,1-1 148,0-3 0,-1-2 0,1-6 0</inkml:trace>
  <inkml:trace contextRef="#ctx0" brushRef="#br0">14456 10037 8019,'0'-12'-30,"0"0"1,0 1 0,0-1 0,0 1 0,0-1 0,0 0 0,0 1 0,1 0-1,2 2 1,2 3 0,2 1 0,2 2 17,1 2 1,2 1 0,-1 0 0,1 0 0,0 1 0,-1 2 0,1 2-1,-1 1 1,1 3 0,0 0 0,-1 0 0,0-1 0,-2 1 0,-2 2 0,1 0-1,-1 1 13,-3-1 0,1 1 0,-1 0 0,-2-1 0,-1 1 0,-1 0 0,-1-1 0,-1 1 0,-4 1 0,1 1 0,-1 2 0,-1-2 1,-2-3-55,-1-3 1,2 2 0,0-2 0,-1 3-1,-1 0 1,-2 1 0,1-1 0,-1 1 0,2 0-1,1-2 1,2-1 0,2-1 52,3 1 0,-5 1 0,1 2 0</inkml:trace>
  <inkml:trace contextRef="#ctx0" brushRef="#br0">14561 10641 7958,'-5'7'184,"3"-2"0,-3-5 0,5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7629 11421 6805,'-5'-7'1,"3"-2"0,-5 4 0,1 0 19,-1 0 0,3-3 1,-2 3-1,-1 0 1,1-1-1,-2 3 1,0-1-1,1-1 1,-2-1-1,-2 1 0,0 1 1,-1 0-1,0 1 1,1-1-1,-1 0 1,0 0-1,1 0 1,-1 0-1,1 0 1,-1 2-1,0 0 0,1 1-13,-1-3 0,0 3 1,1-3-1,-2 3 0,-1-1 1,-2 0-1,2-2 0,0 1 1,0 2-1,-2 1 1,1 0-1,-1 0 0,1 0 1,-1 0-1,0 0 0,1 0-2,1 0 1,-3 0 0,1 0-1,2 0 1,0 0 0,0 0 0,-2 0-1,1 1 1,-1 3 0,1 4-1,1 2 1,-1 1 0,1-1 0,-1-1-1,0 1-2,3 0 1,0 2 0,-1 4 0,-1-2-1,-2 0 1,1 2 0,-1 2 0,1 1-1,0 1 1,1 0 0,0 1 0,-1 0-1,0-2 1,2 2 0,0 1 0,-1 1-10,-1 0 0,-1 1 0,5-1 1,0-1-1,2-2 0,2 0 0,-3-1 1,1 1-1,0-1 0,3 2 1,-1-1-1,2 2 0,-1 0 0,1 3 1,-2-1 11,1 1 1,3-2-1,-2 0 1,1 1-1,0-1 1,2-1-1,0-1 1,2-2-1,0 2 1,0-1-1,0 1 1,0-3-1,0-1 1,0-2-1,2 1-12,2-1 0,-3 1 0,4-4 0,-1-1 0,1 1 0,1 1 0,2 1 0,-1 1 1,-2 0-1,0-2 0,1-2 0,2 1 0,-1 0 0,-1-1 0,-1 1 16,1-1 1,3 1-1,-2 0 1,2-1 0,0 1-1,-1-2 1,0-1 0,0-1-1,-1 1 1,2 0 0,2 0-1,0-2 1,0-1-1,-1 1 3,2 2 1,-3-4-1,6 0 1,-2-1 0,-1 0-1,-1 0 1,1-1 0,0 3-1,-1-1 1,2 1 0,1-1-1,2 1 1,-2-3 0,-1 3 111,-1 1-116,-1-1 1,2 0 0,2-3 0,0 2 0,-1 0 0,-1 1 0,-1 0 0,-1-1 0,1-3 0,0 1 0,-1 0 0,1 0 0,0 0 0,-1-2 0,1-1-14,-1 0 0,1 0 0,0 0 0,-1 0 0,1 0 0,0-1 0,-1-2 1,1 0-1,0-1 0,0 0 0,3-1 0,0-1 0,-1 0 0,1 1-23,0 0 1,-2-4-1,3 2 1,-2-1-1,0 2 1,1-1-1,0 2 1,-2-1 0,-2 1-1,1-2 1,-1 2-1,0-1 1,-2 0-1,-1 0 1,1 1 4,1 0 0,-2-3 0,0 3 1,1-2-1,0-2 0,0-1 0,-2-2 1,1 1-1,0-1 0,0 0 0,-1 1 1,1-2-1,0-1 0,1-3 0,0 0 19,-1 0 1,2-2 0,-2 2 0,1 0 0,0-1 0,-3 1 0,1 0 0,-2 3 0,0 1 0,-1 0 0,0-1 0,0-1-1,-2 0 1,1 4 0,0 0 24,0 0 0,1 2 0,-4-7 1,0 3-1,0 2 0,0-2 0,0-1 1,0-3-1,2-1 0,0-2 0,2 1 1,-1 0-1,-1-2 0,1 0 2,1 2 0,0-3 0,-4 4 0,1-2 0,1 1 0,2-2 0,0-1 0,0-1 0,0 0 0,-1 0 0,-2-1 0,0 2 1,2 2-1,1 0 0,-2 1-10,-1 1 0,-1-3 0,-1 4 0,-1 1 0,-4-1 0,1 1 0,-1 1 0,1-1 0,-2 2 0,1 1 0,-3 1 1,0 1-1,0-1 0,1 1 0,-1-1 46,-2 0 0,1 1 0,1-1 0,1 0 0,-1 1 0,0-1 0,0 1 0,1-1 0,1 0 0,-1 1 0,1-1 0,1 0 0,0 1 0,-4-1-105,0 1 1,2 0 0,1 2-1,-2 3 1,-2 0 0,0 4 0,-1 1-1,0 1 1,2 1 0,1 1 44,1 2 0,-5 5 0,-5-2 0</inkml:trace>
  <inkml:trace contextRef="#ctx0" brushRef="#br0">18922 11397 7108,'7'-11'0,"-2"-1"13,0 1 1,-4-1 0,3 0-1,-3 1 1,-2-1 0,-3 0-1,-4 2 1,-1 1 0,0 3-1,2-1 1,-2 2 0,-2 0-1,0 2 1,-1 2 11,0 1 1,1-4-1,-1 0 1,-1 2 0,-1 0-1,-2 2 1,2 0 0,1 0-1,0 0 1,-1 0 0,-1 0-1,-1 0 1,1 0 0,-1 0-1,2 0 1,0 2-34,-2 1 1,2-1 0,-4 3-1,1 0 1,3 2 0,0 0-1,-1 0 1,-1-1 0,-1 1-1,0 0 1,2 1 0,-1 0-1,-1 1 1,0 1 0,1 1-2,1-4 0,2 4 0,2-2 0,-1 4 0,1 2 0,-1-1 0,0-1 0,1-1 0,0 1 0,2 1 0,2 2 0,-3-2 0,0-1 0,0-2 0,1 2 20,1 3 0,0-3 0,-2 2 1,1-2-1,2 0 0,1 1 0,1 2 1,0-2-1,1-1 0,0-1 1,-1-1-1,0 1 0,-1 1 0,2 1 1,1 1 1,-1 0 1,-4-2 0,3 0-1,-2 1 1,0 1 0,-1 1-1,0-1 1,0 2 0,1 0-1,-1 1 1,0-1 0,0 0-1,1-2 1,-1 1 29,1-1 0,-3 4 0,4-2 1,-2 0-1,1 1 0,1-1 1,1 1-1,0-1 0,1 0 1,0-3-1,0-1 0,1 0 1,1 1-1,-1 1 0,-1 0-47,2-2 1,0-2 0,2 1 0,0-1 0,0 1 0,0 0 0,0-1 0,0 1 0,2 0 0,0-1 0,3 1 0,1-1-12,-1 1 1,4 0 0,-3-1 0,2 1 0,0 0 0,0-1-1,-1 1 1,1 0 0,1-1 0,1 1 0,2-1 0,-2 1 0,-1 0-1,-1-1 1,1 1 7,2 0 0,0-1 1,1 0-1,-1-2 1,2-2-1,2 2 1,0 0-1,-1 0 1,-1-1-1,-1 0 1,0 0-1,-1-1 1,1 1-1,1 0 1,1-2-24,1 0 0,1 3 0,-4-3 0,-1 1 0,1-2 0,-1-1 0,1-1 0,0 1 0,-1 0 0,1 0 1,0 0-1,-1 0 0,1 0 0,0-2-16,-1 0 1,1-2 0,-1 0 0,1 0 0,0 0-1,-1 0 1,1-2 0,0 0 0,-1-3 0,1-2-1,-1-2 1,1-1 29,0-2 1,1-3 0,1-1 0,1 2 0,0 0-1,-3-1 1,1 0 0,2 1 0,0 0 0,1-1-1,-1-1 1,1-1 0,-2 0 0,0 1 0,0 1 5,2-1 1,-1-3 0,-3 2 0,0 0 0,-1-1 0,1 2-1,-2-3 1,-1 3 0,-2-1 0,-1 1 0,-1 1 0,2-1-1,-1 1 1,2-1 16,-2 1 0,1-1 0,-5 5 1,4-2-1,0-3 0,3-2 1,1-1-1,1-1 0,-2 0 0,-1-2 1,1-2-1,0 1 0,0 1 1,-1 2-1,-1 0 4,0-1 1,2 0 0,-4-1 0,0 1 0,2 2 0,-2-1 0,1 1 0,-1-1 0,1 0 0,-4-1 0,-1 0 0,1 3 0,0-1 0,2-1 0,-1-2 4,-2 2 0,-1 3 0,0-1 0,0 0 0,0 0 0,-1-2 0,-2 2 0,-2 1 0,0 2 0,-2-2 0,2 0 0,-1 1 0,1 0 1,-2 1 20,1-1 0,2 1 0,-4 3 1,0 0-1,1 1 0,-1-1 1,-1 0-1,0 1 0,0-1 0,1 1 1,-1-1-1,0 0 0,0 2 1,1 1-1,-1 1-15,-1-1 0,-1 3 1,2-1-1,1 2 1,-1 1-1,-1 0 1,-2-1-1,1 0 0,-1 0 1,1 2-1,-1 2 1,0 1-123,1 0 1,-1 0 0,0 0-1,2 1 1,2 3 99,4 4 0,-2 2 0,0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19141 5806 7728,'0'7'-204,"0"3"499,0-9-314,0 5 1,0-5 0,-1 1-1,-2 4 1,-2-1 0,0 1 0,-2 0-1,1 2 1,-2 0 0,1 0 0,0 1-190,2 1 1,-3-2-1,3-2 1,0 0-1,-1 0 1,0 0-1,0 0 258,0 3 0,3-2 0,-2-1 0,1 1 0,-1-2 0,-2 1 0,-2 1 451,-1 2-599,4-4 1,-3 1 0,4-3 0,0 2 0,-2 0 0,1 0 92,-3-2 1,2-2-1,1 0 1,-1 3-1,2 4 1,-1 1-1,1 0 1,-2-1-4,1 1 1,2-3-1,-2 2 1,-1 1-1,1 1 1,-3 2-1,0-1 1,0-1-1,2-1-64,2-1 1,0-5 61,1 1 0,-2-2 0,-5 2 0,2 2 0,3 2 0,0-1 0,0-1 1,0-1-1,0 2 0,-3-1 63,-2 3 1,0 0 0,0 0 0,2-3 0,2 0-1,-1-3 1,0 1 0,1 1 0,-2 1-494,-2-1 440,5-1 0,1 1 0,5 1 0</inkml:trace>
  <inkml:trace contextRef="#ctx0" brushRef="#br0">18250 6442 7973,'-11'0'-84,"-1"0"0,5 0 1,-1 0-1,-1 0 1,-1 0-1,-2 0 0,0 0 1,1 2-1,-1 0 1,1 3-1,-1 1 1,1-1-1,-1-1 0,1-1 15,-1 1 0,4 0 0,2-3 0,-1 2 0,2 2 0,0 2 1,1 0-1,0 1 69,1 0 0,-6-1 0,2 5 0</inkml:trace>
  <inkml:trace contextRef="#ctx0" brushRef="#br0">17938 6685 7991,'-5'8'0,"-1"0"0,-2 1-116,0 1 1,2-2 0,-3-1 0,1 1-1,0 0 1,1 0 0,-1 1 0,0 1-1,2 1 1,1 0 0,1-2 15,0-2 0,0-3 1,5 4-1,2 1 1,2 1-1,0 2 0,0-1 1,-1 1-1,0 0 159,0-1 0,1 5 1,-2-1-1,2 0 1,0 1-1,0-1 0,-1 1 1,0-1-1,0 0 1,-1 1-1,1-1 0,0 1 1,0-2-1,0 0-56,0 1 1,5-2-1,-3 3 1,2-5 0,0-2-1,1-2 1,1-2-1,1-3 1,1 0 0,0-2-1,0 0 1,3 0 0,1 0-1,1 0-3,0 0 0,3 0 0,-2-5 0,5-2 0</inkml:trace>
  <inkml:trace contextRef="#ctx0" brushRef="#br0">18331 7229 7581,'12'12'0,"0"-2"0,-1-1 0,1-3 0,-1-1 0,1-2 0,-1-2-221,1-1 0,-1 0 0,1-1 1,0-2-1,-1-2 0,1 0 221,-1 0 0,1-9 0,-1 1 0</inkml:trace>
  <inkml:trace contextRef="#ctx0" brushRef="#br0">18632 7217 6871,'5'7'69,"3"-3"1,-3-2 0,0 1-1,0 1 1,3-2 0,2 0-1,2-4 1,0 0 0,-1-3-1,1-1 1,-1 0 0,1 0-154,-1-3 1,1-6 0,-1 0 0,1 0 0,1-2 0,1-1 0,1-1 0,0-1 0,-3 1 0,0 0-1,0-1 1,-1 1 0,-1 1 0,-1 3 0,-2 2 108,-2 1 1,0 2 0,-2 1 0,-1 3 0,-3 1 0,-5 2 0,-5 2 17,0 1 1,3-2-1,2-1 1,0-5 0,4-4-1,1-2 1,1-3 0,0 1-1,0-2 1,0 0 0,-2-3-44,-2-1 0,2-2 0,-5-2 0,1-1 0,0 0 0,-3 0 0,-2 0 0,-5-5 0,-2 3 0</inkml:trace>
  <inkml:trace contextRef="#ctx0" brushRef="#br0">18655 6408 8124,'-11'-5'0,"-1"-2"-49,1 1 0,-1-4 1,0 3-1,1 1 1,-1 1-1,1 1 0,-1 0 1,1 3-1,-1 2 1,0 4-24,1 1 0,-1-2 0,1 3 0,-1-1 0,1 1 0,-2 0 0,-3 1 72,-3 0 0,-3-1 0,-1 5 0</inkml:trace>
  <inkml:trace contextRef="#ctx0" brushRef="#br0">20147 4511 8108,'11'-8'0,"-2"2"0,-3-1-611,-1 1 513,4 3 1,-4-3 0,4 3 0,-1 0 84,1 0 0,-3 2 0,2 2 0,0 3 0,-1 2 0,0 2 0,-2 0 1,-2 1-1,-2 1 0,0 2 0,2-1 0,1 1 0,-2-1 0,-1 1 0,-1-1 1,-1 1-1,-1 0 0,-2-1 19,1 1 1,-3-1-1,-1 1 1,0-1 0,-1 1-1,0-1 1,0 0-1,1-2 1,-1-2 0,0 1-1,2 0 1,-1-2-1,2 1-7,0-1 1,3-3 0,5 1-1,5-3 1,2-1 0,3 0-1,1 1 1,2 2 0,-1 1-1,1-1 1,-1 1 0,-1 1 13,-1 2 0,-1-3 0,-1 3 0,1 1 1,-1 0-1,0 0 0,-2 1 0,-3 1 1,1 1-1,-2 1 0,0 0 0,-4-1 20,-3 1 0,-1-5 0,-5 0 1,-1-2-1,-1-2 0,-2-2 0,1-1-213,-1 0 0,6-1 1,1-2-1,1-2 180,0-2 0,-5 0 0,3-5 0</inkml:trace>
  <inkml:trace contextRef="#ctx0" brushRef="#br0">20702 4684 7995,'-5'7'-108,"0"-1"1,-4-3 0,3 2-1,-1 0 1,2 2 0,0-1 0,2 3 100,2 1 1,2 2-1,2-1 1,2 0 0,0-2-1,2-2 1,-2 2 0,1 2-1,1 0 1,0 1 0,1-1-1,-1 1 1,-2 0 0,-1-1-26,1 1 0,-4-5 0,3 1 0,-3 1 0,-1 1 0,0 2 0,0 0 0,-1-2 0,-3-1 0,-4-3 0,-2-1 0,-2-2 0,1-2 1,-1-1-1,1 0 1,-1-1-1,1-3 1,-1-4-1,2-2 1,1-1-1,2-2 1,2-1-1,1-2 1,0 1-1,1-1 1,0 0 31,2-2 0,1 3 0,0-6 0,0 3 0</inkml:trace>
  <inkml:trace contextRef="#ctx0" brushRef="#br0">20621 4661 7355,'11'-1'14,"-4"-3"0,4 3 1,-4-3-1,4 2 0,0-1 1,1-2-1,-1 0 0,1 0 1,1 2-1,1 0 0,3 1 1,-1-2-1,1 1 0,-2 2 1,1 1-91,-1 0 0,1 0 0,-5 0 1,1 0-1,-1 0 0,1 1 1,0 3 75,-1 4 0,-4-3 0,-2 0 0</inkml:trace>
  <inkml:trace contextRef="#ctx0" brushRef="#br0">16504 6697 7545,'-1'-6'-140,"-2"0"164,-1 1 1,-5 4-1,2-2 1,-4 6-1,0 5 1,-1 1-1,2 0 1,1-2-1,1 2 1,-1 2-1,-1 0 1,-2 1-1,2-1 1,1 1-1,1-1 1,-1 1-1,-1 1 1,-1 1-1,-1 1 1,0 1-119,1 1 1,-1-3 0,1 4 0,-1 0 0,1-2 0,-1 1 0,0-3 0,1-1 0,-1-1 0,2-1 0,1 1-243,1-1 1,6-6 0,-2-5 335,3-6 0,6-9 0,1-3 0</inkml:trace>
  <inkml:trace contextRef="#ctx0" brushRef="#br0">16145 6697 8059,'-5'-12'-135,"4"1"0,-3-1 0,2 2 0,-1 1 0,0 4 167,5 4 0,-1 3 0,7 10 0,-1-1 1,1 1-1,0-1 0,1 1 0,1 0 1,2 0-1,-1 2 0,1 3 0,-1 0 1,2 0-1,1-2 0,2 2-74,-2 2 1,-1 2 0,-2-1 0,2-2 0,1 0 0,2-1 0,-2 1 0,-3-1 0,-2-1 0,-1-3 0,0-3 0,0-3 0,-2-1-251,-1 1 0,0-5 1,-1 2 291,4-3 0,2-6 0,2-1 0</inkml:trace>
  <inkml:trace contextRef="#ctx0" brushRef="#br0">16701 6894 7868,'-12'0'72,"4"0"1,1 0-39,-2 0 0,5 0 1,4 0-1,6 0 0,4 0 1,2 0-1,1 0 0,1-2 1,3 0-1,1-2 1,2 1-1,2 1 0,0-1 1,-1-1-75,-2 2 0,1 0 1,6 1-1,1-1 1,-1-2-1,-2 1 1,-1 2-1,-1 1 1,-1-1-1,-3-2 0,0-1 1,-2 0-1,1 0 1,-3 1-325,-1 0 286,-1 2 1,-1-3-1,1 0 1,-2 0-1,-1 0 1,-1 0-786,1 2 863,-4 1 0,0-5 0,-5 0 0</inkml:trace>
  <inkml:trace contextRef="#ctx0" brushRef="#br0">17071 6639 7809,'-7'1'-36,"3"3"1,4-1-1,4 5 15,4 1 0,1-3 0,0 2 0,-1-1 0,1 1 0,2 0 0,3 1 1,2 1-1,-2 2 0,-1-1 0,0 1 0,1-1 0,1 1 0,-1-1-22,-1 1 1,-1-4-1,-1-1 1,0 2 0,-2 2-1,-3 0 1,0 0-1,0-2 1,-1-2 0,-3 2-1,0 2 52,-2 0 0,-6-1 0,0-1 0,-2-2 0,1-2 0,-2-1 0,-2 0 0,0 0 1,-1-1-1,1 3 0,-1 0 0,1 2 79,-1-1 1,0-3 0,1 3-1,1-1 1,1-1 0,1 2-1,-1-2 1,-1 1 0,-2 1-1,0 2-295,1 1 0,4-2 0,5-2 207,4-1 0,5-1 0,4-4 0</inkml:trace>
  <inkml:trace contextRef="#ctx0" brushRef="#br0">18169 6870 6810,'-6'-1'-834,"2"-3"722,3 3 112,1-9 0,0 8 0,0-3 0</inkml:trace>
  <inkml:trace contextRef="#ctx0" brushRef="#br0">18158 6801 7277,'0'-8'8,"-1"2"0,-2-1 0,-1 1 0,2-3 0,2 0 1,2 0-1,3 3 4,2 0 0,-3 3 1,2 1-1,0 0 0,1-2 1,2 1-1,1 2 0,0 2 1,-1 2-1,-2 2 0,-2 1 1,-2 3-34,-2 2 0,-1 0 1,0 1-1,0-1 1,-1 1-1,-3 0 1,-3-1-1,0 1 1,-1-1-1,0 1 1,0-2-1,2-1 1,0-1 16,-1 1 1,5-4 0,-6 4 1,8-5-1,5-2 1,4 0-24,3-2 0,-1 0 0,-1 1 0,-1 2 0,-2 2 0,-1 0 0,-1 1 0,1 1 0,-3 0 0,1 1 0,0 0 1,-1 1 21,-2 1 1,-1-2 0,0 0 0,0 1 0,0 1-1,-1 0 1,-2-1 0,-2-1 0,-1 1-64,-3 1 0,2-4 0,1 0 0,-1-3 0,2 0 67,0-4 0,1 1 0,9-11 0,2 5 0</inkml:trace>
  <inkml:trace contextRef="#ctx0" brushRef="#br0">18435 6905 8012,'-5'7'-113,"4"-2"0,-5-5 0,3 1 0,-2 2 0,0 2 0,0 1 0,2 3 95,2 1 1,2 2 0,2 0 0,2-2 0,0-1 0,1-1 0,1 1 0,0 1 0,1 1-1,-1 1 1,-1-1 0,-1 1 0,2 0 0,-2-1-49,0 1 0,3-1 0,-5 1 0,0-1 0,0 0 1,-1-2-1,2-2 0,-3 1 0,-3-1 51,-6-4 0,2-1 0,-1-4 1,1 0-1,1-3 0,-2 0 0,2-2 1,-1 1-1,-1-3 0,-1-2 0,1 0 1,0-1-1,1 1 15,0-1 0,-2 1 0,-4-1 0</inkml:trace>
  <inkml:trace contextRef="#ctx0" brushRef="#br0">18366 6847 8012,'8'0'-15,"-2"-1"1,1-2-1,-1-2 1,3-1 0,1-2-1,2 2 1,-1 1 0,1 1-1,1-1 1,1-2-1,3-1 1,1 1-235,2-1 0,2 5 0,0-2 0,-1 1 249,-2 1 0,0-6 0,4 2 0</inkml:trace>
  <inkml:trace contextRef="#ctx0" brushRef="#br0">17476 5934 8166,'-2'-8'-842,"-2"0"819,3 6 0,-8-2 1,5 8-1,2 3 1,0 4-1,2 0 1,0 2-1,0 1 1,0 2-1,0-2 1,0-1-1,0-2 1,0 1-1,0-1 0,0 1 1,0-1-1,-1 1 1,-1 0-1,-2-1 29,1 1 1,2-5 0,0 0 0,-2-3 0,-1-6 0,2-4-27,0-4 0,2-2 0,0 1 0,0-1 1,0 0-1,0 1 0,0-1 0,0 1 1,0-1-1,0 1 0,0-1 0,0 0 1,2 1 17,1-1 1,0 6 0,5 2 0,1 4 0,1 4 0,2 4 0,-1 2 0,1 3 0,-1 1 0,1 3 0,-1-1 9,1 1 0,3 0 0,2-3 0,0 1 0,1-1 1,-2-1-1,1-3 0,-3-1 0,-1-2 0,-1-2 0,-1-2 1,1-2 6,-1-1 1,-4-5-1,-2-2 1,-1 0-1,0-1 1,-2-1-1,0-1 1,-2-3-1,0-1 1,0-2-1,0 1 1,0-1-1,0 0 1,0-1-1,0-1 16,0 0 1,0 0-1,0-3 1,-2 3-1,0 2 1,-2 0-1,1 1 1,1-1-1,-1 2 1,-2 3-1,0 2-137,0 1 0,-3 11 0,4 1 0,2 5 0,0 2 0,2 1 1,0-1-1,0 1 106,0-1 0,0 6 0,0 1 0</inkml:trace>
  <inkml:trace contextRef="#ctx0" brushRef="#br0">17834 5934 7244,'6'-12'-36,"-2"0"1,-1 5 0,-1-1 0,2 2 0,-1 3 0,-2 7 0,-1 5 0,0 2 0,0 1 0,-1 0 0,-2 0 58,-1 4 1,1-3 0,3 3 0,0 0-1,0-1 1,0 1 0,-2-1 0,0 1-1,-2-2 1,1-1 0,2-2 0,1 1-1,0-1-1088,0 1 1065,0-6 0,0-6 0,0-6 0</inkml:trace>
  <inkml:trace contextRef="#ctx0" brushRef="#br0">17950 5772 8166,'0'11'-583,"5"1"1,1-1-1</inkml:trace>
  <inkml:trace contextRef="#ctx0" brushRef="#br0">17973 5841 7949,'6'-5'51,"1"4"1,-5-4-50,2-1 1,4 10 0,-4 0-1,-2 5 1,0 3 0,-2-1 0,1 1-1,1-1 1,2 1 0,-1-1 0,-2 2-1,-1 1 1,0 3-50,0 1 1,-1-4 0,-2 3 0,-2-2 0,0 2 0,-1 0 0,0 0 0,0-3 0,1 0 0,-2-1 0,2 1 0,0-1 0,3 1 84,0-1 1,2-1-1,2-1 1,1-4-1,5-3 1,2-2-1,2-2 1,0 0 0,-1 0-1,1 0 1,-1 0-1,2 0 12,3 0 1,-4-2-1,4 0 1,-3-2 0,-1 1-1,3 2 1,0 0-1,-1-2 1,-1-1 0,-1 2-265,-1 0 0,-3 2 0,-2 2-690,-1 2 1,1 1 903,-3 2 0,-1-1 0,3-6 0</inkml:trace>
  <inkml:trace contextRef="#ctx0" brushRef="#br0">20413 5540 8172,'2'-7'-126,"0"-1"0,3-1 0,2 0 0,2 1 1,1 4-1,2 3 147,-1 1 0,1 0 0,0 0 1,3 0-1,1 0 0,1 0 1,2 0-1,2 0 0,3 0 0,2 0 1,2 0-1,3 0 0,4 0 1,2 0-1,0 0 0,-2 0-114,-3 0 0,-2 0 1,2 0-1,-3 0 1,-2 0-1,-5 0 1,-5 0-1,-4 1-959,-2 3 1052,-4-2 0,-7 3 0,-7-5 0</inkml:trace>
  <inkml:trace contextRef="#ctx0" brushRef="#br0">20702 5332 8172,'-6'0'-144,"0"0"1,2 0 0,-4 0-1,-1 1 1,0 2 177,1 1 0,4 0 0,-2-3 0,0 2 1,-1 0-1,-2 0 0,-1-2 0,-2 1 1,1 0-1,-2 3 0,-1 2 0,-3 0 1,0 1-1,-1 0 0,0 1-87,-2 1 1,2 2-1,0-1 1,1 1-1,3-1 1,1 1-1,3 0 1,2-1 0,4 1-1,3-1 1,1 1-1,1-1 1,3 0 50,4-4 0,6 2 0,1-5 0,1 0 0,-1 0 1,2 1-1,0 0 0,1 2 0,0-2 0,1 1 0,-1-1 1,-3 2-1,-1-2 0,1 0-297,0-2 1,6 2 0,-3-1 0,1-2 298,0-1 0,0 5 0,5 0 0</inkml:trace>
  <inkml:trace contextRef="#ctx0" brushRef="#br0">21315 5367 7491,'0'-12'-56,"-1"5"0,-3 0 0,-2 3 0,-2 4 0,2 4 0,1 3 0,1 2 65,-1 1 1,3 1 0,-3 1 0,1 0 0,0-1 0,2 1 0,1 1 0,1 1-1,0 1 1,0-1 0,0-1 0,0-1 0,1-1 0,1 1 0,4-1 0,-1 1 0,1-2-1,-1-1-24,0-1 1,4-6 0,-1 2 0,2-2 0,2-2 0,-2-2-1,-1 0 1,-2-3 0,-1-2 0,-1-2 0,2-1 50,-1-2 0,-2 5 0,2-1 1,-1-1-1,-1 0 0,0 0 1,0 1-1,0 1 0,0 1 0,0 6 0,-1 2 0,-3 5 0,0 2 1,0 2-1,0 0 0,0 1 0,2-1 1,0 2-1,2 1 0,-1 2 0,-2-1 1,-1 2-11,0 2 1,0 2 0,0 1 0,0-1 0,0 4 0,0 1 0,0 1 0,0 0 0,0 0-1,0-1 1,0 3 0,0-1 0,0 2 0,-1-2 0,-2 1-16,-1 1 1,0-3 0,4 3 0,0-2 0,0-3 0,0 0 0,0-2 0,0 0 0,0 0 0,0-1 0,0-3 0,-1-2 0,-1-1-1,-2-1 1,1-1-74,2-1 1,-3-1 0,-1-2-1,-2-2 1,-2-5 0,-1-1 0,-1-2-1,-1-2 1,1-1 0,-1-4 13,0 1 1,1-5 0,-1 4 0,1-5 0,-1-2 0,1-1 0,-1 0 0,0 1 0,1 0 0,-1-3 0,1 1 0,0-2 0,2 1 0,2-1 0,-2 0 73,-2-3 1,4 4 0,0-1 0,2 0 0,3 1 0,0-1 0,2 0 0,0-1 0,0-1 0,2 2 0,0 2 0,3 0-1,3-1 1,4-1 0,2 0 17,0 3 0,4-2 1,0 2-1,1 1 0,0 1 1,2 1-1,1 1 0,1-1 1,0 1-1,-1 0 0,-2 2 1,0 3-1,0 1 0,2 2-65,1 2 0,-3 1 0,-2 0 0,-2 0 0,0 0 1,-1 0-1,1 0 0,-2 0 0,-3 1 0,-2 2 0,-1 2 1,0 1-991,-2 3 1011,-1-3 0,-5 4 0,0-4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</inkml:context>
    <inkml:brush xml:id="br0">
      <inkml:brushProperty name="width" value="0.09086" units="cm"/>
      <inkml:brushProperty name="height" value="0.09086" units="cm"/>
      <inkml:brushProperty name="color" value="#FF0000"/>
    </inkml:brush>
  </inkml:definitions>
  <inkml:trace contextRef="#ctx0" brushRef="#br0">19201 7059 7415,'7'-1'-1077,"-3"-3"1003,-3 3 136,-1-4 1,4 4-1,0-3 1,-1-3-9,3 1 1,-4-3 0,6 5 0,1 0 0,3 0-1,2 0 1,1 0 0,1 0 0,-1 1-46,1 0 1,5-2-1,-2 1 1,3 0-1,2 0 1,2-1 0,1 0-1,-1 0 1,-1 2-1,-2 2 1,0-1-1,-1 0 1,-2-2 0,-5 1-1,-2 2-105,-1 1 1,-1 0 0,1 0 0,0 0 0,-1 0 0,1 0 0,0 0 95,-1 0 0,-4 0 0,3 0 0,-4 0 0</inkml:trace>
  <inkml:trace contextRef="#ctx0" brushRef="#br0">19376 6827 7559,'-2'-7'-88,"-2"3"0,-2 4 0,-2 3 0,2 2 0,-1 0 0,1 2 1,-2-1-1,0 2 64,1-1 1,-1 3 0,-4-2 0,1 1 0,-1 0 0,0-2 0,1 3 0,-1-1 0,0 0 0,1-2 0,-1 1 0,2 0 0,1-2 0,1 1 26,-1-1 1,0 2 0,3 2-1,6-2 1,6-4 0,4-3 7,2-1 1,-4 0-1,-1 2 1,2 0-1,2 2 1,0-1-1,1-1 1,0 1-1,-1 2 1,1 0-1,-2 2 1,-1-2-1,-1 1-16,1 1 0,-2-3 1,0 2-1,1 0 0,0 0 1,-2 0-1,1-1 1,-2 2-1,1-2 0,0 1 1,0 0-1,-1 0 1,2-1 81,-1 0 1,-3-2-100,1-7 0,-3 1 0,-1-4 1,-1-1-1,-2 0 19,-1 0 1,-1 2 0,2-3 0,0 1 0,-1-1 0,0-1 0,0-2 0,1 1-1,2-1 1,1 0 0,0 1 0,-1-1 98,-3 0 0,3 1 0,-3-1 0,2 1 0,2-1 0,0 0 0,0 1 0,0-1-113,0 0 0,0 7 0,0 5 0,0 7 0,0 3 1,0 2-1,0 1 0,0 1 0,0 1 0,0-1 1,0-1-1,0-1-26,0 0 0,-1-1 1,-1 1-1,-2 0 1,1-1-1,2 1 1,1-1-1,0 1 1,0 0-1,0-1 1,-2 0 39,-1-4 0,3 2 14,0-5 1,0-1-1,3-7 1,-1-4 0,-1-1-1,2 0 1,1 1 0,-2-1-1,-1-1 1,-1-2 0,0 1 20,0-1 0,0 1 0,0-1-32,0 0 0,6 1 0,0-1 0</inkml:trace>
  <inkml:trace contextRef="#ctx0" brushRef="#br0">16608 8362 8198,'-2'-6'-257,"0"0"273,-2 1-61,0 4 1,4-6-1,-1 5 1,-3-2-1,-3 3 1,1 3 0,2 6-1,3 2 1,1 2-1,0 0 1,0-1-1,0 1 0,0 0 1,1-1-1,2 1 0,2-1 1,1 0-1,3-2 1,0-1-1,2-1 0,-1 1 1,3-1-1,0-1 0,0-1 1,0 0-1,1-2 1,3-2 13,1-1 1,-3 0-1,5 0 1,-1 0-1,1 0 1,-2 0-1,-2 0 1,0 0-1,-1 0 1,2 0-1,0 0 1,0 0-1,-3 0 1,-1 0 38,-1 0 1,-1 0 0,1 0 0,-1 0 0,1 0-1,-2-1 1,-1-2 0,-2-2 52,-2-1 0,3-2 0,-3-2 0,0 1 0,2 1 1,-2-1-1,0-2 0,-1 0 0,0-1 0,0 1 1,0 0-1,-1 2-166,1 1 1,0 5-1,-4-3 105,0 5 0,0 4 0</inkml:trace>
  <inkml:trace contextRef="#ctx0" brushRef="#br0">18585 8281 8266,'0'-7'-747,"0"1"1,1 3 737,3-1 0,-3 2 1,4 5-1,-1 5 0,0 3 1,-1 0-1,-2 1 1,-1-1-1,0 1 0,0 0 1,0-1-1,0 1 1,0 0-1,0-1 0,0 1-18,0 0 1,0-1 0,1 1 0,2-1 0,2 1 0,2-2 0,2-2 0,1-4 0,2-3 0,-1-1 32,1 0 1,-1 0-1,1 0 1,1-1 0,1-2-1,3 0 1,0 0 0,1 2-1,0 1 1,1 0 0,1 0-1,-2 0 1,0 0 0,-1 0-1,0 1-31,-3 3 1,-1-2-1,-2 5 1,1-1 0,0 0-1,-1-1 1,0-1 0,-2-1-1,-2 3 1,2-1 0,2 0-325,0-2 361,1 3 1,-4-5-1,0 3 1,1-3-1,1-1 1,0-1 0,-1-1-1,-2-4 1,-2 0-1,-1-2 1,0 0 84,0 1 1,-1 3-1,-3-4 1,0-1-1,-1-1 1,-1-2-1,-4 0 1,1 1-1,-1 0 1,1 2-1,-2 2-70,1-2 0,2-2 0,-3 0 0,1-1-27,-1 0 0,5 11 0,-3 2 0</inkml:trace>
  <inkml:trace contextRef="#ctx0" brushRef="#br0">15317 4524 8226,'0'-12'0,"-2"1"0,0-1-346,-2 1 337,0-1 0,4 0 1,0 1 65,0-1-40,0 0 1,-1 2-1,-2 1 1,-1 4-1,2 4 1,0 6 0,2 4-1,0 4 1,0 1-1,0 3 1,0 0-1,2 1 1,0-2 0,4 1-1,-1-1-64,0 1 1,3-5-1,-3 4 1,0-3-1,1-2 1,1 1-1,2-2 1,1-2-1,1-5 1,-2-7-1,-3-6 1,1-5 1,-1 1 0,1-4 1,2-1-1,-2-2 0,1 0 1,0 3-1,0 0 0,-1 1 1,0 1-1,-2 1 0,0 4 74,3 3 0,-3 8 0,0 8 1,-1 2-1,0 3 0,0 2 0,0 4 1,1 0-1,0-1 0,2-1 0,-2-2 1,1 1-1,-1-1 0,2 0-55,-1-3 0,2-1 1,2-2-1,-1-3 0,-1 0 1,1-4-1,2-1 1,0-1-7,1 0 1,-1 2 0,1 2 0,0 3 0,-1 2-1,1-1 59,0-4 0,-1-3 1,1-1-1,-2-1 0,-1-3 1,-2-4-1,-1-2 0,-1-2 1,0 1-1,-2-1 0,-2 0 1,-1 1-1,0-1-10,0 1 1,0-2 0,0-2 0,-1 0 0,-3 1 0,-2 1 0,-2 1 0,0 1 0,-1 0 0,-1 2 0,-2 3 0,1 1-58,-1 2 0,4 2 0,2 2 0,-1 2 0,2 2 0,-1 1 0,0 3 0,1 2 0,3 0 0,0 1 0,2-1 0,0 1 0,0 0 0,0-1-165,0 1 1,2-6 0,0 0 0,3-3 0,2 1 204,2-1 0,1-2 0,2-1 0</inkml:trace>
  <inkml:trace contextRef="#ctx0" brushRef="#br0">15956 4257 7964,'0'-12'0,"0"0"-60,0 1 1,0-1 0,-1 2 0,-1 3 0,-4 6 0,1 6 0,-1 4 0,1 4 0,-1 1 57,4 3 1,-3 1 0,1 7 0,1 1 0,2 2 0,2 0 0,2 2 0,2-1-1,0-1 1,2-1 0,-1 0 0,3 0 0,0 1 0,0-3 0,-1 0 0,0-4-1,-1-3-165,1-4 1,-5-5 0,2-3 0,-1-2 0,0-5 0,-3-7 0,-4-5 166,-4-2 0,-4-6 0,0 3 0</inkml:trace>
  <inkml:trace contextRef="#ctx0" brushRef="#br0">15794 4396 8170,'-4'-11'-159,"0"-1"0,1 0 0,3 2 0,4 1 0,4 2 0,4 2 0,3 1 127,4-1 0,3 3 0,2-5 1,0 2-1,3 1 0,3 0 1,0 0-1,-2 2 0,-1 0 0,0 2 32,-1 0 0,4 0 0,0 0 0</inkml:trace>
  <inkml:trace contextRef="#ctx0" brushRef="#br0">16270 4501 7796,'0'8'-85,"0"-1"0,0 2 0,0 2 0,0 0 1,0 1-1,0 0 0,2-1 0,0 1 0,3-1 1,1 1-1,0-2 0,-1 0 0,2-4 0,-2 0 164,0 1 0,0-1 0,-2 1 0,1-7 0,-2-7 0,0-3 0,-2-2 0,0 1 0,0-2 0,0-1 0,0-2-94,0 2 1,0-3 0,1 0 0,1 1 0,2-3 0,0 3 0,1-1 0,2 3 0,1 1 0,-1 1 0,2 0 0,2 2 0,0 1-1,1 3-6,0 0 1,-1 3 0,1 3-1,-2 1 1,-1 3 0,-2 3-1,-1 4 1,-1 0 0,1 1 0,-4 0-1,-1-1 1,-1 1 0,0 0 23,0-1 0,0 2 0,0 1 0,0 2 0,0-2 0,0-1 0,0-1 0,0-1 0,2 1 0,0-1 0,3 0 0,1-2-5,-1-1 1,0-6 0,-1 2-1,4-3 1,2-2 0,2-3 0,-2-4-1,-1-2 1,-3-2 0,0 1 0,-3-1-10,3 1 0,-5-1 0,3-1 0,-3-1 0,-1-2 0,0 2 0,0 1 0,0 2 0,0-1 0,0 0 0,0 1 0,-1 0-8,-3 4 0,3 3 1,-5 8-1,3 3 1,-1 4-1,1 0 1,2 1-1,1 0 1,0 0-1,0 3 1,0 0 29,0-1 1,0-1-1,0-1 1,1 0 0,2-1-1,2 1 1,1-1 0,3 1-1,2-2 1,0-2 0,1-3-1,1-1 0,2 0 1,-2 0-1,4-4 1,-1-1 0,-1-2-1,1-2 1,-1-1-1,2-4 1,0 0 0,0-2-1,-3 1 1,-3-1-1,-2 2 1,-1 0 1,1-2 1,0 3 0,-1-7-1,-4 3 1,-3 2 0,-1-1 0,0 1-1,-1-1 1,-2 0 0,-2 2 0,-1 1-1,-3 2 1,-2 2-31,0 3 0,-1 0 1,0 2-1,1 0 0,-1 2 1,1 2-1,-1 3 0,0 4 1,1 0-1,0 1 1,2 0-1,1 0 0,1 3 1,0 0-1,3 1-65,3 1 0,1-5 0,0 4 0,0-3 0,1-2 0,3 0 0,5-3 0,4-5 0,3-1 82,-2-2 0,4-5 0,0-2 0</inkml:trace>
  <inkml:trace contextRef="#ctx0" brushRef="#br0">17131 4140 8019,'-12'0'-96,"5"0"0,-1 0 0,0 2 0,0 0 0,1 3 1,-2 2-1,0 3 0,1 3 0,3 4 0,1 0 1,0 1-1,1 1 0,2 4 99,1 3 1,0 1-1,1-3 1,2 0-1,2 2 1,2 1-1,0-1 1,1-1-1,0-3 1,0-2-1,-1-2 1,1-1-1,0-3 1,0-1-465,-1-1 1,1-6 460,4-2 0,-6-8 0,-1-2 0</inkml:trace>
  <inkml:trace contextRef="#ctx0" brushRef="#br0">16852 4350 8019,'5'-7'-47,"-2"-3"1,4 3-1,2 0 1,2 0-1,2 2 1,4 1-1,6 0 1,7 0-1,4 2 1,4-1-1,3 1 1,2-2-1,2 1-413,-1 2 460,0 6 0,-3 1 0,-1 6 0</inkml:trace>
  <inkml:trace contextRef="#ctx0" brushRef="#br0">20690 3675 6542,'6'-5'124,"-1"4"0,-5-6 1,-1 5-1,-3-2 0,-2 2 1,-2 4-141,0 2 0,1 5 0,-6-2 0,-2 4 0,0 0 0,-1 2 0,0 1 0,-2 3 0,-2 1 0,1 3 0,-2 1 0,-1 1 0,0 2 0,1-1 0,3 1 0,0-3 0,2 0-87,-1 0 1,1 0 0,5-3 0,-1-3 0,2-3 0,1-3 0,2-1 0,1-3 0,0-2 102,1-5 0,1-4 0,4-7 0</inkml:trace>
  <inkml:trace contextRef="#ctx0" brushRef="#br0">20318 3919 6656,'-2'-6'-8,"0"3"0,-3 6 1,-1 5-1,0 1 1,0 0-1,-2-2 1,0 1-1,2 0 1,-1 0 16,1 1 0,2 0 0,-4 0 0,0-1 0,1 1 0,0 1 0,2 2 0,2-1 0,3 1 0,4-2-12,4-2 0,6-3 1,3-5-1,0 0 1,1 0-1,-1 0 1,1 0-1,0 0 1,1 0-1,-1 0 1,-1 0-1,-1-1 1,-1-2-1,-1-2 1,-1-1 1,-2 2-1,-2-3 2,-2 2 0,-9-4 0,0 3 0</inkml:trace>
  <inkml:trace contextRef="#ctx0" brushRef="#br0">21074 4373 6045,'0'6'-60,"-2"0"139,-2-6 1,2 0-1,-5 1-12,2 3 0,3-3 0,6 3 0,3-3 0,4-1 0,0 0 0,1 0 0,1 0 0,1 0 0,3 0 0,0 0-74,-1 0 1,6 0 0,0 0-1,5 0 1,2-1 0,1-2 0,-1-1-1,4 2 1,0 1 0,2 1-1,0 0 1,0 0 0,0 0 0,0 1-1,1 1-22,3 2 0,-4 5 0,2-2 0,-2 1 0,1-1 0,0 4 1,0 2-1,-1 2 0,0-1 0,0-1 0,1-1 0,2 1 1,1 1-1,-2 1 12,-1 0 0,-2 1 1,-2 1-1,-2 0 1,-2 0-1,-2-2 0,-3 1 1,-3 1-1,-3-1 1,-2 1-1,1-2 0,-2-1 1,-1 0-1,-2 1 1,1 0 45,0-2 1,-1-2 0,0 1 0,-2-2 0,-3-1 0,1-1 0,-1 1 0,3 0 0,0 0 0,0-1 20,-1 1 0,-6-5-761,2-4 711,-2 0 0,3-11 0,1 5 0</inkml:trace>
  <inkml:trace contextRef="#ctx0" brushRef="#br0">22551 4571 8065,'-11'-2'-298,"2"0"1,2-2 0,-3 1 0,0 3 336,-2 4 0,6 3 1,2 4-1,3 1 0,2-2 1,2-1-1,1-1 1,-1 1-1,3 3 0,0 2 1,2 1-1,0 0-72,1-2 0,-3-1 1,2 3-1,0 1 0,-1 1 1,0 1-1,-1-1 0,-1 0 1,2-2-1,-2 1 0,0 1 1,-1 0-1,0-1 1,0-1-1,-1-1-4,-2 1 0,-1-2 1,0 3-1,0-3 1,-1-2-1,-3 0 1,-4-2-1,-2-3 1,-2-1-1,0-1 46,1 1 1,-1-3 0,0 2 0,1-3-1,-1-1 1,-1 0 0,-1 0 0,-2 0-1,2 0 1,0 0 0,0 0 0,-2 0 0,2 0-1,1 0 1,0 0-101,-2 0 0,2 0 0,-3 0 91,3 0 0,7 5 0,1 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6710812-67AE-FE4D-9D9A-C73870DE505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52250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-107" charset="0"/>
        <a:ea typeface="ＭＳ Ｐゴシック" pitchFamily="-107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5CA0E7-94E2-C941-B143-F3AB1AB4DDC0}" type="slidenum">
              <a:rPr lang="en-US"/>
              <a:pPr/>
              <a:t>1</a:t>
            </a:fld>
            <a:endParaRPr lang="en-US"/>
          </a:p>
        </p:txBody>
      </p:sp>
      <p:sp>
        <p:nvSpPr>
          <p:cNvPr id="167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435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BB4AFC-F86F-5547-A0A1-BB00DA4300AF}" type="slidenum">
              <a:rPr lang="en-US"/>
              <a:pPr/>
              <a:t>12</a:t>
            </a:fld>
            <a:endParaRPr lang="en-US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83558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DE636D-B302-684F-82DE-BEEDB8280DAE}" type="slidenum">
              <a:rPr lang="en-US"/>
              <a:pPr/>
              <a:t>13</a:t>
            </a:fld>
            <a:endParaRPr lang="en-US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521658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14A3C4F-4925-7D48-B0BB-19AE163E1E7F}" type="slidenum">
              <a:rPr lang="en-US"/>
              <a:pPr/>
              <a:t>14</a:t>
            </a:fld>
            <a:endParaRPr lang="en-US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67364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AF5472A-0E6B-E04A-A658-438D1E8A9842}" type="slidenum">
              <a:rPr lang="en-US"/>
              <a:pPr/>
              <a:t>15</a:t>
            </a:fld>
            <a:endParaRPr lang="en-US"/>
          </a:p>
        </p:txBody>
      </p:sp>
      <p:sp>
        <p:nvSpPr>
          <p:cNvPr id="911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2613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82F2CFC-7B6B-5F4E-8451-C8068F65AD31}" type="slidenum">
              <a:rPr lang="en-US"/>
              <a:pPr/>
              <a:t>16</a:t>
            </a:fld>
            <a:endParaRPr lang="en-US"/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5456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3A77AE-B9AB-844F-AFC0-F0516A4EA782}" type="slidenum">
              <a:rPr lang="en-US"/>
              <a:pPr/>
              <a:t>17</a:t>
            </a:fld>
            <a:endParaRPr lang="en-US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04470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E9E3408-495B-4A49-9A51-61D86C92AD04}" type="slidenum">
              <a:rPr lang="en-US"/>
              <a:pPr/>
              <a:t>18</a:t>
            </a:fld>
            <a:endParaRPr lang="en-US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623153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7D2A028-E6C6-C349-AF96-97F825337050}" type="slidenum">
              <a:rPr lang="en-US"/>
              <a:pPr/>
              <a:t>19</a:t>
            </a:fld>
            <a:endParaRPr lang="en-US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8532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DF71E61-3959-6949-A1C8-536DF1C12ED6}" type="slidenum">
              <a:rPr lang="en-US"/>
              <a:pPr/>
              <a:t>20</a:t>
            </a:fld>
            <a:endParaRPr lang="en-US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350447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02F301-4031-7142-A8D7-987AA71A0767}" type="slidenum">
              <a:rPr lang="en-US"/>
              <a:pPr/>
              <a:t>21</a:t>
            </a:fld>
            <a:endParaRPr lang="en-US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653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A4E6BE9-955B-AF4A-990D-4DA73447088E}" type="slidenum">
              <a:rPr lang="en-US"/>
              <a:pPr/>
              <a:t>4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071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C6F223-CE6B-644E-A39B-1BF196C823BF}" type="slidenum">
              <a:rPr lang="en-US"/>
              <a:pPr/>
              <a:t>22</a:t>
            </a:fld>
            <a:endParaRPr lang="en-US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718794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027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E2798-CD0A-8542-93F9-B5410F0C7EB5}" type="slidenum">
              <a:rPr lang="en-US"/>
              <a:pPr/>
              <a:t>24</a:t>
            </a:fld>
            <a:endParaRPr lang="en-US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83551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AE8E52-4E86-824B-91BF-DBC9575DE896}" type="slidenum">
              <a:rPr lang="en-US"/>
              <a:pPr/>
              <a:t>25</a:t>
            </a:fld>
            <a:endParaRPr lang="en-US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17801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5976EB-92F9-F343-AEDF-7C96EE7C4638}" type="slidenum">
              <a:rPr lang="en-US"/>
              <a:pPr/>
              <a:t>26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948191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13C0739-EFD4-DA4D-8709-9FD597B3BFE5}" type="slidenum">
              <a:rPr lang="en-US"/>
              <a:pPr/>
              <a:t>27</a:t>
            </a:fld>
            <a:endParaRPr lang="en-US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00252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C5BCC-9EA3-BD48-91EF-DC718BB652B2}" type="slidenum">
              <a:rPr lang="en-US"/>
              <a:pPr/>
              <a:t>28</a:t>
            </a:fld>
            <a:endParaRPr lang="en-US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7119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6C1031F-0F39-B045-ADB0-C61F53203AF2}" type="slidenum">
              <a:rPr lang="en-US"/>
              <a:pPr/>
              <a:t>29</a:t>
            </a:fld>
            <a:endParaRPr lang="en-US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262072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38D1A7-4041-6142-8AA5-05A1591357D5}" type="slidenum">
              <a:rPr lang="en-US"/>
              <a:pPr/>
              <a:t>30</a:t>
            </a:fld>
            <a:endParaRPr lang="en-US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18736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107C64-BE60-F64A-AD17-5B03607DCD63}" type="slidenum">
              <a:rPr lang="en-US"/>
              <a:pPr/>
              <a:t>31</a:t>
            </a:fld>
            <a:endParaRPr lang="en-US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3317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CE1B3A5-85E0-4E46-9670-5A5F1D89971E}" type="slidenum">
              <a:rPr lang="en-US"/>
              <a:pPr/>
              <a:t>5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542045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790DB-3E83-324D-AE6B-A8BBC4F93C71}" type="slidenum">
              <a:rPr lang="en-US"/>
              <a:pPr/>
              <a:t>32</a:t>
            </a:fld>
            <a:endParaRPr lang="en-US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34855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457E3D9-49F4-4544-80AE-2DC26E4EA3F3}" type="slidenum">
              <a:rPr lang="en-US"/>
              <a:pPr/>
              <a:t>33</a:t>
            </a:fld>
            <a:endParaRPr lang="en-US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357166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7E3C8-08A6-C142-AC2C-C435A7516445}" type="slidenum">
              <a:rPr lang="en-US"/>
              <a:pPr/>
              <a:t>34</a:t>
            </a:fld>
            <a:endParaRPr lang="en-US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49520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7EAD5C-6D50-674B-AB1E-96F71892694E}" type="slidenum">
              <a:rPr lang="en-US"/>
              <a:pPr/>
              <a:t>35</a:t>
            </a:fld>
            <a:endParaRPr lang="en-US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24100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4135C2-C1FF-3149-A533-F195DE080C7E}" type="slidenum">
              <a:rPr lang="en-US"/>
              <a:pPr/>
              <a:t>36</a:t>
            </a:fld>
            <a:endParaRPr lang="en-US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734011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DF9C6A-24F7-3342-A3EF-BD9273DE7679}" type="slidenum">
              <a:rPr lang="en-US"/>
              <a:pPr/>
              <a:t>37</a:t>
            </a:fld>
            <a:endParaRPr lang="en-US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711682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9F04FE-CC25-724B-8D20-5734ACB06E1D}" type="slidenum">
              <a:rPr lang="en-US"/>
              <a:pPr/>
              <a:t>38</a:t>
            </a:fld>
            <a:endParaRPr lang="en-US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859432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1D28EF-A9D3-AE40-B476-72FD26CA85B3}" type="slidenum">
              <a:rPr lang="en-US"/>
              <a:pPr/>
              <a:t>39</a:t>
            </a:fld>
            <a:endParaRPr lang="en-US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24632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B7838AB-A324-F342-8CB3-37C7558B77F6}" type="slidenum">
              <a:rPr lang="en-US"/>
              <a:pPr/>
              <a:t>40</a:t>
            </a:fld>
            <a:endParaRPr lang="en-US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55839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A51ED5-CFC5-5F4E-9816-9D8318F6A05E}" type="slidenum">
              <a:rPr lang="en-US"/>
              <a:pPr/>
              <a:t>41</a:t>
            </a:fld>
            <a:endParaRPr lang="en-US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6014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AF9CCB-6930-694A-A1B5-FD9091B15DD5}" type="slidenum">
              <a:rPr lang="en-US"/>
              <a:pPr/>
              <a:t>6</a:t>
            </a:fld>
            <a:endParaRPr lang="en-US"/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44873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38AC717-0A25-704B-895D-336BC140FD90}" type="slidenum">
              <a:rPr lang="en-US"/>
              <a:pPr/>
              <a:t>42</a:t>
            </a:fld>
            <a:endParaRPr lang="en-US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430432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5E4C9C-A390-9947-8E45-CAADF6C2AA7D}" type="slidenum">
              <a:rPr lang="en-US"/>
              <a:pPr/>
              <a:t>43</a:t>
            </a:fld>
            <a:endParaRPr lang="en-US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171165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6023262-8B96-7840-821A-96B05CAC9B6B}" type="slidenum">
              <a:rPr lang="en-US"/>
              <a:pPr/>
              <a:t>44</a:t>
            </a:fld>
            <a:endParaRPr lang="en-US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885361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BA05725-5B77-924F-BEE2-C6CB34CDBB43}" type="slidenum">
              <a:rPr lang="en-US"/>
              <a:pPr/>
              <a:t>45</a:t>
            </a:fld>
            <a:endParaRPr lang="en-US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1452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2444D5D-F1C5-F047-8275-6EB370CD0A43}" type="slidenum">
              <a:rPr lang="en-US"/>
              <a:pPr/>
              <a:t>46</a:t>
            </a:fld>
            <a:endParaRPr lang="en-US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29322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4856C8D-6256-D44E-9308-AD8730FE0116}" type="slidenum">
              <a:rPr lang="en-US"/>
              <a:pPr/>
              <a:t>47</a:t>
            </a:fld>
            <a:endParaRPr lang="en-US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115578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F1F231-64CE-8B42-AD2D-058236C29222}" type="slidenum">
              <a:rPr lang="en-US"/>
              <a:pPr/>
              <a:t>48</a:t>
            </a:fld>
            <a:endParaRPr lang="en-US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78056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C9F98A-85C0-CB48-957A-56DFC466918E}" type="slidenum">
              <a:rPr lang="en-US"/>
              <a:pPr/>
              <a:t>49</a:t>
            </a:fld>
            <a:endParaRPr lang="en-US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75257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7F07794-5902-904D-9586-E14F0361F635}" type="slidenum">
              <a:rPr lang="en-US"/>
              <a:pPr/>
              <a:t>50</a:t>
            </a:fld>
            <a:endParaRPr lang="en-US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17555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6BE7FC-0C2F-FF4C-9842-352D7664DD85}" type="slidenum">
              <a:rPr lang="en-US"/>
              <a:pPr/>
              <a:t>51</a:t>
            </a:fld>
            <a:endParaRPr lang="en-US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25128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4DF149-8F59-144E-BDF2-98BA72699DF9}" type="slidenum">
              <a:rPr lang="en-US"/>
              <a:pPr/>
              <a:t>7</a:t>
            </a:fld>
            <a:endParaRPr lang="en-US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53988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5C285-6B13-7742-A311-6711C8282EE7}" type="slidenum">
              <a:rPr lang="en-US"/>
              <a:pPr/>
              <a:t>52</a:t>
            </a:fld>
            <a:endParaRPr lang="en-US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87920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FCAB3B-6F3B-F042-A33F-F7071CAD9FFC}" type="slidenum">
              <a:rPr lang="en-US"/>
              <a:pPr/>
              <a:t>53</a:t>
            </a:fld>
            <a:endParaRPr lang="en-US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48223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8231650-2C0C-EB4F-9F71-55B41D998932}" type="slidenum">
              <a:rPr lang="en-US"/>
              <a:pPr/>
              <a:t>54</a:t>
            </a:fld>
            <a:endParaRPr lang="en-US"/>
          </a:p>
        </p:txBody>
      </p:sp>
      <p:sp>
        <p:nvSpPr>
          <p:cNvPr id="277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75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067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6451281-4773-FE40-B5AA-E4F21D026C54}" type="slidenum">
              <a:rPr lang="en-US"/>
              <a:pPr/>
              <a:t>8</a:t>
            </a:fld>
            <a:endParaRPr lang="en-US"/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14203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464190-B019-1541-9506-E6203E65CEB9}" type="slidenum">
              <a:rPr lang="en-US"/>
              <a:pPr/>
              <a:t>9</a:t>
            </a:fld>
            <a:endParaRPr lang="en-US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4762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4DA3B8C-9F7E-8840-B490-B6E3B7609F1C}" type="slidenum">
              <a:rPr lang="en-US"/>
              <a:pPr/>
              <a:t>10</a:t>
            </a:fld>
            <a:endParaRPr lang="en-US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6855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01D9B95-C051-0E4F-BD46-D61BB709F257}" type="slidenum">
              <a:rPr lang="en-US"/>
              <a:pPr/>
              <a:t>11</a:t>
            </a:fld>
            <a:endParaRPr lang="en-US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>
              <a:latin typeface="Arial" pitchFamily="-107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44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dt" sz="half" idx="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173" name="Rectangle 5"/>
          <p:cNvSpPr>
            <a:spLocks noGrp="1" noChangeArrowheads="1"/>
          </p:cNvSpPr>
          <p:nvPr>
            <p:ph type="ftr" sz="quarter" idx="3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FECC251D-6C91-D145-A330-D4816856CDF3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75" name="AutoShape 7"/>
          <p:cNvSpPr>
            <a:spLocks noChangeArrowheads="1"/>
          </p:cNvSpPr>
          <p:nvPr userDrawn="1"/>
        </p:nvSpPr>
        <p:spPr bwMode="auto">
          <a:xfrm>
            <a:off x="327025" y="3671888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9F4A3A4D-74B0-2047-A278-A312EE9C247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100013"/>
            <a:ext cx="2058988" cy="61912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1313" y="100013"/>
            <a:ext cx="6027737" cy="61912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D4460-01C1-F445-8BDA-1E58F2564BB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4BB3E6CA-E5DD-7148-9225-3475819DBBA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541838" y="1214438"/>
            <a:ext cx="4038600" cy="24622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41838" y="3829050"/>
            <a:ext cx="4038600" cy="24622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5DA3C0E3-8C81-6E42-BDC5-759A6331DBA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x" preserve="1">
  <p:cSld name="Title, Conten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313" y="100013"/>
            <a:ext cx="8229600" cy="90646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97625"/>
            <a:ext cx="2133600" cy="32385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397625"/>
            <a:ext cx="2133600" cy="323850"/>
          </a:xfrm>
        </p:spPr>
        <p:txBody>
          <a:bodyPr/>
          <a:lstStyle>
            <a:lvl1pPr>
              <a:defRPr smtClean="0"/>
            </a:lvl1pPr>
          </a:lstStyle>
          <a:p>
            <a:fld id="{D50517B6-FD3D-BB47-B96C-8892EEFD824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D121A9E4-027E-6D48-8F40-DD130E11837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B7A9D5D2-7696-2A47-A353-23788D50264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0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41838" y="1214438"/>
            <a:ext cx="4038600" cy="50768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EBD375F5-9CC2-FF4E-9B44-8471E8A33A1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6C40951D-035B-9344-BD62-E38A4B12F72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C1D9CFB2-F1F7-5740-87C1-98DB0438174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806C7379-3436-2A43-A1F8-6BE016FBD94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FC44E7E7-05F5-154F-A61D-3CDEE26CE64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fld id="{3C473937-2E1D-9045-9060-6EC7BAD54BA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1313" y="100013"/>
            <a:ext cx="8229600" cy="906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50838" y="1214438"/>
            <a:ext cx="8229600" cy="507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Century Gothic"/>
                <a:cs typeface="Century Gothic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397625"/>
            <a:ext cx="2895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Century Gothic"/>
                <a:cs typeface="Century Gothic"/>
              </a:defRPr>
            </a:lvl1pPr>
          </a:lstStyle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397625"/>
            <a:ext cx="2133600" cy="32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Century Gothic"/>
                <a:cs typeface="Century Gothic"/>
              </a:defRPr>
            </a:lvl1pPr>
          </a:lstStyle>
          <a:p>
            <a:fld id="{46255B92-0624-B447-8DAA-9B41FCEC645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35" name="AutoShape 11"/>
          <p:cNvSpPr>
            <a:spLocks noChangeArrowheads="1"/>
          </p:cNvSpPr>
          <p:nvPr userDrawn="1"/>
        </p:nvSpPr>
        <p:spPr bwMode="auto">
          <a:xfrm>
            <a:off x="327025" y="989013"/>
            <a:ext cx="8237538" cy="176212"/>
          </a:xfrm>
          <a:prstGeom prst="roundRect">
            <a:avLst>
              <a:gd name="adj" fmla="val 16667"/>
            </a:avLst>
          </a:prstGeom>
          <a:gradFill rotWithShape="1">
            <a:gsLst>
              <a:gs pos="0">
                <a:schemeClr val="bg1"/>
              </a:gs>
              <a:gs pos="50000">
                <a:schemeClr val="tx2"/>
              </a:gs>
              <a:gs pos="100000">
                <a:schemeClr val="bg1"/>
              </a:gs>
            </a:gsLst>
            <a:lin ang="54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/>
              <a:cs typeface="Century Gothic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dt="0"/>
  <p:txStyles>
    <p:titleStyle>
      <a:lvl1pPr algn="ctr" rtl="0" fontAlgn="base">
        <a:spcBef>
          <a:spcPct val="0"/>
        </a:spcBef>
        <a:spcAft>
          <a:spcPct val="0"/>
        </a:spcAft>
        <a:defRPr sz="4000">
          <a:solidFill>
            <a:schemeClr val="tx1">
              <a:lumMod val="85000"/>
              <a:lumOff val="15000"/>
            </a:schemeClr>
          </a:solidFill>
          <a:latin typeface="Century Gothic"/>
          <a:ea typeface="+mj-ea"/>
          <a:cs typeface="Century Gothic"/>
        </a:defRPr>
      </a:lvl1pPr>
      <a:lvl2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2pPr>
      <a:lvl3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3pPr>
      <a:lvl4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4pPr>
      <a:lvl5pPr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pitchFamily="-107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800">
          <a:solidFill>
            <a:schemeClr val="tx1">
              <a:lumMod val="85000"/>
              <a:lumOff val="15000"/>
            </a:schemeClr>
          </a:solidFill>
          <a:latin typeface="Century Gothic"/>
          <a:ea typeface="+mn-ea"/>
          <a:cs typeface="Century Gothic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4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>
              <a:lumMod val="65000"/>
              <a:lumOff val="35000"/>
            </a:schemeClr>
          </a:solidFill>
          <a:latin typeface="Century Gothic"/>
          <a:ea typeface="ＭＳ Ｐゴシック" pitchFamily="-107" charset="-128"/>
          <a:cs typeface="Century Gothic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ＭＳ Ｐゴシック" pitchFamily="-107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7.png"/><Relationship Id="rId4" Type="http://schemas.openxmlformats.org/officeDocument/2006/relationships/customXml" Target="../ink/ink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customXml" Target="../ink/ink5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customXml" Target="../ink/ink6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2.png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9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6" Type="http://schemas.openxmlformats.org/officeDocument/2006/relationships/customXml" Target="../ink/ink10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0.png"/><Relationship Id="rId5" Type="http://schemas.openxmlformats.org/officeDocument/2006/relationships/customXml" Target="../ink/ink11.xml"/><Relationship Id="rId4" Type="http://schemas.openxmlformats.org/officeDocument/2006/relationships/image" Target="../media/image2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wmf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101725"/>
            <a:ext cx="7772400" cy="2228850"/>
          </a:xfrm>
        </p:spPr>
        <p:txBody>
          <a:bodyPr/>
          <a:lstStyle/>
          <a:p>
            <a:r>
              <a:rPr lang="en-US"/>
              <a:t>Analysis of Algorithms</a:t>
            </a:r>
            <a:br>
              <a:rPr lang="en-US"/>
            </a:br>
            <a:r>
              <a:rPr lang="en-US"/>
              <a:t>CS 477/677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59263"/>
            <a:ext cx="6400800" cy="1752600"/>
          </a:xfrm>
        </p:spPr>
        <p:txBody>
          <a:bodyPr/>
          <a:lstStyle/>
          <a:p>
            <a:r>
              <a:rPr lang="en-US" dirty="0"/>
              <a:t>Instructor: Monica </a:t>
            </a:r>
            <a:r>
              <a:rPr lang="en-US" dirty="0" err="1"/>
              <a:t>Nicolescu</a:t>
            </a:r>
            <a:endParaRPr lang="en-US" dirty="0"/>
          </a:p>
          <a:p>
            <a:r>
              <a:rPr lang="en-US" dirty="0"/>
              <a:t>Lecture 13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Century Gothic" panose="020B0502020202020204" pitchFamily="34" charset="0"/>
              </a:rPr>
              <a:t>CS 477/677 - Lecture 13</a:t>
            </a: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Black-Height of a Node</a:t>
            </a:r>
            <a:endParaRPr lang="en-US" sz="2800"/>
          </a:p>
        </p:txBody>
      </p:sp>
      <p:sp>
        <p:nvSpPr>
          <p:cNvPr id="4229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4492625"/>
            <a:ext cx="8543925" cy="2155825"/>
          </a:xfrm>
        </p:spPr>
        <p:txBody>
          <a:bodyPr/>
          <a:lstStyle/>
          <a:p>
            <a:pPr eaLnBrk="1" hangingPunct="1"/>
            <a:r>
              <a:rPr lang="en-US" b="1" dirty="0"/>
              <a:t>Height of a node:</a:t>
            </a:r>
            <a:r>
              <a:rPr lang="en-US" dirty="0"/>
              <a:t> </a:t>
            </a:r>
            <a:r>
              <a:rPr lang="en-US" sz="2400" dirty="0"/>
              <a:t>the number of edges in a longest path to a leaf</a:t>
            </a:r>
          </a:p>
          <a:p>
            <a:pPr eaLnBrk="1" hangingPunct="1"/>
            <a:r>
              <a:rPr lang="en-US" b="1" dirty="0"/>
              <a:t>Black-height </a:t>
            </a:r>
            <a:r>
              <a:rPr lang="en-US" dirty="0"/>
              <a:t>of a node </a:t>
            </a:r>
            <a:r>
              <a:rPr lang="en-US" dirty="0">
                <a:latin typeface="Comic Sans MS" pitchFamily="-107" charset="0"/>
              </a:rPr>
              <a:t>x: </a:t>
            </a:r>
            <a:r>
              <a:rPr lang="en-US" sz="2400" dirty="0" err="1">
                <a:latin typeface="Comic Sans MS" pitchFamily="-107" charset="0"/>
              </a:rPr>
              <a:t>bh</a:t>
            </a:r>
            <a:r>
              <a:rPr lang="en-US" sz="2400" dirty="0">
                <a:latin typeface="Comic Sans MS" pitchFamily="-107" charset="0"/>
              </a:rPr>
              <a:t>(x)</a:t>
            </a:r>
            <a:r>
              <a:rPr lang="en-US" sz="2400" dirty="0"/>
              <a:t> is the number of black nodes (including NIL) on a path from </a:t>
            </a:r>
            <a:r>
              <a:rPr lang="en-US" sz="2400" dirty="0">
                <a:latin typeface="Comic Sans MS" pitchFamily="-107" charset="0"/>
              </a:rPr>
              <a:t>x</a:t>
            </a:r>
            <a:r>
              <a:rPr lang="en-US" sz="2400" dirty="0"/>
              <a:t> to leaf, not counting </a:t>
            </a:r>
            <a:r>
              <a:rPr lang="en-US" sz="2400" dirty="0">
                <a:latin typeface="Comic Sans MS" pitchFamily="-107" charset="0"/>
              </a:rPr>
              <a:t>x</a:t>
            </a:r>
            <a:endParaRPr lang="en-US" sz="2400" dirty="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95475" y="1433513"/>
            <a:ext cx="5546725" cy="3014662"/>
            <a:chOff x="2190" y="868"/>
            <a:chExt cx="3494" cy="1899"/>
          </a:xfrm>
        </p:grpSpPr>
        <p:sp>
          <p:nvSpPr>
            <p:cNvPr id="21518" name="Oval 5"/>
            <p:cNvSpPr>
              <a:spLocks noChangeArrowheads="1"/>
            </p:cNvSpPr>
            <p:nvPr/>
          </p:nvSpPr>
          <p:spPr bwMode="auto">
            <a:xfrm>
              <a:off x="3101" y="868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1519" name="Oval 6"/>
            <p:cNvSpPr>
              <a:spLocks noChangeArrowheads="1"/>
            </p:cNvSpPr>
            <p:nvPr/>
          </p:nvSpPr>
          <p:spPr bwMode="auto">
            <a:xfrm>
              <a:off x="2388" y="129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21520" name="Oval 7"/>
            <p:cNvSpPr>
              <a:spLocks noChangeArrowheads="1"/>
            </p:cNvSpPr>
            <p:nvPr/>
          </p:nvSpPr>
          <p:spPr bwMode="auto">
            <a:xfrm>
              <a:off x="3813" y="1296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21521" name="Oval 8"/>
            <p:cNvSpPr>
              <a:spLocks noChangeArrowheads="1"/>
            </p:cNvSpPr>
            <p:nvPr/>
          </p:nvSpPr>
          <p:spPr bwMode="auto">
            <a:xfrm>
              <a:off x="3101" y="1740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1522" name="Oval 9"/>
            <p:cNvSpPr>
              <a:spLocks noChangeArrowheads="1"/>
            </p:cNvSpPr>
            <p:nvPr/>
          </p:nvSpPr>
          <p:spPr bwMode="auto">
            <a:xfrm>
              <a:off x="4518" y="1740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21523" name="Oval 10"/>
            <p:cNvSpPr>
              <a:spLocks noChangeArrowheads="1"/>
            </p:cNvSpPr>
            <p:nvPr/>
          </p:nvSpPr>
          <p:spPr bwMode="auto">
            <a:xfrm>
              <a:off x="3740" y="2168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21524" name="Oval 11"/>
            <p:cNvSpPr>
              <a:spLocks noChangeArrowheads="1"/>
            </p:cNvSpPr>
            <p:nvPr/>
          </p:nvSpPr>
          <p:spPr bwMode="auto">
            <a:xfrm>
              <a:off x="5157" y="2168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21525" name="Line 12"/>
            <p:cNvSpPr>
              <a:spLocks noChangeShapeType="1"/>
            </p:cNvSpPr>
            <p:nvPr/>
          </p:nvSpPr>
          <p:spPr bwMode="auto">
            <a:xfrm rot="3600000">
              <a:off x="2886" y="956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6" name="Line 13"/>
            <p:cNvSpPr>
              <a:spLocks noChangeShapeType="1"/>
            </p:cNvSpPr>
            <p:nvPr/>
          </p:nvSpPr>
          <p:spPr bwMode="auto">
            <a:xfrm rot="18000000" flipH="1">
              <a:off x="3600" y="956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7" name="Line 14"/>
            <p:cNvSpPr>
              <a:spLocks noChangeShapeType="1"/>
            </p:cNvSpPr>
            <p:nvPr/>
          </p:nvSpPr>
          <p:spPr bwMode="auto">
            <a:xfrm rot="3600000">
              <a:off x="3608" y="1406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8" name="Line 15"/>
            <p:cNvSpPr>
              <a:spLocks noChangeShapeType="1"/>
            </p:cNvSpPr>
            <p:nvPr/>
          </p:nvSpPr>
          <p:spPr bwMode="auto">
            <a:xfrm rot="18000000" flipH="1">
              <a:off x="4306" y="1406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29" name="Line 16"/>
            <p:cNvSpPr>
              <a:spLocks noChangeShapeType="1"/>
            </p:cNvSpPr>
            <p:nvPr/>
          </p:nvSpPr>
          <p:spPr bwMode="auto">
            <a:xfrm rot="18000000" flipH="1">
              <a:off x="3574" y="1851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0" name="Line 17"/>
            <p:cNvSpPr>
              <a:spLocks noChangeShapeType="1"/>
            </p:cNvSpPr>
            <p:nvPr/>
          </p:nvSpPr>
          <p:spPr bwMode="auto">
            <a:xfrm rot="18000000" flipH="1">
              <a:off x="4998" y="1851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31" name="AutoShape 18"/>
            <p:cNvSpPr>
              <a:spLocks noChangeArrowheads="1"/>
            </p:cNvSpPr>
            <p:nvPr/>
          </p:nvSpPr>
          <p:spPr bwMode="auto">
            <a:xfrm>
              <a:off x="2190" y="1711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2" name="AutoShape 19"/>
            <p:cNvSpPr>
              <a:spLocks noChangeArrowheads="1"/>
            </p:cNvSpPr>
            <p:nvPr/>
          </p:nvSpPr>
          <p:spPr bwMode="auto">
            <a:xfrm>
              <a:off x="2568" y="1711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3" name="AutoShape 20"/>
            <p:cNvSpPr>
              <a:spLocks noChangeArrowheads="1"/>
            </p:cNvSpPr>
            <p:nvPr/>
          </p:nvSpPr>
          <p:spPr bwMode="auto">
            <a:xfrm>
              <a:off x="2562" y="2265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4" name="AutoShape 21"/>
            <p:cNvSpPr>
              <a:spLocks noChangeArrowheads="1"/>
            </p:cNvSpPr>
            <p:nvPr/>
          </p:nvSpPr>
          <p:spPr bwMode="auto">
            <a:xfrm>
              <a:off x="3553" y="2606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5" name="AutoShape 22"/>
            <p:cNvSpPr>
              <a:spLocks noChangeArrowheads="1"/>
            </p:cNvSpPr>
            <p:nvPr/>
          </p:nvSpPr>
          <p:spPr bwMode="auto">
            <a:xfrm>
              <a:off x="3931" y="2606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6" name="AutoShape 23"/>
            <p:cNvSpPr>
              <a:spLocks noChangeArrowheads="1"/>
            </p:cNvSpPr>
            <p:nvPr/>
          </p:nvSpPr>
          <p:spPr bwMode="auto">
            <a:xfrm>
              <a:off x="4986" y="2600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7" name="AutoShape 24"/>
            <p:cNvSpPr>
              <a:spLocks noChangeArrowheads="1"/>
            </p:cNvSpPr>
            <p:nvPr/>
          </p:nvSpPr>
          <p:spPr bwMode="auto">
            <a:xfrm>
              <a:off x="5364" y="2600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8" name="AutoShape 25"/>
            <p:cNvSpPr>
              <a:spLocks noChangeArrowheads="1"/>
            </p:cNvSpPr>
            <p:nvPr/>
          </p:nvSpPr>
          <p:spPr bwMode="auto">
            <a:xfrm>
              <a:off x="4218" y="2254"/>
              <a:ext cx="320" cy="161"/>
            </a:xfrm>
            <a:prstGeom prst="roundRect">
              <a:avLst>
                <a:gd name="adj" fmla="val 16667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1600"/>
                <a:t>NIL</a:t>
              </a:r>
            </a:p>
          </p:txBody>
        </p:sp>
        <p:sp>
          <p:nvSpPr>
            <p:cNvPr id="21539" name="Line 26"/>
            <p:cNvSpPr>
              <a:spLocks noChangeShapeType="1"/>
            </p:cNvSpPr>
            <p:nvPr/>
          </p:nvSpPr>
          <p:spPr bwMode="auto">
            <a:xfrm flipH="1">
              <a:off x="2341" y="1563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0" name="Line 27"/>
            <p:cNvSpPr>
              <a:spLocks noChangeShapeType="1"/>
            </p:cNvSpPr>
            <p:nvPr/>
          </p:nvSpPr>
          <p:spPr bwMode="auto">
            <a:xfrm>
              <a:off x="2603" y="1559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1" name="Line 28"/>
            <p:cNvSpPr>
              <a:spLocks noChangeShapeType="1"/>
            </p:cNvSpPr>
            <p:nvPr/>
          </p:nvSpPr>
          <p:spPr bwMode="auto">
            <a:xfrm flipH="1">
              <a:off x="3695" y="2445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2" name="Line 29"/>
            <p:cNvSpPr>
              <a:spLocks noChangeShapeType="1"/>
            </p:cNvSpPr>
            <p:nvPr/>
          </p:nvSpPr>
          <p:spPr bwMode="auto">
            <a:xfrm>
              <a:off x="3957" y="2445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3" name="Line 30"/>
            <p:cNvSpPr>
              <a:spLocks noChangeShapeType="1"/>
            </p:cNvSpPr>
            <p:nvPr/>
          </p:nvSpPr>
          <p:spPr bwMode="auto">
            <a:xfrm flipH="1">
              <a:off x="5119" y="2445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4" name="Line 31"/>
            <p:cNvSpPr>
              <a:spLocks noChangeShapeType="1"/>
            </p:cNvSpPr>
            <p:nvPr/>
          </p:nvSpPr>
          <p:spPr bwMode="auto">
            <a:xfrm>
              <a:off x="5381" y="2445"/>
              <a:ext cx="128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5" name="Line 32"/>
            <p:cNvSpPr>
              <a:spLocks noChangeShapeType="1"/>
            </p:cNvSpPr>
            <p:nvPr/>
          </p:nvSpPr>
          <p:spPr bwMode="auto">
            <a:xfrm flipH="1">
              <a:off x="2688" y="1984"/>
              <a:ext cx="432" cy="2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1546" name="Line 33"/>
            <p:cNvSpPr>
              <a:spLocks noChangeShapeType="1"/>
            </p:cNvSpPr>
            <p:nvPr/>
          </p:nvSpPr>
          <p:spPr bwMode="auto">
            <a:xfrm flipH="1">
              <a:off x="4347" y="1995"/>
              <a:ext cx="213" cy="2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22946" name="Text Box 34"/>
          <p:cNvSpPr txBox="1">
            <a:spLocks noChangeArrowheads="1"/>
          </p:cNvSpPr>
          <p:nvPr/>
        </p:nvSpPr>
        <p:spPr bwMode="auto">
          <a:xfrm>
            <a:off x="3854450" y="1230313"/>
            <a:ext cx="769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4</a:t>
            </a:r>
          </a:p>
          <a:p>
            <a:r>
              <a:rPr lang="en-US" sz="1600">
                <a:latin typeface="Comic Sans MS" pitchFamily="-107" charset="0"/>
              </a:rPr>
              <a:t>bh = 2</a:t>
            </a:r>
          </a:p>
        </p:txBody>
      </p:sp>
      <p:sp>
        <p:nvSpPr>
          <p:cNvPr id="422947" name="Text Box 35"/>
          <p:cNvSpPr txBox="1">
            <a:spLocks noChangeArrowheads="1"/>
          </p:cNvSpPr>
          <p:nvPr/>
        </p:nvSpPr>
        <p:spPr bwMode="auto">
          <a:xfrm>
            <a:off x="4987925" y="1941513"/>
            <a:ext cx="76993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3</a:t>
            </a:r>
          </a:p>
          <a:p>
            <a:r>
              <a:rPr lang="en-US" sz="1600">
                <a:latin typeface="Comic Sans MS" pitchFamily="-107" charset="0"/>
              </a:rPr>
              <a:t>bh = 2</a:t>
            </a:r>
          </a:p>
        </p:txBody>
      </p:sp>
      <p:sp>
        <p:nvSpPr>
          <p:cNvPr id="422948" name="Text Box 36"/>
          <p:cNvSpPr txBox="1">
            <a:spLocks noChangeArrowheads="1"/>
          </p:cNvSpPr>
          <p:nvPr/>
        </p:nvSpPr>
        <p:spPr bwMode="auto">
          <a:xfrm>
            <a:off x="6089650" y="2662238"/>
            <a:ext cx="738188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2</a:t>
            </a:r>
          </a:p>
          <a:p>
            <a:r>
              <a:rPr lang="en-US" sz="1600">
                <a:latin typeface="Comic Sans MS" pitchFamily="-107" charset="0"/>
              </a:rPr>
              <a:t>bh = 1</a:t>
            </a:r>
          </a:p>
        </p:txBody>
      </p:sp>
      <p:sp>
        <p:nvSpPr>
          <p:cNvPr id="422949" name="Text Box 37"/>
          <p:cNvSpPr txBox="1">
            <a:spLocks noChangeArrowheads="1"/>
          </p:cNvSpPr>
          <p:nvPr/>
        </p:nvSpPr>
        <p:spPr bwMode="auto">
          <a:xfrm>
            <a:off x="7113588" y="3432175"/>
            <a:ext cx="7381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1</a:t>
            </a:r>
          </a:p>
          <a:p>
            <a:r>
              <a:rPr lang="en-US" sz="1600">
                <a:latin typeface="Comic Sans MS" pitchFamily="-107" charset="0"/>
              </a:rPr>
              <a:t>bh = 1</a:t>
            </a:r>
          </a:p>
        </p:txBody>
      </p:sp>
      <p:sp>
        <p:nvSpPr>
          <p:cNvPr id="422950" name="Text Box 38"/>
          <p:cNvSpPr txBox="1">
            <a:spLocks noChangeArrowheads="1"/>
          </p:cNvSpPr>
          <p:nvPr/>
        </p:nvSpPr>
        <p:spPr bwMode="auto">
          <a:xfrm>
            <a:off x="1449388" y="2009775"/>
            <a:ext cx="7381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1</a:t>
            </a:r>
          </a:p>
          <a:p>
            <a:r>
              <a:rPr lang="en-US" sz="1600">
                <a:latin typeface="Comic Sans MS" pitchFamily="-107" charset="0"/>
              </a:rPr>
              <a:t>bh = 1</a:t>
            </a:r>
          </a:p>
        </p:txBody>
      </p:sp>
      <p:sp>
        <p:nvSpPr>
          <p:cNvPr id="422951" name="Text Box 39"/>
          <p:cNvSpPr txBox="1">
            <a:spLocks noChangeArrowheads="1"/>
          </p:cNvSpPr>
          <p:nvPr/>
        </p:nvSpPr>
        <p:spPr bwMode="auto">
          <a:xfrm>
            <a:off x="3811588" y="2752725"/>
            <a:ext cx="7381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2</a:t>
            </a:r>
          </a:p>
          <a:p>
            <a:r>
              <a:rPr lang="en-US" sz="1600">
                <a:latin typeface="Comic Sans MS" pitchFamily="-107" charset="0"/>
              </a:rPr>
              <a:t>bh = 1</a:t>
            </a:r>
          </a:p>
        </p:txBody>
      </p:sp>
      <p:sp>
        <p:nvSpPr>
          <p:cNvPr id="422952" name="Text Box 40"/>
          <p:cNvSpPr txBox="1">
            <a:spLocks noChangeArrowheads="1"/>
          </p:cNvSpPr>
          <p:nvPr/>
        </p:nvSpPr>
        <p:spPr bwMode="auto">
          <a:xfrm>
            <a:off x="4656138" y="3079750"/>
            <a:ext cx="738187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1600">
                <a:latin typeface="Comic Sans MS" pitchFamily="-107" charset="0"/>
              </a:rPr>
              <a:t>h = 1</a:t>
            </a:r>
          </a:p>
          <a:p>
            <a:r>
              <a:rPr lang="en-US" sz="1600">
                <a:latin typeface="Comic Sans MS" pitchFamily="-107" charset="0"/>
              </a:rPr>
              <a:t>bh =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5ABF6E-2F86-794E-ACC4-DC7A55CEA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21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9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2946" grpId="0"/>
      <p:bldP spid="422947" grpId="0"/>
      <p:bldP spid="422948" grpId="0"/>
      <p:bldP spid="422949" grpId="0"/>
      <p:bldP spid="422950" grpId="0"/>
      <p:bldP spid="422951" grpId="0"/>
      <p:bldP spid="42295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Century Gothic" panose="020B0502020202020204" pitchFamily="34" charset="0"/>
              </a:rPr>
              <a:t>CS 477/677 - Lecture 13</a:t>
            </a: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Red-Black Trees</a:t>
            </a:r>
          </a:p>
        </p:txBody>
      </p:sp>
      <p:sp>
        <p:nvSpPr>
          <p:cNvPr id="485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438" y="1111250"/>
            <a:ext cx="8694737" cy="3028950"/>
          </a:xfrm>
        </p:spPr>
        <p:txBody>
          <a:bodyPr/>
          <a:lstStyle/>
          <a:p>
            <a:pPr eaLnBrk="1" hangingPunct="1"/>
            <a:r>
              <a:rPr lang="en-US" b="1"/>
              <a:t>Claim</a:t>
            </a:r>
          </a:p>
          <a:p>
            <a:pPr lvl="1" eaLnBrk="1" hangingPunct="1"/>
            <a:r>
              <a:rPr lang="en-US"/>
              <a:t>Any node with height </a:t>
            </a:r>
            <a:r>
              <a:rPr lang="en-US">
                <a:latin typeface="Comic Sans MS" pitchFamily="-107" charset="0"/>
              </a:rPr>
              <a:t>h</a:t>
            </a:r>
            <a:r>
              <a:rPr lang="en-US"/>
              <a:t> has black-height </a:t>
            </a:r>
            <a:r>
              <a:rPr lang="en-US">
                <a:latin typeface="Comic Sans MS" pitchFamily="-107" charset="0"/>
              </a:rPr>
              <a:t>≥ h/2</a:t>
            </a:r>
          </a:p>
          <a:p>
            <a:pPr eaLnBrk="1" hangingPunct="1"/>
            <a:r>
              <a:rPr lang="en-US" b="1"/>
              <a:t>Proof</a:t>
            </a:r>
          </a:p>
          <a:p>
            <a:pPr lvl="1" eaLnBrk="1" hangingPunct="1"/>
            <a:r>
              <a:rPr lang="en-US"/>
              <a:t>By property 4, there are at most </a:t>
            </a:r>
            <a:r>
              <a:rPr lang="en-US">
                <a:latin typeface="Comic Sans MS" pitchFamily="-107" charset="0"/>
              </a:rPr>
              <a:t>h/2</a:t>
            </a:r>
            <a:r>
              <a:rPr lang="en-US"/>
              <a:t> </a:t>
            </a:r>
            <a:r>
              <a:rPr lang="en-US" b="1">
                <a:solidFill>
                  <a:srgbClr val="DD0111"/>
                </a:solidFill>
              </a:rPr>
              <a:t>red</a:t>
            </a:r>
            <a:r>
              <a:rPr lang="en-US"/>
              <a:t> nodes on the path from the node to a leaf</a:t>
            </a:r>
            <a:endParaRPr lang="en-US" b="1">
              <a:solidFill>
                <a:srgbClr val="DD0111"/>
              </a:solidFill>
            </a:endParaRPr>
          </a:p>
          <a:p>
            <a:pPr lvl="1" eaLnBrk="1" hangingPunct="1"/>
            <a:r>
              <a:rPr lang="en-US"/>
              <a:t>Hence at least </a:t>
            </a:r>
            <a:r>
              <a:rPr lang="en-US">
                <a:latin typeface="Comic Sans MS" pitchFamily="-107" charset="0"/>
              </a:rPr>
              <a:t>h/2</a:t>
            </a:r>
            <a:r>
              <a:rPr lang="en-US"/>
              <a:t> are </a:t>
            </a:r>
            <a:r>
              <a:rPr lang="en-US" b="1"/>
              <a:t>black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030663" y="3590925"/>
            <a:ext cx="4860925" cy="2513013"/>
            <a:chOff x="1526" y="2294"/>
            <a:chExt cx="3062" cy="1583"/>
          </a:xfrm>
        </p:grpSpPr>
        <p:sp>
          <p:nvSpPr>
            <p:cNvPr id="22536" name="Oval 5"/>
            <p:cNvSpPr>
              <a:spLocks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2537" name="Oval 6"/>
            <p:cNvSpPr>
              <a:spLocks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22538" name="Oval 7"/>
            <p:cNvSpPr>
              <a:spLocks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22539" name="Oval 8"/>
            <p:cNvSpPr>
              <a:spLocks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2540" name="Oval 9"/>
            <p:cNvSpPr>
              <a:spLocks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22541" name="Oval 10"/>
            <p:cNvSpPr>
              <a:spLocks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22542" name="Oval 11"/>
            <p:cNvSpPr>
              <a:spLocks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22543" name="Line 12"/>
            <p:cNvSpPr>
              <a:spLocks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4" name="Line 13"/>
            <p:cNvSpPr>
              <a:spLocks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5" name="Line 14"/>
            <p:cNvSpPr>
              <a:spLocks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6" name="Line 15"/>
            <p:cNvSpPr>
              <a:spLocks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7" name="Line 16"/>
            <p:cNvSpPr>
              <a:spLocks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2548" name="Line 17"/>
            <p:cNvSpPr>
              <a:spLocks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5394" name="Rectangle 18"/>
          <p:cNvSpPr>
            <a:spLocks noChangeArrowheads="1"/>
          </p:cNvSpPr>
          <p:nvPr/>
        </p:nvSpPr>
        <p:spPr bwMode="auto">
          <a:xfrm>
            <a:off x="623888" y="5075238"/>
            <a:ext cx="3875087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lvl="1">
              <a:spcBef>
                <a:spcPct val="20000"/>
              </a:spcBef>
            </a:pP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Property 4: if a node is </a:t>
            </a:r>
            <a:r>
              <a:rPr lang="en-US" sz="240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red</a:t>
            </a:r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 then both its children are black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661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3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539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Century Gothic" panose="020B0502020202020204" pitchFamily="34" charset="0"/>
              </a:rPr>
              <a:t>CS 477/677 - Lecture 13</a:t>
            </a: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Red-Black Trees</a:t>
            </a:r>
          </a:p>
        </p:txBody>
      </p:sp>
      <p:sp>
        <p:nvSpPr>
          <p:cNvPr id="487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111251"/>
            <a:ext cx="8593041" cy="4538326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b="1" dirty="0"/>
              <a:t>Claim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/>
              <a:t>The </a:t>
            </a:r>
            <a:r>
              <a:rPr lang="en-US" dirty="0" err="1"/>
              <a:t>subtree</a:t>
            </a:r>
            <a:r>
              <a:rPr lang="en-US" dirty="0"/>
              <a:t> rooted at any node </a:t>
            </a:r>
            <a:r>
              <a:rPr lang="en-US" dirty="0">
                <a:latin typeface="Comic Sans MS" pitchFamily="-107" charset="0"/>
              </a:rPr>
              <a:t>x</a:t>
            </a:r>
            <a:r>
              <a:rPr lang="en-US" dirty="0"/>
              <a:t> contains at least </a:t>
            </a:r>
            <a:r>
              <a:rPr lang="en-US" dirty="0">
                <a:latin typeface="Comic Sans MS" pitchFamily="-107" charset="0"/>
              </a:rPr>
              <a:t>2</a:t>
            </a:r>
            <a:r>
              <a:rPr lang="en-US" baseline="30000" dirty="0">
                <a:latin typeface="Comic Sans MS" pitchFamily="-107" charset="0"/>
              </a:rPr>
              <a:t>bh(x)</a:t>
            </a:r>
            <a:r>
              <a:rPr lang="en-US" dirty="0">
                <a:latin typeface="Comic Sans MS" pitchFamily="-107" charset="0"/>
              </a:rPr>
              <a:t> - 1</a:t>
            </a:r>
            <a:r>
              <a:rPr lang="en-US" dirty="0"/>
              <a:t> internal nodes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b="1" dirty="0"/>
              <a:t>Proof: </a:t>
            </a:r>
            <a:r>
              <a:rPr lang="en-US" sz="2400" dirty="0">
                <a:solidFill>
                  <a:schemeClr val="tx1"/>
                </a:solidFill>
              </a:rPr>
              <a:t>By induction on height of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x</a:t>
            </a:r>
            <a:endParaRPr lang="en-US" sz="2400" b="1" dirty="0">
              <a:solidFill>
                <a:schemeClr val="tx1"/>
              </a:solidFill>
              <a:latin typeface="Comic Sans MS" pitchFamily="-107" charset="0"/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b="1" dirty="0"/>
              <a:t>Basis: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height[x]</a:t>
            </a:r>
            <a:r>
              <a:rPr lang="en-US" sz="2400" dirty="0">
                <a:solidFill>
                  <a:schemeClr val="tx1"/>
                </a:solidFill>
              </a:rPr>
              <a:t> = 0 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⇒</a:t>
            </a:r>
            <a:endParaRPr 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is a leaf (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NIL[T]</a:t>
            </a:r>
            <a:r>
              <a:rPr lang="en-US" sz="2400" dirty="0">
                <a:solidFill>
                  <a:schemeClr val="tx1"/>
                </a:solidFill>
              </a:rPr>
              <a:t>) 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⇒</a:t>
            </a:r>
            <a:endParaRPr lang="en-US" sz="2400" dirty="0">
              <a:solidFill>
                <a:schemeClr val="tx1"/>
              </a:solidFill>
            </a:endParaRP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</a:rPr>
              <a:t>bh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(x) = 0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  <a:sym typeface="Symbol" pitchFamily="-107" charset="2"/>
              </a:rPr>
              <a:t>⇒</a:t>
            </a:r>
            <a:r>
              <a:rPr lang="en-US" sz="2400" dirty="0">
                <a:solidFill>
                  <a:schemeClr val="tx1"/>
                </a:solidFill>
              </a:rPr>
              <a:t>		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>
                <a:solidFill>
                  <a:schemeClr val="tx1"/>
                </a:solidFill>
              </a:rPr>
              <a:t>	# of internal nodes: 2</a:t>
            </a:r>
            <a:r>
              <a:rPr lang="en-US" sz="2400" baseline="30000" dirty="0">
                <a:solidFill>
                  <a:schemeClr val="tx1"/>
                </a:solidFill>
              </a:rPr>
              <a:t>0</a:t>
            </a:r>
            <a:r>
              <a:rPr lang="en-US" sz="2400" dirty="0">
                <a:solidFill>
                  <a:schemeClr val="tx1"/>
                </a:solidFill>
              </a:rPr>
              <a:t> - 1 = 0</a:t>
            </a:r>
          </a:p>
        </p:txBody>
      </p:sp>
      <p:sp>
        <p:nvSpPr>
          <p:cNvPr id="487428" name="AutoShape 4"/>
          <p:cNvSpPr>
            <a:spLocks noChangeArrowheads="1"/>
          </p:cNvSpPr>
          <p:nvPr/>
        </p:nvSpPr>
        <p:spPr bwMode="auto">
          <a:xfrm>
            <a:off x="6494463" y="3557588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487429" name="Text Box 5"/>
          <p:cNvSpPr txBox="1">
            <a:spLocks noChangeArrowheads="1"/>
          </p:cNvSpPr>
          <p:nvPr/>
        </p:nvSpPr>
        <p:spPr bwMode="auto">
          <a:xfrm>
            <a:off x="6796088" y="3051175"/>
            <a:ext cx="2984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x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23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74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7428" grpId="0" animBg="1"/>
      <p:bldP spid="48742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Century Gothic" panose="020B0502020202020204" pitchFamily="34" charset="0"/>
              </a:rPr>
              <a:t>CS 477/677 - Lecture 13</a:t>
            </a: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Red-Black Trees</a:t>
            </a:r>
          </a:p>
        </p:txBody>
      </p:sp>
      <p:sp>
        <p:nvSpPr>
          <p:cNvPr id="2458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11250"/>
            <a:ext cx="8329612" cy="58134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b="1" dirty="0"/>
              <a:t>Inductive step: 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Let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height</a:t>
            </a:r>
            <a:r>
              <a:rPr lang="en-US" sz="2400" dirty="0">
                <a:solidFill>
                  <a:schemeClr val="tx1"/>
                </a:solidFill>
              </a:rPr>
              <a:t>(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x)</a:t>
            </a:r>
            <a:r>
              <a:rPr lang="en-US" sz="2400" dirty="0">
                <a:solidFill>
                  <a:schemeClr val="tx1"/>
                </a:solidFill>
              </a:rPr>
              <a:t> =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h</a:t>
            </a:r>
            <a:r>
              <a:rPr lang="en-US" sz="2400" dirty="0">
                <a:solidFill>
                  <a:schemeClr val="tx1"/>
                </a:solidFill>
              </a:rPr>
              <a:t> and </a:t>
            </a:r>
            <a:r>
              <a:rPr lang="en-US" sz="2400" dirty="0" err="1">
                <a:solidFill>
                  <a:schemeClr val="tx1"/>
                </a:solidFill>
                <a:latin typeface="Comic Sans MS" pitchFamily="-107" charset="0"/>
              </a:rPr>
              <a:t>bh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(x) = b</a:t>
            </a:r>
          </a:p>
          <a:p>
            <a:pPr eaLnBrk="1" hangingPunct="1"/>
            <a:r>
              <a:rPr lang="en-US" sz="2400" dirty="0">
                <a:solidFill>
                  <a:schemeClr val="tx1"/>
                </a:solidFill>
              </a:rPr>
              <a:t>Any child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y</a:t>
            </a:r>
            <a:r>
              <a:rPr lang="en-US" sz="2400" dirty="0">
                <a:solidFill>
                  <a:schemeClr val="tx1"/>
                </a:solidFill>
              </a:rPr>
              <a:t> of </a:t>
            </a:r>
            <a:r>
              <a:rPr lang="en-US" sz="2400" dirty="0">
                <a:solidFill>
                  <a:schemeClr val="tx1"/>
                </a:solidFill>
                <a:latin typeface="Comic Sans MS" pitchFamily="-107" charset="0"/>
              </a:rPr>
              <a:t>x</a:t>
            </a:r>
            <a:r>
              <a:rPr lang="en-US" sz="2400" dirty="0">
                <a:solidFill>
                  <a:schemeClr val="tx1"/>
                </a:solidFill>
              </a:rPr>
              <a:t> has: </a:t>
            </a:r>
          </a:p>
          <a:p>
            <a:pPr lvl="1" eaLnBrk="1" hangingPunct="1"/>
            <a:r>
              <a:rPr lang="en-US" sz="2000" dirty="0" err="1">
                <a:solidFill>
                  <a:srgbClr val="008080"/>
                </a:solidFill>
                <a:latin typeface="Comic Sans MS" pitchFamily="-107" charset="0"/>
              </a:rPr>
              <a:t>bh</a:t>
            </a:r>
            <a:r>
              <a:rPr lang="en-US" sz="2000" dirty="0">
                <a:solidFill>
                  <a:srgbClr val="008080"/>
                </a:solidFill>
                <a:latin typeface="Comic Sans MS" pitchFamily="-107" charset="0"/>
              </a:rPr>
              <a:t> (y)</a:t>
            </a:r>
            <a:r>
              <a:rPr lang="en-US" sz="2000" dirty="0">
                <a:latin typeface="Comic Sans MS" pitchFamily="-107" charset="0"/>
              </a:rPr>
              <a:t> =</a:t>
            </a:r>
            <a:endParaRPr lang="en-US" sz="2000" dirty="0"/>
          </a:p>
          <a:p>
            <a:pPr lvl="1" eaLnBrk="1" hangingPunct="1"/>
            <a:r>
              <a:rPr lang="en-US" sz="2000" dirty="0" err="1">
                <a:solidFill>
                  <a:srgbClr val="008080"/>
                </a:solidFill>
                <a:latin typeface="Comic Sans MS" pitchFamily="-107" charset="0"/>
              </a:rPr>
              <a:t>bh</a:t>
            </a:r>
            <a:r>
              <a:rPr lang="en-US" sz="2000" dirty="0">
                <a:solidFill>
                  <a:srgbClr val="008080"/>
                </a:solidFill>
                <a:latin typeface="Comic Sans MS" pitchFamily="-107" charset="0"/>
              </a:rPr>
              <a:t> (y)</a:t>
            </a:r>
            <a:r>
              <a:rPr lang="en-US" sz="2000" dirty="0"/>
              <a:t> =</a:t>
            </a:r>
          </a:p>
          <a:p>
            <a:pPr eaLnBrk="1" hangingPunct="1"/>
            <a:endParaRPr lang="en-US" sz="2400" dirty="0"/>
          </a:p>
        </p:txBody>
      </p:sp>
      <p:grpSp>
        <p:nvGrpSpPr>
          <p:cNvPr id="2" name="Group 4"/>
          <p:cNvGrpSpPr>
            <a:grpSpLocks noChangeAspect="1"/>
          </p:cNvGrpSpPr>
          <p:nvPr/>
        </p:nvGrpSpPr>
        <p:grpSpPr bwMode="auto">
          <a:xfrm>
            <a:off x="2714625" y="3889375"/>
            <a:ext cx="3648075" cy="1885950"/>
            <a:chOff x="1526" y="2294"/>
            <a:chExt cx="3062" cy="1583"/>
          </a:xfrm>
        </p:grpSpPr>
        <p:sp>
          <p:nvSpPr>
            <p:cNvPr id="24585" name="Oval 5"/>
            <p:cNvSpPr>
              <a:spLocks noChangeAspect="1"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4586" name="Oval 6"/>
            <p:cNvSpPr>
              <a:spLocks noChangeAspect="1"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24587" name="Oval 7"/>
            <p:cNvSpPr>
              <a:spLocks noChangeAspect="1"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24588" name="Oval 8"/>
            <p:cNvSpPr>
              <a:spLocks noChangeAspect="1"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4589" name="Oval 9"/>
            <p:cNvSpPr>
              <a:spLocks noChangeAspect="1"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24590" name="Oval 10"/>
            <p:cNvSpPr>
              <a:spLocks noChangeAspect="1"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24591" name="Oval 11"/>
            <p:cNvSpPr>
              <a:spLocks noChangeAspect="1"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24592" name="Line 12"/>
            <p:cNvSpPr>
              <a:spLocks noChangeAspect="1"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3" name="Line 13"/>
            <p:cNvSpPr>
              <a:spLocks noChangeAspect="1"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4" name="Line 14"/>
            <p:cNvSpPr>
              <a:spLocks noChangeAspect="1"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5" name="Line 15"/>
            <p:cNvSpPr>
              <a:spLocks noChangeAspect="1"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6" name="Line 16"/>
            <p:cNvSpPr>
              <a:spLocks noChangeAspect="1"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97" name="Line 17"/>
            <p:cNvSpPr>
              <a:spLocks noChangeAspect="1"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89490" name="Text Box 18"/>
          <p:cNvSpPr txBox="1">
            <a:spLocks noChangeArrowheads="1"/>
          </p:cNvSpPr>
          <p:nvPr/>
        </p:nvSpPr>
        <p:spPr bwMode="auto">
          <a:xfrm>
            <a:off x="2254250" y="2398713"/>
            <a:ext cx="298030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solidFill>
                  <a:srgbClr val="CC0000"/>
                </a:solidFill>
                <a:latin typeface="Comic Sans MS" pitchFamily="-107" charset="0"/>
              </a:rPr>
              <a:t>b</a:t>
            </a:r>
            <a:r>
              <a:rPr lang="en-US" sz="2000" dirty="0"/>
              <a:t>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(if the child is </a:t>
            </a:r>
            <a:r>
              <a:rPr lang="en-US" sz="2000" b="1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red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), or</a:t>
            </a:r>
          </a:p>
        </p:txBody>
      </p:sp>
      <p:sp>
        <p:nvSpPr>
          <p:cNvPr id="489491" name="Text Box 19"/>
          <p:cNvSpPr txBox="1">
            <a:spLocks noChangeArrowheads="1"/>
          </p:cNvSpPr>
          <p:nvPr/>
        </p:nvSpPr>
        <p:spPr bwMode="auto">
          <a:xfrm>
            <a:off x="2217738" y="2763838"/>
            <a:ext cx="324640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omic Sans MS" pitchFamily="-107" charset="0"/>
              </a:rPr>
              <a:t>b - 1</a:t>
            </a:r>
            <a:r>
              <a:rPr lang="en-US" sz="2000" dirty="0"/>
              <a:t> 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(if the child is </a:t>
            </a:r>
            <a:r>
              <a:rPr lang="en-US" sz="2000" b="1" dirty="0">
                <a:latin typeface="Century Gothic" charset="0"/>
                <a:ea typeface="Century Gothic" charset="0"/>
                <a:cs typeface="Century Gothic" charset="0"/>
              </a:rPr>
              <a:t>black</a:t>
            </a:r>
            <a:r>
              <a:rPr lang="en-US" sz="2000" dirty="0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5A3E950-0DAE-10B2-7983-F979DB323166}"/>
                  </a:ext>
                </a:extLst>
              </p14:cNvPr>
              <p14:cNvContentPartPr/>
              <p14:nvPr/>
            </p14:nvContentPartPr>
            <p14:xfrm>
              <a:off x="1758600" y="3017880"/>
              <a:ext cx="3684600" cy="1788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5A3E950-0DAE-10B2-7983-F979DB32316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42400" y="3001680"/>
                <a:ext cx="3717000" cy="1821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2636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9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9490" grpId="0"/>
      <p:bldP spid="48949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Century Gothic" panose="020B0502020202020204" pitchFamily="34" charset="0"/>
              </a:rPr>
              <a:t>CS 477/677 - Lecture 13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Red-Black Trees</a:t>
            </a:r>
          </a:p>
        </p:txBody>
      </p:sp>
      <p:sp>
        <p:nvSpPr>
          <p:cNvPr id="491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22350"/>
            <a:ext cx="6154737" cy="521335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 dirty="0"/>
              <a:t>Want to prove: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The </a:t>
            </a:r>
            <a:r>
              <a:rPr lang="en-US" sz="2000" dirty="0" err="1"/>
              <a:t>subtree</a:t>
            </a:r>
            <a:r>
              <a:rPr lang="en-US" sz="2000" dirty="0"/>
              <a:t> rooted at any node </a:t>
            </a:r>
            <a:r>
              <a:rPr lang="en-US" sz="2000" dirty="0">
                <a:latin typeface="Comic Sans MS" pitchFamily="-107" charset="0"/>
              </a:rPr>
              <a:t>x</a:t>
            </a:r>
            <a:r>
              <a:rPr lang="en-US" sz="2000" dirty="0"/>
              <a:t> contains at least </a:t>
            </a:r>
            <a:r>
              <a:rPr lang="en-US" sz="2000" dirty="0">
                <a:latin typeface="Comic Sans MS" pitchFamily="-107" charset="0"/>
              </a:rPr>
              <a:t>2</a:t>
            </a:r>
            <a:r>
              <a:rPr lang="en-US" sz="2000" baseline="30000" dirty="0">
                <a:latin typeface="Comic Sans MS" pitchFamily="-107" charset="0"/>
              </a:rPr>
              <a:t>bh(x)</a:t>
            </a:r>
            <a:r>
              <a:rPr lang="en-US" sz="2000" dirty="0">
                <a:latin typeface="Comic Sans MS" pitchFamily="-107" charset="0"/>
              </a:rPr>
              <a:t> - 1</a:t>
            </a:r>
            <a:r>
              <a:rPr lang="en-US" sz="2000" dirty="0"/>
              <a:t> internal nodes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Assume true for children of </a:t>
            </a:r>
            <a:r>
              <a:rPr lang="en-US" sz="2400" dirty="0">
                <a:latin typeface="Comic Sans MS" pitchFamily="-107" charset="0"/>
              </a:rPr>
              <a:t>x</a:t>
            </a:r>
            <a:r>
              <a:rPr lang="en-US" sz="2400" dirty="0"/>
              <a:t>: 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Their </a:t>
            </a:r>
            <a:r>
              <a:rPr lang="en-US" sz="2000" dirty="0" err="1"/>
              <a:t>subtrees</a:t>
            </a:r>
            <a:r>
              <a:rPr lang="en-US" sz="2000" dirty="0"/>
              <a:t> contain at least </a:t>
            </a:r>
            <a:r>
              <a:rPr lang="en-US" sz="2000" dirty="0">
                <a:latin typeface="Comic Sans MS" pitchFamily="-107" charset="0"/>
              </a:rPr>
              <a:t>2</a:t>
            </a:r>
            <a:r>
              <a:rPr lang="en-US" sz="2000" baseline="30000" dirty="0">
                <a:latin typeface="Comic Sans MS" pitchFamily="-107" charset="0"/>
              </a:rPr>
              <a:t>bh(x) - 1</a:t>
            </a:r>
            <a:r>
              <a:rPr lang="en-US" sz="2000" dirty="0">
                <a:latin typeface="Comic Sans MS" pitchFamily="-107" charset="0"/>
              </a:rPr>
              <a:t> – 1</a:t>
            </a:r>
            <a:r>
              <a:rPr lang="en-US" sz="2000" dirty="0"/>
              <a:t> internal nodes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The </a:t>
            </a:r>
            <a:r>
              <a:rPr lang="en-US" sz="2400" dirty="0" err="1"/>
              <a:t>subtree</a:t>
            </a:r>
            <a:r>
              <a:rPr lang="en-US" sz="2400" dirty="0"/>
              <a:t> rooted at </a:t>
            </a:r>
            <a:r>
              <a:rPr lang="en-US" sz="2400" dirty="0">
                <a:latin typeface="Comic Sans MS" pitchFamily="-107" charset="0"/>
              </a:rPr>
              <a:t>x</a:t>
            </a:r>
            <a:r>
              <a:rPr lang="en-US" sz="2400" dirty="0"/>
              <a:t> contains at least: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>
                <a:latin typeface="Comic Sans MS" pitchFamily="-107" charset="0"/>
              </a:rPr>
              <a:t>	(2</a:t>
            </a:r>
            <a:r>
              <a:rPr lang="en-US" sz="2400" baseline="30000" dirty="0">
                <a:latin typeface="Comic Sans MS" pitchFamily="-107" charset="0"/>
              </a:rPr>
              <a:t>bh(x) - 1</a:t>
            </a:r>
            <a:r>
              <a:rPr lang="en-US" sz="2400" dirty="0">
                <a:latin typeface="Comic Sans MS" pitchFamily="-107" charset="0"/>
              </a:rPr>
              <a:t> – 1) + (2</a:t>
            </a:r>
            <a:r>
              <a:rPr lang="en-US" sz="2400" baseline="30000" dirty="0">
                <a:latin typeface="Comic Sans MS" pitchFamily="-107" charset="0"/>
              </a:rPr>
              <a:t>bh(x) - 1</a:t>
            </a:r>
            <a:r>
              <a:rPr lang="en-US" sz="2400" dirty="0">
                <a:latin typeface="Comic Sans MS" pitchFamily="-107" charset="0"/>
              </a:rPr>
              <a:t> – 1) + 1 = </a:t>
            </a:r>
            <a:r>
              <a:rPr lang="en-US" sz="2400" dirty="0"/>
              <a:t> 	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>
                <a:latin typeface="Comic Sans MS" pitchFamily="-107" charset="0"/>
              </a:rPr>
              <a:t>	2 · (2</a:t>
            </a:r>
            <a:r>
              <a:rPr lang="en-US" sz="2400" baseline="30000" dirty="0">
                <a:latin typeface="Comic Sans MS" pitchFamily="-107" charset="0"/>
              </a:rPr>
              <a:t>bh(x) - 1</a:t>
            </a:r>
            <a:r>
              <a:rPr lang="en-US" sz="2400" dirty="0">
                <a:latin typeface="Comic Sans MS" pitchFamily="-107" charset="0"/>
              </a:rPr>
              <a:t> - 1) + 1 = 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sz="2400" dirty="0">
                <a:latin typeface="Comic Sans MS" pitchFamily="-107" charset="0"/>
              </a:rPr>
              <a:t>	2</a:t>
            </a:r>
            <a:r>
              <a:rPr lang="en-US" sz="2400" baseline="30000" dirty="0">
                <a:latin typeface="Comic Sans MS" pitchFamily="-107" charset="0"/>
              </a:rPr>
              <a:t>bh(x) </a:t>
            </a:r>
            <a:r>
              <a:rPr lang="en-US" sz="2400" dirty="0">
                <a:latin typeface="Comic Sans MS" pitchFamily="-107" charset="0"/>
              </a:rPr>
              <a:t>- 1</a:t>
            </a:r>
            <a:r>
              <a:rPr lang="en-US" sz="2400" dirty="0"/>
              <a:t> internal nodes</a:t>
            </a:r>
          </a:p>
        </p:txBody>
      </p:sp>
      <p:sp>
        <p:nvSpPr>
          <p:cNvPr id="25606" name="Oval 4"/>
          <p:cNvSpPr>
            <a:spLocks noChangeArrowheads="1"/>
          </p:cNvSpPr>
          <p:nvPr/>
        </p:nvSpPr>
        <p:spPr bwMode="auto">
          <a:xfrm>
            <a:off x="7543800" y="1798638"/>
            <a:ext cx="506413" cy="447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x</a:t>
            </a:r>
          </a:p>
        </p:txBody>
      </p:sp>
      <p:sp>
        <p:nvSpPr>
          <p:cNvPr id="25607" name="Line 5"/>
          <p:cNvSpPr>
            <a:spLocks noChangeShapeType="1"/>
          </p:cNvSpPr>
          <p:nvPr/>
        </p:nvSpPr>
        <p:spPr bwMode="auto">
          <a:xfrm flipH="1">
            <a:off x="7305675" y="2236788"/>
            <a:ext cx="3873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8" name="Line 6"/>
          <p:cNvSpPr>
            <a:spLocks noChangeShapeType="1"/>
          </p:cNvSpPr>
          <p:nvPr/>
        </p:nvSpPr>
        <p:spPr bwMode="auto">
          <a:xfrm>
            <a:off x="7915275" y="2227263"/>
            <a:ext cx="3873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6999288" y="2616200"/>
            <a:ext cx="506412" cy="4476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5610" name="Oval 8"/>
          <p:cNvSpPr>
            <a:spLocks noChangeArrowheads="1"/>
          </p:cNvSpPr>
          <p:nvPr/>
        </p:nvSpPr>
        <p:spPr bwMode="auto">
          <a:xfrm>
            <a:off x="8094663" y="2606675"/>
            <a:ext cx="506412" cy="4476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25611" name="AutoShape 9"/>
          <p:cNvSpPr>
            <a:spLocks noChangeArrowheads="1"/>
          </p:cNvSpPr>
          <p:nvPr/>
        </p:nvSpPr>
        <p:spPr bwMode="auto">
          <a:xfrm>
            <a:off x="6878638" y="3052763"/>
            <a:ext cx="725487" cy="1063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612" name="AutoShape 10"/>
          <p:cNvSpPr>
            <a:spLocks noChangeArrowheads="1"/>
          </p:cNvSpPr>
          <p:nvPr/>
        </p:nvSpPr>
        <p:spPr bwMode="auto">
          <a:xfrm>
            <a:off x="7985125" y="3052763"/>
            <a:ext cx="725488" cy="1063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A21AD33-5B4C-5C8F-9AF3-B25D93259A50}"/>
                  </a:ext>
                </a:extLst>
              </p14:cNvPr>
              <p14:cNvContentPartPr/>
              <p14:nvPr/>
            </p14:nvContentPartPr>
            <p14:xfrm>
              <a:off x="3265920" y="1455120"/>
              <a:ext cx="5607720" cy="3499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A21AD33-5B4C-5C8F-9AF3-B25D93259A5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49720" y="1438920"/>
                <a:ext cx="5640120" cy="3531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59488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2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Arial" pitchFamily="-107" charset="0"/>
              </a:rPr>
              <a:t>CS 477/677 - Lecture 13</a:t>
            </a:r>
            <a:endParaRPr lang="en-US">
              <a:latin typeface="Arial" pitchFamily="-107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Properties of Red-Black Trees</a:t>
            </a:r>
          </a:p>
        </p:txBody>
      </p:sp>
      <p:sp>
        <p:nvSpPr>
          <p:cNvPr id="493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b="1" dirty="0"/>
              <a:t>Lemma: </a:t>
            </a:r>
            <a:r>
              <a:rPr lang="en-US" dirty="0">
                <a:solidFill>
                  <a:schemeClr val="tx1"/>
                </a:solidFill>
              </a:rPr>
              <a:t>A red-black tree with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n</a:t>
            </a:r>
            <a:r>
              <a:rPr lang="en-US" dirty="0">
                <a:solidFill>
                  <a:schemeClr val="tx1"/>
                </a:solidFill>
              </a:rPr>
              <a:t> internal nodes has height at most </a:t>
            </a:r>
            <a:r>
              <a:rPr lang="en-US" dirty="0">
                <a:solidFill>
                  <a:schemeClr val="tx1"/>
                </a:solidFill>
                <a:latin typeface="Comic Sans MS" pitchFamily="-107" charset="0"/>
              </a:rPr>
              <a:t>2lg(n + 1).</a:t>
            </a:r>
          </a:p>
          <a:p>
            <a:pPr eaLnBrk="1" hangingPunct="1">
              <a:buFontTx/>
              <a:buNone/>
            </a:pPr>
            <a:r>
              <a:rPr lang="en-US" b="1" dirty="0"/>
              <a:t>Proof:</a:t>
            </a:r>
          </a:p>
          <a:p>
            <a:pPr eaLnBrk="1" hangingPunct="1"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Comic Sans MS" pitchFamily="-107" charset="0"/>
              </a:rPr>
              <a:t>n</a:t>
            </a: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endParaRPr lang="en-US" dirty="0">
              <a:solidFill>
                <a:schemeClr val="tx1"/>
              </a:solidFill>
            </a:endParaRPr>
          </a:p>
          <a:p>
            <a:pPr eaLnBrk="1" hangingPunct="1"/>
            <a:r>
              <a:rPr lang="en-US" dirty="0">
                <a:solidFill>
                  <a:schemeClr val="tx1"/>
                </a:solidFill>
              </a:rPr>
              <a:t>Add 1 to all sides and then take logs: 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Comic Sans MS" pitchFamily="-107" charset="0"/>
              </a:rPr>
              <a:t>			n + 1 ≥ 2</a:t>
            </a:r>
            <a:r>
              <a:rPr lang="en-US" baseline="30000" dirty="0">
                <a:latin typeface="Comic Sans MS" pitchFamily="-107" charset="0"/>
              </a:rPr>
              <a:t>b  </a:t>
            </a:r>
            <a:r>
              <a:rPr lang="en-US" dirty="0">
                <a:latin typeface="Comic Sans MS" pitchFamily="-107" charset="0"/>
              </a:rPr>
              <a:t>≥ 2</a:t>
            </a:r>
            <a:r>
              <a:rPr lang="en-US" baseline="30000" dirty="0">
                <a:latin typeface="Comic Sans MS" pitchFamily="-107" charset="0"/>
              </a:rPr>
              <a:t>h/2</a:t>
            </a:r>
            <a:endParaRPr lang="en-US" dirty="0">
              <a:solidFill>
                <a:schemeClr val="tx1"/>
              </a:solidFill>
            </a:endParaRPr>
          </a:p>
          <a:p>
            <a:pPr eaLnBrk="1" hangingPunct="1">
              <a:buFontTx/>
              <a:buNone/>
            </a:pPr>
            <a:r>
              <a:rPr lang="en-US" dirty="0"/>
              <a:t>			</a:t>
            </a:r>
            <a:r>
              <a:rPr lang="en-US" dirty="0" err="1">
                <a:latin typeface="Comic Sans MS" pitchFamily="-107" charset="0"/>
              </a:rPr>
              <a:t>lg</a:t>
            </a:r>
            <a:r>
              <a:rPr lang="en-US" dirty="0">
                <a:latin typeface="Comic Sans MS" pitchFamily="-107" charset="0"/>
              </a:rPr>
              <a:t>(n + 1) ≥ h/2</a:t>
            </a:r>
            <a:r>
              <a:rPr lang="en-US" dirty="0"/>
              <a:t> </a:t>
            </a:r>
            <a:r>
              <a:rPr lang="en-US" dirty="0">
                <a:sym typeface="Symbol" pitchFamily="-107" charset="2"/>
              </a:rPr>
              <a:t>⇒</a:t>
            </a:r>
          </a:p>
          <a:p>
            <a:pPr eaLnBrk="1" hangingPunct="1">
              <a:buFontTx/>
              <a:buNone/>
            </a:pPr>
            <a:r>
              <a:rPr lang="en-US" dirty="0"/>
              <a:t>			</a:t>
            </a:r>
            <a:r>
              <a:rPr lang="en-US" dirty="0">
                <a:latin typeface="Comic Sans MS" pitchFamily="-107" charset="0"/>
              </a:rPr>
              <a:t>h ≤ 2 </a:t>
            </a:r>
            <a:r>
              <a:rPr lang="en-US" dirty="0" err="1">
                <a:latin typeface="Comic Sans MS" pitchFamily="-107" charset="0"/>
              </a:rPr>
              <a:t>lg</a:t>
            </a:r>
            <a:r>
              <a:rPr lang="en-US" dirty="0">
                <a:latin typeface="Comic Sans MS" pitchFamily="-107" charset="0"/>
              </a:rPr>
              <a:t>(n + 1)</a:t>
            </a:r>
          </a:p>
        </p:txBody>
      </p:sp>
      <p:sp>
        <p:nvSpPr>
          <p:cNvPr id="26630" name="Oval 4"/>
          <p:cNvSpPr>
            <a:spLocks noChangeArrowheads="1"/>
          </p:cNvSpPr>
          <p:nvPr/>
        </p:nvSpPr>
        <p:spPr bwMode="auto">
          <a:xfrm>
            <a:off x="7543800" y="1798638"/>
            <a:ext cx="506413" cy="447675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root</a:t>
            </a:r>
          </a:p>
        </p:txBody>
      </p:sp>
      <p:sp>
        <p:nvSpPr>
          <p:cNvPr id="26631" name="Line 5"/>
          <p:cNvSpPr>
            <a:spLocks noChangeShapeType="1"/>
          </p:cNvSpPr>
          <p:nvPr/>
        </p:nvSpPr>
        <p:spPr bwMode="auto">
          <a:xfrm flipH="1">
            <a:off x="7305675" y="2236788"/>
            <a:ext cx="3873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2" name="Line 6"/>
          <p:cNvSpPr>
            <a:spLocks noChangeShapeType="1"/>
          </p:cNvSpPr>
          <p:nvPr/>
        </p:nvSpPr>
        <p:spPr bwMode="auto">
          <a:xfrm>
            <a:off x="7915275" y="2227263"/>
            <a:ext cx="387350" cy="387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3" name="Oval 7"/>
          <p:cNvSpPr>
            <a:spLocks noChangeArrowheads="1"/>
          </p:cNvSpPr>
          <p:nvPr/>
        </p:nvSpPr>
        <p:spPr bwMode="auto">
          <a:xfrm>
            <a:off x="6999288" y="2616200"/>
            <a:ext cx="506412" cy="4476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</a:t>
            </a:r>
          </a:p>
        </p:txBody>
      </p:sp>
      <p:sp>
        <p:nvSpPr>
          <p:cNvPr id="26634" name="Oval 8"/>
          <p:cNvSpPr>
            <a:spLocks noChangeArrowheads="1"/>
          </p:cNvSpPr>
          <p:nvPr/>
        </p:nvSpPr>
        <p:spPr bwMode="auto">
          <a:xfrm>
            <a:off x="8094663" y="2606675"/>
            <a:ext cx="506412" cy="447675"/>
          </a:xfrm>
          <a:prstGeom prst="ellipse">
            <a:avLst/>
          </a:prstGeom>
          <a:solidFill>
            <a:srgbClr val="EAEAEA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r</a:t>
            </a:r>
          </a:p>
        </p:txBody>
      </p:sp>
      <p:sp>
        <p:nvSpPr>
          <p:cNvPr id="26635" name="AutoShape 9"/>
          <p:cNvSpPr>
            <a:spLocks noChangeArrowheads="1"/>
          </p:cNvSpPr>
          <p:nvPr/>
        </p:nvSpPr>
        <p:spPr bwMode="auto">
          <a:xfrm>
            <a:off x="6878638" y="3052763"/>
            <a:ext cx="725487" cy="1063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6" name="AutoShape 10"/>
          <p:cNvSpPr>
            <a:spLocks noChangeArrowheads="1"/>
          </p:cNvSpPr>
          <p:nvPr/>
        </p:nvSpPr>
        <p:spPr bwMode="auto">
          <a:xfrm>
            <a:off x="7985125" y="3052763"/>
            <a:ext cx="725488" cy="1063625"/>
          </a:xfrm>
          <a:prstGeom prst="triangle">
            <a:avLst>
              <a:gd name="adj" fmla="val 50000"/>
            </a:avLst>
          </a:prstGeom>
          <a:solidFill>
            <a:srgbClr val="EAEAEA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637" name="Rectangle 11"/>
          <p:cNvSpPr>
            <a:spLocks noChangeArrowheads="1"/>
          </p:cNvSpPr>
          <p:nvPr/>
        </p:nvSpPr>
        <p:spPr bwMode="auto">
          <a:xfrm>
            <a:off x="5730875" y="1804988"/>
            <a:ext cx="192552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height(root) = h</a:t>
            </a:r>
          </a:p>
        </p:txBody>
      </p:sp>
      <p:sp>
        <p:nvSpPr>
          <p:cNvPr id="26638" name="Rectangle 12"/>
          <p:cNvSpPr>
            <a:spLocks noChangeArrowheads="1"/>
          </p:cNvSpPr>
          <p:nvPr/>
        </p:nvSpPr>
        <p:spPr bwMode="auto">
          <a:xfrm>
            <a:off x="5719763" y="2103438"/>
            <a:ext cx="152638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bh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(root) = b</a:t>
            </a:r>
          </a:p>
        </p:txBody>
      </p:sp>
      <p:sp>
        <p:nvSpPr>
          <p:cNvPr id="493581" name="Rectangle 13"/>
          <p:cNvSpPr>
            <a:spLocks noChangeArrowheads="1"/>
          </p:cNvSpPr>
          <p:nvPr/>
        </p:nvSpPr>
        <p:spPr bwMode="auto">
          <a:xfrm>
            <a:off x="625475" y="3092450"/>
            <a:ext cx="1366080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number </a:t>
            </a:r>
            <a:r>
              <a:rPr lang="en-US" dirty="0">
                <a:solidFill>
                  <a:srgbClr val="CC0000"/>
                </a:solidFill>
                <a:latin typeface="Century Gothic" charset="0"/>
                <a:ea typeface="Century Gothic" charset="0"/>
                <a:cs typeface="Century Gothic" charset="0"/>
              </a:rPr>
              <a:t>n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of internal </a:t>
            </a:r>
          </a:p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nodes</a:t>
            </a:r>
          </a:p>
        </p:txBody>
      </p:sp>
      <p:sp>
        <p:nvSpPr>
          <p:cNvPr id="493582" name="Rectangle 14"/>
          <p:cNvSpPr>
            <a:spLocks noChangeArrowheads="1"/>
          </p:cNvSpPr>
          <p:nvPr/>
        </p:nvSpPr>
        <p:spPr bwMode="auto">
          <a:xfrm>
            <a:off x="2413000" y="2663825"/>
            <a:ext cx="1271588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omic Sans MS" pitchFamily="-107" charset="0"/>
              </a:rPr>
              <a:t>≥ 2</a:t>
            </a:r>
            <a:r>
              <a:rPr lang="en-US" sz="2800" baseline="30000">
                <a:solidFill>
                  <a:schemeClr val="accent2"/>
                </a:solidFill>
                <a:latin typeface="Comic Sans MS" pitchFamily="-107" charset="0"/>
              </a:rPr>
              <a:t>b </a:t>
            </a:r>
            <a:r>
              <a:rPr lang="en-US" sz="2800">
                <a:solidFill>
                  <a:schemeClr val="accent2"/>
                </a:solidFill>
                <a:latin typeface="Comic Sans MS" pitchFamily="-107" charset="0"/>
              </a:rPr>
              <a:t>- 1</a:t>
            </a:r>
          </a:p>
        </p:txBody>
      </p:sp>
      <p:sp>
        <p:nvSpPr>
          <p:cNvPr id="493583" name="Rectangle 15"/>
          <p:cNvSpPr>
            <a:spLocks noChangeArrowheads="1"/>
          </p:cNvSpPr>
          <p:nvPr/>
        </p:nvSpPr>
        <p:spPr bwMode="auto">
          <a:xfrm>
            <a:off x="4292600" y="2662238"/>
            <a:ext cx="1574800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accent2"/>
                </a:solidFill>
                <a:latin typeface="Comic Sans MS" pitchFamily="-107" charset="0"/>
              </a:rPr>
              <a:t>≥ 2</a:t>
            </a:r>
            <a:r>
              <a:rPr lang="en-US" sz="2800" baseline="30000">
                <a:solidFill>
                  <a:schemeClr val="accent2"/>
                </a:solidFill>
                <a:latin typeface="Comic Sans MS" pitchFamily="-107" charset="0"/>
              </a:rPr>
              <a:t>h/2</a:t>
            </a:r>
            <a:r>
              <a:rPr lang="en-US" sz="2800">
                <a:solidFill>
                  <a:schemeClr val="accent2"/>
                </a:solidFill>
                <a:latin typeface="Comic Sans MS" pitchFamily="-107" charset="0"/>
              </a:rPr>
              <a:t> - 1</a:t>
            </a:r>
          </a:p>
        </p:txBody>
      </p:sp>
      <p:sp>
        <p:nvSpPr>
          <p:cNvPr id="493584" name="Rectangle 16"/>
          <p:cNvSpPr>
            <a:spLocks noChangeArrowheads="1"/>
          </p:cNvSpPr>
          <p:nvPr/>
        </p:nvSpPr>
        <p:spPr bwMode="auto">
          <a:xfrm>
            <a:off x="3740150" y="3430588"/>
            <a:ext cx="1608133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since b 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  <a:sym typeface="Symbol" pitchFamily="-107" charset="2"/>
              </a:rPr>
              <a:t>≥ h/2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A7F085-7C4E-094E-9F91-CA968EECDBE2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C9DEF25-81A3-780F-4DD4-00E84CF0B1E0}"/>
                  </a:ext>
                </a:extLst>
              </p14:cNvPr>
              <p14:cNvContentPartPr/>
              <p14:nvPr/>
            </p14:nvContentPartPr>
            <p14:xfrm>
              <a:off x="4626360" y="2658600"/>
              <a:ext cx="427320" cy="8125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C9DEF25-81A3-780F-4DD4-00E84CF0B1E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10160" y="2642400"/>
                <a:ext cx="459720" cy="84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6613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57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3581" grpId="0"/>
      <p:bldP spid="493582" grpId="0"/>
      <p:bldP spid="493583" grpId="0"/>
      <p:bldP spid="49358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Operations on Red-Black Trees</a:t>
            </a:r>
          </a:p>
        </p:txBody>
      </p:sp>
      <p:sp>
        <p:nvSpPr>
          <p:cNvPr id="429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501062" cy="5418137"/>
          </a:xfrm>
        </p:spPr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/>
              <a:t>The non-modifying binary-search tree operations </a:t>
            </a:r>
            <a:r>
              <a:rPr lang="en-US">
                <a:solidFill>
                  <a:srgbClr val="336699"/>
                </a:solidFill>
              </a:rPr>
              <a:t>MINIMUM</a:t>
            </a:r>
            <a:r>
              <a:rPr lang="en-US"/>
              <a:t>, </a:t>
            </a:r>
            <a:r>
              <a:rPr lang="en-US">
                <a:solidFill>
                  <a:srgbClr val="336699"/>
                </a:solidFill>
              </a:rPr>
              <a:t>MAXIMUM</a:t>
            </a:r>
            <a:r>
              <a:rPr lang="en-US"/>
              <a:t>, </a:t>
            </a:r>
            <a:r>
              <a:rPr lang="en-US">
                <a:solidFill>
                  <a:srgbClr val="336699"/>
                </a:solidFill>
              </a:rPr>
              <a:t>SUCCESSOR</a:t>
            </a:r>
            <a:r>
              <a:rPr lang="en-US"/>
              <a:t>, </a:t>
            </a:r>
            <a:r>
              <a:rPr lang="en-US">
                <a:solidFill>
                  <a:srgbClr val="336699"/>
                </a:solidFill>
              </a:rPr>
              <a:t>PREDECESSOR</a:t>
            </a:r>
            <a:r>
              <a:rPr lang="en-US"/>
              <a:t>, and </a:t>
            </a:r>
            <a:r>
              <a:rPr lang="en-US">
                <a:solidFill>
                  <a:srgbClr val="336699"/>
                </a:solidFill>
              </a:rPr>
              <a:t>SEARCH</a:t>
            </a:r>
            <a:r>
              <a:rPr lang="en-US"/>
              <a:t> run in </a:t>
            </a:r>
            <a:r>
              <a:rPr lang="en-US">
                <a:latin typeface="Comic Sans MS" pitchFamily="-107" charset="0"/>
              </a:rPr>
              <a:t>O(h)</a:t>
            </a:r>
            <a:r>
              <a:rPr lang="en-US"/>
              <a:t> time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They take </a:t>
            </a:r>
            <a:r>
              <a:rPr lang="en-US">
                <a:latin typeface="Comic Sans MS" pitchFamily="-107" charset="0"/>
              </a:rPr>
              <a:t>O(lgn)</a:t>
            </a:r>
            <a:r>
              <a:rPr lang="en-US"/>
              <a:t> time on red-black trees</a:t>
            </a:r>
          </a:p>
          <a:p>
            <a:pPr eaLnBrk="1" hangingPunct="1">
              <a:lnSpc>
                <a:spcPct val="150000"/>
              </a:lnSpc>
            </a:pPr>
            <a:r>
              <a:rPr lang="en-US"/>
              <a:t>What about TREE-INSERT and TREE-DELETE?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They will still run in </a:t>
            </a:r>
            <a:r>
              <a:rPr lang="en-US">
                <a:latin typeface="Comic Sans MS" pitchFamily="-107" charset="0"/>
              </a:rPr>
              <a:t>O(lgn)</a:t>
            </a:r>
            <a:r>
              <a:rPr lang="en-US"/>
              <a:t> </a:t>
            </a:r>
          </a:p>
          <a:p>
            <a:pPr lvl="1" eaLnBrk="1" hangingPunct="1">
              <a:lnSpc>
                <a:spcPct val="150000"/>
              </a:lnSpc>
            </a:pPr>
            <a:r>
              <a:rPr lang="en-US"/>
              <a:t>We have to guarantee that the modified tree will still be a red-black tree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962937B-C029-214B-AF25-55A2D0E31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44BD24-2655-7349-9156-E73F0A668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534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0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6" name="Rectangle 2"/>
          <p:cNvSpPr>
            <a:spLocks noChangeArrowheads="1"/>
          </p:cNvSpPr>
          <p:nvPr/>
        </p:nvSpPr>
        <p:spPr bwMode="auto">
          <a:xfrm>
            <a:off x="8366125" y="6156325"/>
            <a:ext cx="558800" cy="5921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86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</a:t>
            </a:r>
          </a:p>
        </p:txBody>
      </p:sp>
      <p:sp>
        <p:nvSpPr>
          <p:cNvPr id="430084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350838" y="1127125"/>
            <a:ext cx="8582025" cy="4205288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INSERT: what color to make the new node?</a:t>
            </a:r>
          </a:p>
          <a:p>
            <a:pPr eaLnBrk="1" hangingPunct="1"/>
            <a:r>
              <a:rPr lang="en-US" sz="2400"/>
              <a:t>Red? Let’s insert 35!</a:t>
            </a:r>
          </a:p>
          <a:p>
            <a:pPr lvl="1" eaLnBrk="1" hangingPunct="1"/>
            <a:r>
              <a:rPr lang="en-US"/>
              <a:t>Property 4: if a node is red, then both its children are black</a:t>
            </a:r>
          </a:p>
          <a:p>
            <a:pPr eaLnBrk="1" hangingPunct="1"/>
            <a:r>
              <a:rPr lang="en-US" sz="2400"/>
              <a:t>Black? Let’s insert 14!</a:t>
            </a:r>
          </a:p>
          <a:p>
            <a:pPr lvl="1" eaLnBrk="1" hangingPunct="1"/>
            <a:r>
              <a:rPr lang="en-US"/>
              <a:t>Property 5: all paths from a node to its leaves contain the same number of black nodes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3597275" y="4116388"/>
            <a:ext cx="4860925" cy="2513012"/>
            <a:chOff x="1526" y="2294"/>
            <a:chExt cx="3062" cy="1583"/>
          </a:xfrm>
        </p:grpSpPr>
        <p:sp>
          <p:nvSpPr>
            <p:cNvPr id="28680" name="Oval 6"/>
            <p:cNvSpPr>
              <a:spLocks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8681" name="Oval 7"/>
            <p:cNvSpPr>
              <a:spLocks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28682" name="Oval 8"/>
            <p:cNvSpPr>
              <a:spLocks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28683" name="Oval 9"/>
            <p:cNvSpPr>
              <a:spLocks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8684" name="Oval 10"/>
            <p:cNvSpPr>
              <a:spLocks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28685" name="Oval 11"/>
            <p:cNvSpPr>
              <a:spLocks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28686" name="Oval 12"/>
            <p:cNvSpPr>
              <a:spLocks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89" name="Line 15"/>
            <p:cNvSpPr>
              <a:spLocks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0" name="Line 16"/>
            <p:cNvSpPr>
              <a:spLocks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1" name="Line 17"/>
            <p:cNvSpPr>
              <a:spLocks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692" name="Line 18"/>
            <p:cNvSpPr>
              <a:spLocks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7857DD-8171-5B4D-B2DB-12ACA1672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72A793D-F5F0-C14E-88E9-7A39C5B2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6044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0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084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DELETE</a:t>
            </a:r>
          </a:p>
        </p:txBody>
      </p:sp>
      <p:sp>
        <p:nvSpPr>
          <p:cNvPr id="499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400"/>
              <a:t>DELETE: what color was the </a:t>
            </a:r>
          </a:p>
          <a:p>
            <a:pPr marL="533400" indent="-533400" eaLnBrk="1" hangingPunct="1">
              <a:buFontTx/>
              <a:buNone/>
            </a:pPr>
            <a:r>
              <a:rPr lang="en-US" sz="2400"/>
              <a:t>node that was removed? </a:t>
            </a:r>
            <a:r>
              <a:rPr lang="en-US" sz="2400" b="1">
                <a:solidFill>
                  <a:srgbClr val="DD0111"/>
                </a:solidFill>
              </a:rPr>
              <a:t>Red</a:t>
            </a:r>
            <a:r>
              <a:rPr lang="en-US" sz="2400" b="1"/>
              <a:t>?</a:t>
            </a:r>
            <a:r>
              <a:rPr lang="en-US" sz="2400"/>
              <a:t>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/>
              <a:t>Every </a:t>
            </a:r>
            <a:r>
              <a:rPr lang="en-US" sz="2400">
                <a:latin typeface="Comic Sans MS" pitchFamily="-107" charset="0"/>
              </a:rPr>
              <a:t>node</a:t>
            </a:r>
            <a:r>
              <a:rPr lang="en-US" sz="2400"/>
              <a:t> is either </a:t>
            </a:r>
            <a:r>
              <a:rPr lang="en-US" sz="2400" b="1">
                <a:solidFill>
                  <a:srgbClr val="DD0111"/>
                </a:solidFill>
              </a:rPr>
              <a:t>red</a:t>
            </a:r>
            <a:r>
              <a:rPr lang="en-US" sz="2400"/>
              <a:t> or </a:t>
            </a:r>
            <a:r>
              <a:rPr lang="en-US" sz="2400" b="1"/>
              <a:t>black</a:t>
            </a:r>
            <a:endParaRPr 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/>
              <a:t>The </a:t>
            </a:r>
            <a:r>
              <a:rPr lang="en-US" sz="2400">
                <a:latin typeface="Comic Sans MS" pitchFamily="-107" charset="0"/>
              </a:rPr>
              <a:t>root</a:t>
            </a:r>
            <a:r>
              <a:rPr lang="en-US" sz="2400"/>
              <a:t> is </a:t>
            </a:r>
            <a:r>
              <a:rPr lang="en-US" sz="2400" b="1"/>
              <a:t>black</a:t>
            </a:r>
            <a:endParaRPr 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/>
              <a:t>Every </a:t>
            </a:r>
            <a:r>
              <a:rPr lang="en-US" sz="2400">
                <a:latin typeface="Comic Sans MS" pitchFamily="-107" charset="0"/>
              </a:rPr>
              <a:t>leaf</a:t>
            </a:r>
            <a:r>
              <a:rPr lang="en-US" sz="2400"/>
              <a:t> (</a:t>
            </a:r>
            <a:r>
              <a:rPr lang="en-US" sz="2400">
                <a:latin typeface="Comic Sans MS" pitchFamily="-107" charset="0"/>
              </a:rPr>
              <a:t>NIL</a:t>
            </a:r>
            <a:r>
              <a:rPr lang="en-US" sz="2400"/>
              <a:t>) is </a:t>
            </a:r>
            <a:r>
              <a:rPr lang="en-US" sz="2400" b="1"/>
              <a:t>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/>
              <a:t>If a node is red, then both its children are 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sz="2400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5"/>
            </a:pPr>
            <a:r>
              <a:rPr lang="en-US" sz="2400"/>
              <a:t>For each node, all paths from the node to descendant leaves contain the same number of black nodes</a:t>
            </a:r>
          </a:p>
          <a:p>
            <a:pPr marL="533400" indent="-533400" eaLnBrk="1" hangingPunct="1">
              <a:buFontTx/>
              <a:buNone/>
            </a:pPr>
            <a:endParaRPr lang="en-US" sz="2000"/>
          </a:p>
        </p:txBody>
      </p:sp>
      <p:sp>
        <p:nvSpPr>
          <p:cNvPr id="499716" name="Text Box 4"/>
          <p:cNvSpPr txBox="1">
            <a:spLocks noChangeArrowheads="1"/>
          </p:cNvSpPr>
          <p:nvPr/>
        </p:nvSpPr>
        <p:spPr bwMode="auto">
          <a:xfrm>
            <a:off x="5853113" y="213677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7" charset="0"/>
              </a:rPr>
              <a:t>OK!</a:t>
            </a:r>
          </a:p>
        </p:txBody>
      </p:sp>
      <p:sp>
        <p:nvSpPr>
          <p:cNvPr id="499717" name="Text Box 5"/>
          <p:cNvSpPr txBox="1">
            <a:spLocks noChangeArrowheads="1"/>
          </p:cNvSpPr>
          <p:nvPr/>
        </p:nvSpPr>
        <p:spPr bwMode="auto">
          <a:xfrm>
            <a:off x="5888038" y="2590800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7" charset="0"/>
              </a:rPr>
              <a:t>OK!</a:t>
            </a:r>
          </a:p>
        </p:txBody>
      </p:sp>
      <p:sp>
        <p:nvSpPr>
          <p:cNvPr id="499718" name="Text Box 6"/>
          <p:cNvSpPr txBox="1">
            <a:spLocks noChangeArrowheads="1"/>
          </p:cNvSpPr>
          <p:nvPr/>
        </p:nvSpPr>
        <p:spPr bwMode="auto">
          <a:xfrm>
            <a:off x="5905500" y="308292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7" charset="0"/>
              </a:rPr>
              <a:t>OK!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05400" y="3695700"/>
            <a:ext cx="3370263" cy="1285875"/>
            <a:chOff x="3216" y="2328"/>
            <a:chExt cx="2123" cy="810"/>
          </a:xfrm>
        </p:grpSpPr>
        <p:sp>
          <p:nvSpPr>
            <p:cNvPr id="29723" name="Text Box 8"/>
            <p:cNvSpPr txBox="1">
              <a:spLocks noChangeArrowheads="1"/>
            </p:cNvSpPr>
            <p:nvPr/>
          </p:nvSpPr>
          <p:spPr bwMode="auto">
            <a:xfrm>
              <a:off x="3216" y="2620"/>
              <a:ext cx="212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omic Sans MS" pitchFamily="-107" charset="0"/>
                </a:rPr>
                <a:t>OK! Does not create</a:t>
              </a:r>
            </a:p>
            <a:p>
              <a:r>
                <a:rPr lang="en-US" sz="2400">
                  <a:latin typeface="Comic Sans MS" pitchFamily="-107" charset="0"/>
                </a:rPr>
                <a:t>two red nodes in a row</a:t>
              </a:r>
            </a:p>
          </p:txBody>
        </p:sp>
        <p:sp>
          <p:nvSpPr>
            <p:cNvPr id="29724" name="Freeform 9"/>
            <p:cNvSpPr>
              <a:spLocks/>
            </p:cNvSpPr>
            <p:nvPr/>
          </p:nvSpPr>
          <p:spPr bwMode="auto">
            <a:xfrm>
              <a:off x="4667" y="2328"/>
              <a:ext cx="668" cy="429"/>
            </a:xfrm>
            <a:custGeom>
              <a:avLst/>
              <a:gdLst>
                <a:gd name="T0" fmla="*/ 533 w 668"/>
                <a:gd name="T1" fmla="*/ 429 h 429"/>
                <a:gd name="T2" fmla="*/ 650 w 668"/>
                <a:gd name="T3" fmla="*/ 205 h 429"/>
                <a:gd name="T4" fmla="*/ 640 w 668"/>
                <a:gd name="T5" fmla="*/ 104 h 429"/>
                <a:gd name="T6" fmla="*/ 501 w 668"/>
                <a:gd name="T7" fmla="*/ 29 h 429"/>
                <a:gd name="T8" fmla="*/ 229 w 668"/>
                <a:gd name="T9" fmla="*/ 3 h 429"/>
                <a:gd name="T10" fmla="*/ 0 w 668"/>
                <a:gd name="T11" fmla="*/ 45 h 4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8"/>
                <a:gd name="T19" fmla="*/ 0 h 429"/>
                <a:gd name="T20" fmla="*/ 668 w 668"/>
                <a:gd name="T21" fmla="*/ 429 h 4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8" h="429">
                  <a:moveTo>
                    <a:pt x="533" y="429"/>
                  </a:moveTo>
                  <a:cubicBezTo>
                    <a:pt x="582" y="344"/>
                    <a:pt x="632" y="259"/>
                    <a:pt x="650" y="205"/>
                  </a:cubicBezTo>
                  <a:cubicBezTo>
                    <a:pt x="668" y="151"/>
                    <a:pt x="665" y="133"/>
                    <a:pt x="640" y="104"/>
                  </a:cubicBezTo>
                  <a:cubicBezTo>
                    <a:pt x="615" y="75"/>
                    <a:pt x="569" y="46"/>
                    <a:pt x="501" y="29"/>
                  </a:cubicBezTo>
                  <a:cubicBezTo>
                    <a:pt x="433" y="12"/>
                    <a:pt x="312" y="0"/>
                    <a:pt x="229" y="3"/>
                  </a:cubicBezTo>
                  <a:cubicBezTo>
                    <a:pt x="146" y="6"/>
                    <a:pt x="19" y="42"/>
                    <a:pt x="0" y="4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0"/>
          <p:cNvGrpSpPr>
            <a:grpSpLocks/>
          </p:cNvGrpSpPr>
          <p:nvPr/>
        </p:nvGrpSpPr>
        <p:grpSpPr bwMode="auto">
          <a:xfrm>
            <a:off x="515938" y="4159250"/>
            <a:ext cx="3875087" cy="963613"/>
            <a:chOff x="325" y="2620"/>
            <a:chExt cx="2441" cy="607"/>
          </a:xfrm>
        </p:grpSpPr>
        <p:sp>
          <p:nvSpPr>
            <p:cNvPr id="29721" name="Text Box 11"/>
            <p:cNvSpPr txBox="1">
              <a:spLocks noChangeArrowheads="1"/>
            </p:cNvSpPr>
            <p:nvPr/>
          </p:nvSpPr>
          <p:spPr bwMode="auto">
            <a:xfrm>
              <a:off x="817" y="2620"/>
              <a:ext cx="1949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omic Sans MS" pitchFamily="-107" charset="0"/>
                </a:rPr>
                <a:t>OK! Does not change</a:t>
              </a:r>
            </a:p>
            <a:p>
              <a:r>
                <a:rPr lang="en-US" sz="2400">
                  <a:latin typeface="Comic Sans MS" pitchFamily="-107" charset="0"/>
                </a:rPr>
                <a:t>any black heights</a:t>
              </a:r>
            </a:p>
          </p:txBody>
        </p:sp>
        <p:sp>
          <p:nvSpPr>
            <p:cNvPr id="29722" name="Freeform 12"/>
            <p:cNvSpPr>
              <a:spLocks/>
            </p:cNvSpPr>
            <p:nvPr/>
          </p:nvSpPr>
          <p:spPr bwMode="auto">
            <a:xfrm>
              <a:off x="325" y="2871"/>
              <a:ext cx="432" cy="356"/>
            </a:xfrm>
            <a:custGeom>
              <a:avLst/>
              <a:gdLst>
                <a:gd name="T0" fmla="*/ 432 w 432"/>
                <a:gd name="T1" fmla="*/ 9 h 356"/>
                <a:gd name="T2" fmla="*/ 214 w 432"/>
                <a:gd name="T3" fmla="*/ 20 h 356"/>
                <a:gd name="T4" fmla="*/ 32 w 432"/>
                <a:gd name="T5" fmla="*/ 132 h 356"/>
                <a:gd name="T6" fmla="*/ 22 w 432"/>
                <a:gd name="T7" fmla="*/ 356 h 3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56"/>
                <a:gd name="T14" fmla="*/ 432 w 432"/>
                <a:gd name="T15" fmla="*/ 356 h 3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56">
                  <a:moveTo>
                    <a:pt x="432" y="9"/>
                  </a:moveTo>
                  <a:cubicBezTo>
                    <a:pt x="356" y="4"/>
                    <a:pt x="281" y="0"/>
                    <a:pt x="214" y="20"/>
                  </a:cubicBezTo>
                  <a:cubicBezTo>
                    <a:pt x="147" y="40"/>
                    <a:pt x="64" y="76"/>
                    <a:pt x="32" y="132"/>
                  </a:cubicBezTo>
                  <a:cubicBezTo>
                    <a:pt x="0" y="188"/>
                    <a:pt x="11" y="272"/>
                    <a:pt x="22" y="3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3"/>
          <p:cNvGrpSpPr>
            <a:grpSpLocks noChangeAspect="1"/>
          </p:cNvGrpSpPr>
          <p:nvPr/>
        </p:nvGrpSpPr>
        <p:grpSpPr bwMode="auto">
          <a:xfrm>
            <a:off x="5259388" y="187325"/>
            <a:ext cx="3648075" cy="1885950"/>
            <a:chOff x="1526" y="2294"/>
            <a:chExt cx="3062" cy="1583"/>
          </a:xfrm>
        </p:grpSpPr>
        <p:sp>
          <p:nvSpPr>
            <p:cNvPr id="29708" name="Oval 14"/>
            <p:cNvSpPr>
              <a:spLocks noChangeAspect="1"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29709" name="Oval 15"/>
            <p:cNvSpPr>
              <a:spLocks noChangeAspect="1"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29710" name="Oval 16"/>
            <p:cNvSpPr>
              <a:spLocks noChangeAspect="1"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29711" name="Oval 17"/>
            <p:cNvSpPr>
              <a:spLocks noChangeAspect="1"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29712" name="Oval 18"/>
            <p:cNvSpPr>
              <a:spLocks noChangeAspect="1"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29713" name="Oval 19"/>
            <p:cNvSpPr>
              <a:spLocks noChangeAspect="1"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29714" name="Oval 20"/>
            <p:cNvSpPr>
              <a:spLocks noChangeAspect="1"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29715" name="Line 21"/>
            <p:cNvSpPr>
              <a:spLocks noChangeAspect="1"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6" name="Line 22"/>
            <p:cNvSpPr>
              <a:spLocks noChangeAspect="1"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7" name="Line 23"/>
            <p:cNvSpPr>
              <a:spLocks noChangeAspect="1"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8" name="Line 24"/>
            <p:cNvSpPr>
              <a:spLocks noChangeAspect="1"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19" name="Line 25"/>
            <p:cNvSpPr>
              <a:spLocks noChangeAspect="1"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9720" name="Line 26"/>
            <p:cNvSpPr>
              <a:spLocks noChangeAspect="1"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6E9CAB-F60B-6246-8BAE-AED2D65E1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98D7BD-04AC-1346-8136-82FF1E83F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4866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71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9716" grpId="0"/>
      <p:bldP spid="499717" grpId="0"/>
      <p:bldP spid="4997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DELETE</a:t>
            </a:r>
          </a:p>
        </p:txBody>
      </p:sp>
      <p:sp>
        <p:nvSpPr>
          <p:cNvPr id="501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buFontTx/>
              <a:buNone/>
            </a:pPr>
            <a:r>
              <a:rPr lang="en-US" sz="2400"/>
              <a:t>DELETE: what color was the </a:t>
            </a:r>
          </a:p>
          <a:p>
            <a:pPr marL="533400" indent="-533400" eaLnBrk="1" hangingPunct="1">
              <a:buFontTx/>
              <a:buNone/>
            </a:pPr>
            <a:r>
              <a:rPr lang="en-US" sz="2400"/>
              <a:t>node that was removed? </a:t>
            </a:r>
            <a:r>
              <a:rPr lang="en-US" sz="2400" b="1">
                <a:solidFill>
                  <a:schemeClr val="tx1"/>
                </a:solidFill>
              </a:rPr>
              <a:t>Black?</a:t>
            </a:r>
            <a:r>
              <a:rPr lang="en-US" sz="2400"/>
              <a:t> </a:t>
            </a:r>
          </a:p>
          <a:p>
            <a:pPr marL="533400" indent="-533400" eaLnBrk="1" hangingPunct="1">
              <a:buFontTx/>
              <a:buAutoNum type="arabicPeriod"/>
            </a:pPr>
            <a:r>
              <a:rPr lang="en-US" sz="2400"/>
              <a:t>Every </a:t>
            </a:r>
            <a:r>
              <a:rPr lang="en-US" sz="2400">
                <a:latin typeface="Comic Sans MS" pitchFamily="-107" charset="0"/>
              </a:rPr>
              <a:t>node</a:t>
            </a:r>
            <a:r>
              <a:rPr lang="en-US" sz="2400"/>
              <a:t> is either </a:t>
            </a:r>
            <a:r>
              <a:rPr lang="en-US" sz="2400" b="1">
                <a:solidFill>
                  <a:srgbClr val="DD0111"/>
                </a:solidFill>
              </a:rPr>
              <a:t>red</a:t>
            </a:r>
            <a:r>
              <a:rPr lang="en-US" sz="2400"/>
              <a:t> or </a:t>
            </a:r>
            <a:r>
              <a:rPr lang="en-US" sz="2400" b="1"/>
              <a:t>black</a:t>
            </a:r>
            <a:endParaRPr 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/>
              <a:t>The </a:t>
            </a:r>
            <a:r>
              <a:rPr lang="en-US" sz="2400">
                <a:latin typeface="Comic Sans MS" pitchFamily="-107" charset="0"/>
              </a:rPr>
              <a:t>root</a:t>
            </a:r>
            <a:r>
              <a:rPr lang="en-US" sz="2400"/>
              <a:t> is </a:t>
            </a:r>
            <a:r>
              <a:rPr lang="en-US" sz="2400" b="1"/>
              <a:t>black</a:t>
            </a:r>
            <a:endParaRPr 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/>
              <a:t>Every </a:t>
            </a:r>
            <a:r>
              <a:rPr lang="en-US" sz="2400">
                <a:latin typeface="Comic Sans MS" pitchFamily="-107" charset="0"/>
              </a:rPr>
              <a:t>leaf</a:t>
            </a:r>
            <a:r>
              <a:rPr lang="en-US" sz="2400"/>
              <a:t> (</a:t>
            </a:r>
            <a:r>
              <a:rPr lang="en-US" sz="2400">
                <a:latin typeface="Comic Sans MS" pitchFamily="-107" charset="0"/>
              </a:rPr>
              <a:t>NIL</a:t>
            </a:r>
            <a:r>
              <a:rPr lang="en-US" sz="2400"/>
              <a:t>) is </a:t>
            </a:r>
            <a:r>
              <a:rPr lang="en-US" sz="2400" b="1"/>
              <a:t>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/>
              <a:t>If a node is red, then both its children are 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sz="2400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sz="240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5"/>
            </a:pPr>
            <a:r>
              <a:rPr lang="en-US" sz="2400"/>
              <a:t>For each node, all paths from the node to descendant leaves contain the same number of black nodes</a:t>
            </a:r>
          </a:p>
          <a:p>
            <a:pPr marL="533400" indent="-533400" eaLnBrk="1" hangingPunct="1">
              <a:buFontTx/>
              <a:buNone/>
            </a:pPr>
            <a:endParaRPr lang="en-US" sz="2000"/>
          </a:p>
        </p:txBody>
      </p:sp>
      <p:sp>
        <p:nvSpPr>
          <p:cNvPr id="501764" name="Text Box 4"/>
          <p:cNvSpPr txBox="1">
            <a:spLocks noChangeArrowheads="1"/>
          </p:cNvSpPr>
          <p:nvPr/>
        </p:nvSpPr>
        <p:spPr bwMode="auto">
          <a:xfrm>
            <a:off x="5853113" y="2136775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7" charset="0"/>
              </a:rPr>
              <a:t>OK!</a:t>
            </a:r>
          </a:p>
        </p:txBody>
      </p:sp>
      <p:sp>
        <p:nvSpPr>
          <p:cNvPr id="501765" name="Text Box 5"/>
          <p:cNvSpPr txBox="1">
            <a:spLocks noChangeArrowheads="1"/>
          </p:cNvSpPr>
          <p:nvPr/>
        </p:nvSpPr>
        <p:spPr bwMode="auto">
          <a:xfrm>
            <a:off x="4467225" y="311626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7" charset="0"/>
              </a:rPr>
              <a:t>OK!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287963" y="3814763"/>
            <a:ext cx="3370262" cy="1285875"/>
            <a:chOff x="3216" y="2328"/>
            <a:chExt cx="2123" cy="810"/>
          </a:xfrm>
        </p:grpSpPr>
        <p:sp>
          <p:nvSpPr>
            <p:cNvPr id="30749" name="Text Box 7"/>
            <p:cNvSpPr txBox="1">
              <a:spLocks noChangeArrowheads="1"/>
            </p:cNvSpPr>
            <p:nvPr/>
          </p:nvSpPr>
          <p:spPr bwMode="auto">
            <a:xfrm>
              <a:off x="3216" y="2620"/>
              <a:ext cx="2123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rgbClr val="DD0111"/>
                  </a:solidFill>
                  <a:latin typeface="Comic Sans MS" pitchFamily="-107" charset="0"/>
                </a:rPr>
                <a:t>Not OK!</a:t>
              </a:r>
              <a:r>
                <a:rPr lang="en-US" sz="2400">
                  <a:latin typeface="Comic Sans MS" pitchFamily="-107" charset="0"/>
                </a:rPr>
                <a:t> Could create</a:t>
              </a:r>
            </a:p>
            <a:p>
              <a:r>
                <a:rPr lang="en-US" sz="2400">
                  <a:latin typeface="Comic Sans MS" pitchFamily="-107" charset="0"/>
                </a:rPr>
                <a:t>two red nodes in a row</a:t>
              </a:r>
            </a:p>
          </p:txBody>
        </p:sp>
        <p:sp>
          <p:nvSpPr>
            <p:cNvPr id="30750" name="Freeform 8"/>
            <p:cNvSpPr>
              <a:spLocks/>
            </p:cNvSpPr>
            <p:nvPr/>
          </p:nvSpPr>
          <p:spPr bwMode="auto">
            <a:xfrm>
              <a:off x="4667" y="2328"/>
              <a:ext cx="668" cy="429"/>
            </a:xfrm>
            <a:custGeom>
              <a:avLst/>
              <a:gdLst>
                <a:gd name="T0" fmla="*/ 533 w 668"/>
                <a:gd name="T1" fmla="*/ 429 h 429"/>
                <a:gd name="T2" fmla="*/ 650 w 668"/>
                <a:gd name="T3" fmla="*/ 205 h 429"/>
                <a:gd name="T4" fmla="*/ 640 w 668"/>
                <a:gd name="T5" fmla="*/ 104 h 429"/>
                <a:gd name="T6" fmla="*/ 501 w 668"/>
                <a:gd name="T7" fmla="*/ 29 h 429"/>
                <a:gd name="T8" fmla="*/ 229 w 668"/>
                <a:gd name="T9" fmla="*/ 3 h 429"/>
                <a:gd name="T10" fmla="*/ 0 w 668"/>
                <a:gd name="T11" fmla="*/ 45 h 4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668"/>
                <a:gd name="T19" fmla="*/ 0 h 429"/>
                <a:gd name="T20" fmla="*/ 668 w 668"/>
                <a:gd name="T21" fmla="*/ 429 h 429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668" h="429">
                  <a:moveTo>
                    <a:pt x="533" y="429"/>
                  </a:moveTo>
                  <a:cubicBezTo>
                    <a:pt x="582" y="344"/>
                    <a:pt x="632" y="259"/>
                    <a:pt x="650" y="205"/>
                  </a:cubicBezTo>
                  <a:cubicBezTo>
                    <a:pt x="668" y="151"/>
                    <a:pt x="665" y="133"/>
                    <a:pt x="640" y="104"/>
                  </a:cubicBezTo>
                  <a:cubicBezTo>
                    <a:pt x="615" y="75"/>
                    <a:pt x="569" y="46"/>
                    <a:pt x="501" y="29"/>
                  </a:cubicBezTo>
                  <a:cubicBezTo>
                    <a:pt x="433" y="12"/>
                    <a:pt x="312" y="0"/>
                    <a:pt x="229" y="3"/>
                  </a:cubicBezTo>
                  <a:cubicBezTo>
                    <a:pt x="146" y="6"/>
                    <a:pt x="19" y="42"/>
                    <a:pt x="0" y="45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46063" y="4159250"/>
            <a:ext cx="4968875" cy="963613"/>
            <a:chOff x="325" y="2620"/>
            <a:chExt cx="3130" cy="607"/>
          </a:xfrm>
        </p:grpSpPr>
        <p:sp>
          <p:nvSpPr>
            <p:cNvPr id="30747" name="Text Box 10"/>
            <p:cNvSpPr txBox="1">
              <a:spLocks noChangeArrowheads="1"/>
            </p:cNvSpPr>
            <p:nvPr/>
          </p:nvSpPr>
          <p:spPr bwMode="auto">
            <a:xfrm>
              <a:off x="817" y="2620"/>
              <a:ext cx="2638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rgbClr val="DD0111"/>
                  </a:solidFill>
                  <a:latin typeface="Comic Sans MS" pitchFamily="-107" charset="0"/>
                </a:rPr>
                <a:t>Not OK!</a:t>
              </a:r>
              <a:r>
                <a:rPr lang="en-US" sz="2400">
                  <a:latin typeface="Comic Sans MS" pitchFamily="-107" charset="0"/>
                </a:rPr>
                <a:t> Could change the</a:t>
              </a:r>
            </a:p>
            <a:p>
              <a:r>
                <a:rPr lang="en-US" sz="2400">
                  <a:latin typeface="Comic Sans MS" pitchFamily="-107" charset="0"/>
                </a:rPr>
                <a:t>black heights of some nodes</a:t>
              </a:r>
            </a:p>
          </p:txBody>
        </p:sp>
        <p:sp>
          <p:nvSpPr>
            <p:cNvPr id="30748" name="Freeform 11"/>
            <p:cNvSpPr>
              <a:spLocks/>
            </p:cNvSpPr>
            <p:nvPr/>
          </p:nvSpPr>
          <p:spPr bwMode="auto">
            <a:xfrm>
              <a:off x="325" y="2871"/>
              <a:ext cx="432" cy="356"/>
            </a:xfrm>
            <a:custGeom>
              <a:avLst/>
              <a:gdLst>
                <a:gd name="T0" fmla="*/ 432 w 432"/>
                <a:gd name="T1" fmla="*/ 9 h 356"/>
                <a:gd name="T2" fmla="*/ 214 w 432"/>
                <a:gd name="T3" fmla="*/ 20 h 356"/>
                <a:gd name="T4" fmla="*/ 32 w 432"/>
                <a:gd name="T5" fmla="*/ 132 h 356"/>
                <a:gd name="T6" fmla="*/ 22 w 432"/>
                <a:gd name="T7" fmla="*/ 356 h 35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32"/>
                <a:gd name="T13" fmla="*/ 0 h 356"/>
                <a:gd name="T14" fmla="*/ 432 w 432"/>
                <a:gd name="T15" fmla="*/ 356 h 35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32" h="356">
                  <a:moveTo>
                    <a:pt x="432" y="9"/>
                  </a:moveTo>
                  <a:cubicBezTo>
                    <a:pt x="356" y="4"/>
                    <a:pt x="281" y="0"/>
                    <a:pt x="214" y="20"/>
                  </a:cubicBezTo>
                  <a:cubicBezTo>
                    <a:pt x="147" y="40"/>
                    <a:pt x="64" y="76"/>
                    <a:pt x="32" y="132"/>
                  </a:cubicBezTo>
                  <a:cubicBezTo>
                    <a:pt x="0" y="188"/>
                    <a:pt x="11" y="272"/>
                    <a:pt x="22" y="356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12"/>
          <p:cNvGrpSpPr>
            <a:grpSpLocks noChangeAspect="1"/>
          </p:cNvGrpSpPr>
          <p:nvPr/>
        </p:nvGrpSpPr>
        <p:grpSpPr bwMode="auto">
          <a:xfrm>
            <a:off x="5259388" y="187325"/>
            <a:ext cx="3648075" cy="1885950"/>
            <a:chOff x="1526" y="2294"/>
            <a:chExt cx="3062" cy="1583"/>
          </a:xfrm>
        </p:grpSpPr>
        <p:sp>
          <p:nvSpPr>
            <p:cNvPr id="30734" name="Oval 13"/>
            <p:cNvSpPr>
              <a:spLocks noChangeAspect="1"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30735" name="Oval 14"/>
            <p:cNvSpPr>
              <a:spLocks noChangeAspect="1"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30736" name="Oval 15"/>
            <p:cNvSpPr>
              <a:spLocks noChangeAspect="1"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30737" name="Oval 16"/>
            <p:cNvSpPr>
              <a:spLocks noChangeAspect="1"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0738" name="Oval 17"/>
            <p:cNvSpPr>
              <a:spLocks noChangeAspect="1"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30739" name="Oval 18"/>
            <p:cNvSpPr>
              <a:spLocks noChangeAspect="1"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30740" name="Oval 19"/>
            <p:cNvSpPr>
              <a:spLocks noChangeAspect="1"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0741" name="Line 20"/>
            <p:cNvSpPr>
              <a:spLocks noChangeAspect="1"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2" name="Line 21"/>
            <p:cNvSpPr>
              <a:spLocks noChangeAspect="1"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3" name="Line 22"/>
            <p:cNvSpPr>
              <a:spLocks noChangeAspect="1"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4" name="Line 23"/>
            <p:cNvSpPr>
              <a:spLocks noChangeAspect="1"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5" name="Line 24"/>
            <p:cNvSpPr>
              <a:spLocks noChangeAspect="1"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0746" name="Line 25"/>
            <p:cNvSpPr>
              <a:spLocks noChangeAspect="1"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3556000" y="2530475"/>
            <a:ext cx="5203825" cy="1187450"/>
            <a:chOff x="2240" y="1594"/>
            <a:chExt cx="3278" cy="748"/>
          </a:xfrm>
        </p:grpSpPr>
        <p:sp>
          <p:nvSpPr>
            <p:cNvPr id="30732" name="Text Box 27"/>
            <p:cNvSpPr txBox="1">
              <a:spLocks noChangeArrowheads="1"/>
            </p:cNvSpPr>
            <p:nvPr/>
          </p:nvSpPr>
          <p:spPr bwMode="auto">
            <a:xfrm>
              <a:off x="3266" y="1594"/>
              <a:ext cx="2252" cy="74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solidFill>
                    <a:srgbClr val="DD0111"/>
                  </a:solidFill>
                  <a:latin typeface="Comic Sans MS" pitchFamily="-107" charset="0"/>
                </a:rPr>
                <a:t>Not OK!</a:t>
              </a:r>
              <a:r>
                <a:rPr lang="en-US" sz="2400">
                  <a:latin typeface="Comic Sans MS" pitchFamily="-107" charset="0"/>
                </a:rPr>
                <a:t> If removing the root and the child that replaces it is </a:t>
              </a:r>
              <a:r>
                <a:rPr lang="en-US" sz="2400" b="1">
                  <a:solidFill>
                    <a:srgbClr val="DD0111"/>
                  </a:solidFill>
                  <a:latin typeface="Comic Sans MS" pitchFamily="-107" charset="0"/>
                </a:rPr>
                <a:t>red</a:t>
              </a:r>
            </a:p>
          </p:txBody>
        </p:sp>
        <p:sp>
          <p:nvSpPr>
            <p:cNvPr id="30733" name="Freeform 28"/>
            <p:cNvSpPr>
              <a:spLocks/>
            </p:cNvSpPr>
            <p:nvPr/>
          </p:nvSpPr>
          <p:spPr bwMode="auto">
            <a:xfrm>
              <a:off x="2240" y="1612"/>
              <a:ext cx="997" cy="143"/>
            </a:xfrm>
            <a:custGeom>
              <a:avLst/>
              <a:gdLst>
                <a:gd name="T0" fmla="*/ 997 w 997"/>
                <a:gd name="T1" fmla="*/ 127 h 143"/>
                <a:gd name="T2" fmla="*/ 699 w 997"/>
                <a:gd name="T3" fmla="*/ 15 h 143"/>
                <a:gd name="T4" fmla="*/ 320 w 997"/>
                <a:gd name="T5" fmla="*/ 36 h 143"/>
                <a:gd name="T6" fmla="*/ 0 w 997"/>
                <a:gd name="T7" fmla="*/ 143 h 143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997"/>
                <a:gd name="T13" fmla="*/ 0 h 143"/>
                <a:gd name="T14" fmla="*/ 997 w 997"/>
                <a:gd name="T15" fmla="*/ 143 h 143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997" h="143">
                  <a:moveTo>
                    <a:pt x="997" y="127"/>
                  </a:moveTo>
                  <a:cubicBezTo>
                    <a:pt x="904" y="78"/>
                    <a:pt x="812" y="30"/>
                    <a:pt x="699" y="15"/>
                  </a:cubicBezTo>
                  <a:cubicBezTo>
                    <a:pt x="586" y="0"/>
                    <a:pt x="436" y="15"/>
                    <a:pt x="320" y="36"/>
                  </a:cubicBezTo>
                  <a:cubicBezTo>
                    <a:pt x="204" y="57"/>
                    <a:pt x="53" y="124"/>
                    <a:pt x="0" y="143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F5B9B36-48FA-2648-9DA9-C90D3FC145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91291D-667D-BF45-AC5C-740C5F03B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675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7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764" grpId="0"/>
      <p:bldP spid="50176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AC13-40A2-AF7E-589C-901A67C45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Results - CS 477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6717F3-C5EB-D405-61D5-6D2E3EB2E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4243C7-6D58-40C5-5B84-7F62F2843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2EFB12-736F-09D6-A303-62331448387A}"/>
              </a:ext>
            </a:extLst>
          </p:cNvPr>
          <p:cNvSpPr txBox="1"/>
          <p:nvPr/>
        </p:nvSpPr>
        <p:spPr>
          <a:xfrm>
            <a:off x="1914592" y="5632494"/>
            <a:ext cx="557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Min = 23	Max = 110	Average = 78.2</a:t>
            </a:r>
          </a:p>
        </p:txBody>
      </p:sp>
      <p:pic>
        <p:nvPicPr>
          <p:cNvPr id="7" name="Picture 6" descr="A graph with a number of columns&#10;&#10;Description automatically generated with medium confidence">
            <a:extLst>
              <a:ext uri="{FF2B5EF4-FFF2-40B4-BE49-F238E27FC236}">
                <a16:creationId xmlns:a16="http://schemas.microsoft.com/office/drawing/2014/main" id="{7EAD8C4A-42CD-CF5E-C306-8940B0D141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0100" y="1257300"/>
            <a:ext cx="53975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103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Rotations</a:t>
            </a: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87337" y="1087438"/>
            <a:ext cx="8661453" cy="55387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dirty="0"/>
              <a:t>Operations for restructuring the tree after insert and delete operations on red-black trees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Rotations take a red-black tree and a node within the tree and: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Together with some node re-coloring they help restore the red-black tree property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Change some of the pointer structure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Do not change the binary-search tree property	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Two types of rotations: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Left &amp; right rotations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6BA41-9D9E-0942-AF48-CEEC972A3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2A9292F-A8A7-324D-9FDB-E8E15AB5B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566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1633538" y="2454275"/>
            <a:ext cx="6862762" cy="2406650"/>
            <a:chOff x="606" y="2738"/>
            <a:chExt cx="4323" cy="1516"/>
          </a:xfrm>
        </p:grpSpPr>
        <p:pic>
          <p:nvPicPr>
            <p:cNvPr id="32775" name="Picture 3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" y="2738"/>
              <a:ext cx="4323" cy="15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2776" name="Rectangle 4"/>
            <p:cNvSpPr>
              <a:spLocks noChangeArrowheads="1"/>
            </p:cNvSpPr>
            <p:nvPr/>
          </p:nvSpPr>
          <p:spPr bwMode="auto">
            <a:xfrm>
              <a:off x="1888" y="3445"/>
              <a:ext cx="1701" cy="5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2773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Left Rotations</a:t>
            </a:r>
          </a:p>
        </p:txBody>
      </p:sp>
      <p:sp>
        <p:nvSpPr>
          <p:cNvPr id="434182" name="Rectangle 6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43000"/>
            <a:ext cx="7983537" cy="54165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Assumption for a left rotation on a node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right child of </a:t>
            </a:r>
            <a:r>
              <a:rPr lang="en-US">
                <a:latin typeface="Comic Sans MS" pitchFamily="-107" charset="0"/>
              </a:rPr>
              <a:t>x (y)</a:t>
            </a:r>
            <a:r>
              <a:rPr lang="en-US"/>
              <a:t> is not NIL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Pivots around the link from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 to </a:t>
            </a:r>
            <a:r>
              <a:rPr lang="en-US">
                <a:latin typeface="Comic Sans MS" pitchFamily="-107" charset="0"/>
              </a:rPr>
              <a:t>y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Makes </a:t>
            </a:r>
            <a:r>
              <a:rPr lang="en-US">
                <a:latin typeface="Comic Sans MS" pitchFamily="-107" charset="0"/>
              </a:rPr>
              <a:t>y</a:t>
            </a:r>
            <a:r>
              <a:rPr lang="en-US"/>
              <a:t> the new root of the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 becomes </a:t>
            </a:r>
            <a:r>
              <a:rPr lang="en-US">
                <a:latin typeface="Comic Sans MS" pitchFamily="-107" charset="0"/>
              </a:rPr>
              <a:t>y</a:t>
            </a:r>
            <a:r>
              <a:rPr lang="en-US"/>
              <a:t>’s left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y</a:t>
            </a:r>
            <a:r>
              <a:rPr lang="en-US"/>
              <a:t>’s left child becomes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’s right child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3DF172-678D-4845-88E1-E0572E3F2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179F94-3554-574A-8005-3FBF40B7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21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D227F9-FF36-5A21-EDA4-E4A899DEEF73}"/>
                  </a:ext>
                </a:extLst>
              </p14:cNvPr>
              <p14:cNvContentPartPr/>
              <p14:nvPr/>
            </p14:nvContentPartPr>
            <p14:xfrm>
              <a:off x="2239920" y="2084400"/>
              <a:ext cx="5665320" cy="2567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D227F9-FF36-5A21-EDA4-E4A899DEEF7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23720" y="2068200"/>
                <a:ext cx="5697720" cy="259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4626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8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796" name="Picture 2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595313" y="1179513"/>
            <a:ext cx="7061200" cy="2630487"/>
          </a:xfrm>
          <a:noFill/>
        </p:spPr>
      </p:pic>
      <p:sp>
        <p:nvSpPr>
          <p:cNvPr id="3379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 sz="2800"/>
              <a:t>LEFT-ROTATE</a:t>
            </a:r>
            <a:r>
              <a:rPr lang="en-US"/>
              <a:t> </a:t>
            </a:r>
          </a:p>
        </p:txBody>
      </p:sp>
      <p:pic>
        <p:nvPicPr>
          <p:cNvPr id="436228" name="Picture 4"/>
          <p:cNvPicPr>
            <a:picLocks noGrp="1" noChangeAspect="1" noChangeArrowheads="1"/>
          </p:cNvPicPr>
          <p:nvPr>
            <p:ph sz="half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595313" y="3935413"/>
            <a:ext cx="8012112" cy="2871787"/>
          </a:xfrm>
          <a:noFill/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3799ED4-681E-4446-9194-3E47E11C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DE34E6-1D72-F249-AF58-4561780DA5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75F5-9CC2-FF4E-9B44-8471E8A33A13}" type="slidenum">
              <a:rPr lang="en-US" smtClean="0"/>
              <a:pPr/>
              <a:t>22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86AC9D4-4672-6C5D-8AF6-A63733F241E7}"/>
                  </a:ext>
                </a:extLst>
              </p14:cNvPr>
              <p14:cNvContentPartPr/>
              <p14:nvPr/>
            </p14:nvContentPartPr>
            <p14:xfrm>
              <a:off x="4894560" y="1708200"/>
              <a:ext cx="1503360" cy="49240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86AC9D4-4672-6C5D-8AF6-A63733F241E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78360" y="1692000"/>
                <a:ext cx="1535760" cy="4956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95888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56113" y="3712093"/>
            <a:ext cx="4506913" cy="1433512"/>
            <a:chOff x="606" y="2738"/>
            <a:chExt cx="4323" cy="1516"/>
          </a:xfrm>
        </p:grpSpPr>
        <p:pic>
          <p:nvPicPr>
            <p:cNvPr id="145413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606" y="2738"/>
              <a:ext cx="4323" cy="1516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45414" name="Rectangle 6"/>
            <p:cNvSpPr>
              <a:spLocks noChangeArrowheads="1"/>
            </p:cNvSpPr>
            <p:nvPr/>
          </p:nvSpPr>
          <p:spPr bwMode="auto">
            <a:xfrm>
              <a:off x="1888" y="3445"/>
              <a:ext cx="1701" cy="518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LEFT-ROTATE(T, x)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7" y="1214438"/>
            <a:ext cx="8865081" cy="5340350"/>
          </a:xfrm>
        </p:spPr>
        <p:txBody>
          <a:bodyPr/>
          <a:lstStyle/>
          <a:p>
            <a:pPr marL="457200" indent="-457200">
              <a:buFontTx/>
              <a:buAutoNum type="arabicPeriod"/>
            </a:pPr>
            <a:r>
              <a:rPr lang="en-US" sz="2400" dirty="0">
                <a:latin typeface="Comic Sans MS" pitchFamily="-107" charset="0"/>
              </a:rPr>
              <a:t>y ← right[x]</a:t>
            </a:r>
            <a:r>
              <a:rPr lang="en-US" sz="2400" dirty="0"/>
              <a:t> 	       </a:t>
            </a:r>
            <a:r>
              <a:rPr lang="en-US" sz="2000" dirty="0">
                <a:ea typeface="Arial" pitchFamily="-107" charset="0"/>
                <a:cs typeface="Arial" pitchFamily="-107" charset="0"/>
              </a:rPr>
              <a:t>►</a:t>
            </a:r>
            <a:r>
              <a:rPr lang="en-US" sz="2000" dirty="0"/>
              <a:t>Set y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Comic Sans MS" pitchFamily="-107" charset="0"/>
              </a:rPr>
              <a:t>right[x] ← left[y]</a:t>
            </a:r>
            <a:r>
              <a:rPr lang="en-US" sz="2400" dirty="0"/>
              <a:t>    </a:t>
            </a:r>
            <a:r>
              <a:rPr lang="en-US" sz="2000" dirty="0">
                <a:ea typeface="Arial" pitchFamily="-107" charset="0"/>
                <a:cs typeface="Arial" pitchFamily="-107" charset="0"/>
              </a:rPr>
              <a:t>►</a:t>
            </a:r>
            <a:r>
              <a:rPr lang="en-US" sz="2400" dirty="0"/>
              <a:t> </a:t>
            </a:r>
            <a:r>
              <a:rPr lang="en-US" sz="2000" dirty="0"/>
              <a:t>y’s left </a:t>
            </a:r>
            <a:r>
              <a:rPr lang="en-US" sz="2000" dirty="0" err="1"/>
              <a:t>subtree</a:t>
            </a:r>
            <a:r>
              <a:rPr lang="en-US" sz="2000" dirty="0"/>
              <a:t> becomes x’s right </a:t>
            </a:r>
            <a:r>
              <a:rPr lang="en-US" sz="2000" dirty="0" err="1"/>
              <a:t>subtree</a:t>
            </a:r>
            <a:endParaRPr lang="en-US" sz="2000" dirty="0"/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if </a:t>
            </a:r>
            <a:r>
              <a:rPr lang="en-US" sz="2400" dirty="0">
                <a:latin typeface="Comic Sans MS" pitchFamily="-107" charset="0"/>
              </a:rPr>
              <a:t>left[y]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≠ </a:t>
            </a:r>
            <a:r>
              <a:rPr lang="en-US" sz="2400" dirty="0">
                <a:latin typeface="Comic Sans MS" pitchFamily="-107" charset="0"/>
              </a:rPr>
              <a:t>NIL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   then </a:t>
            </a:r>
            <a:r>
              <a:rPr lang="en-US" sz="2400" dirty="0">
                <a:latin typeface="Comic Sans MS" pitchFamily="-107" charset="0"/>
              </a:rPr>
              <a:t>p[left[y]] ← x </a:t>
            </a:r>
            <a:r>
              <a:rPr lang="en-US" sz="2000" dirty="0">
                <a:ea typeface="Arial" pitchFamily="-107" charset="0"/>
                <a:cs typeface="Arial" pitchFamily="-107" charset="0"/>
              </a:rPr>
              <a:t>►</a:t>
            </a:r>
            <a:r>
              <a:rPr lang="en-US" sz="2400" dirty="0"/>
              <a:t> </a:t>
            </a:r>
            <a:r>
              <a:rPr lang="en-US" sz="2000" dirty="0"/>
              <a:t>Set the parent relation from left[y] to x</a:t>
            </a:r>
            <a:endParaRPr lang="en-US" sz="2400" dirty="0">
              <a:latin typeface="Comic Sans MS" pitchFamily="-107" charset="0"/>
            </a:endParaRP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Comic Sans MS" pitchFamily="-107" charset="0"/>
              </a:rPr>
              <a:t>p[y] ← p[x]</a:t>
            </a:r>
            <a:r>
              <a:rPr lang="en-US" sz="2400" dirty="0"/>
              <a:t> 	       </a:t>
            </a:r>
            <a:r>
              <a:rPr lang="en-US" sz="2000" dirty="0">
                <a:ea typeface="Arial" pitchFamily="-107" charset="0"/>
                <a:cs typeface="Arial" pitchFamily="-107" charset="0"/>
              </a:rPr>
              <a:t>►</a:t>
            </a:r>
            <a:r>
              <a:rPr lang="en-US" sz="2400" dirty="0"/>
              <a:t> </a:t>
            </a:r>
            <a:r>
              <a:rPr lang="en-US" sz="2000" dirty="0"/>
              <a:t>The parent of x becomes the parent of y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if </a:t>
            </a:r>
            <a:r>
              <a:rPr lang="en-US" sz="2400" dirty="0">
                <a:latin typeface="Comic Sans MS" pitchFamily="-107" charset="0"/>
              </a:rPr>
              <a:t>p[x] = NIL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   then </a:t>
            </a:r>
            <a:r>
              <a:rPr lang="en-US" sz="2400" dirty="0">
                <a:latin typeface="Comic Sans MS" pitchFamily="-107" charset="0"/>
              </a:rPr>
              <a:t>root[T] ← y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   else if </a:t>
            </a:r>
            <a:r>
              <a:rPr lang="en-US" sz="2400" dirty="0">
                <a:latin typeface="Comic Sans MS" pitchFamily="-107" charset="0"/>
              </a:rPr>
              <a:t>x = left[p[x]]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              then </a:t>
            </a:r>
            <a:r>
              <a:rPr lang="en-US" sz="2400" dirty="0">
                <a:latin typeface="Comic Sans MS" pitchFamily="-107" charset="0"/>
              </a:rPr>
              <a:t>left[p[x]] ← y</a:t>
            </a:r>
          </a:p>
          <a:p>
            <a:pPr marL="457200" indent="-457200">
              <a:buFontTx/>
              <a:buAutoNum type="arabicPeriod"/>
            </a:pPr>
            <a:r>
              <a:rPr lang="en-US" sz="2400" b="1" dirty="0"/>
              <a:t>              else </a:t>
            </a:r>
            <a:r>
              <a:rPr lang="en-US" sz="2400" dirty="0">
                <a:latin typeface="Comic Sans MS" pitchFamily="-107" charset="0"/>
              </a:rPr>
              <a:t>right[p[x]] ← y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Comic Sans MS" pitchFamily="-107" charset="0"/>
              </a:rPr>
              <a:t>left[y] ← x</a:t>
            </a:r>
            <a:r>
              <a:rPr lang="en-US" sz="2400" dirty="0"/>
              <a:t> 	        </a:t>
            </a:r>
            <a:r>
              <a:rPr lang="en-US" sz="2000" dirty="0">
                <a:ea typeface="Arial" pitchFamily="-107" charset="0"/>
                <a:cs typeface="Arial" pitchFamily="-107" charset="0"/>
              </a:rPr>
              <a:t>►</a:t>
            </a:r>
            <a:r>
              <a:rPr lang="en-US" sz="2400" dirty="0"/>
              <a:t> </a:t>
            </a:r>
            <a:r>
              <a:rPr lang="en-US" sz="2000" dirty="0"/>
              <a:t>Put x on y’s left</a:t>
            </a:r>
          </a:p>
          <a:p>
            <a:pPr marL="457200" indent="-457200">
              <a:buFontTx/>
              <a:buAutoNum type="arabicPeriod"/>
            </a:pPr>
            <a:r>
              <a:rPr lang="en-US" sz="2400" dirty="0">
                <a:latin typeface="Comic Sans MS" pitchFamily="-107" charset="0"/>
              </a:rPr>
              <a:t>p[x] ← y		        </a:t>
            </a:r>
            <a:r>
              <a:rPr lang="en-US" sz="2000" dirty="0">
                <a:ea typeface="Arial" pitchFamily="-107" charset="0"/>
                <a:cs typeface="Arial" pitchFamily="-107" charset="0"/>
              </a:rPr>
              <a:t>►</a:t>
            </a:r>
            <a:r>
              <a:rPr lang="en-US" sz="2400" dirty="0"/>
              <a:t> </a:t>
            </a:r>
            <a:r>
              <a:rPr lang="en-US" sz="2000" dirty="0"/>
              <a:t>y becomes x’s parent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AEA5C3-00E3-B64B-9244-DF0E32284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1FDE63A-9CD1-5D41-A742-9EE3B9242603}"/>
              </a:ext>
            </a:extLst>
          </p:cNvPr>
          <p:cNvSpPr txBox="1"/>
          <p:nvPr/>
        </p:nvSpPr>
        <p:spPr>
          <a:xfrm>
            <a:off x="8211990" y="4513151"/>
            <a:ext cx="4748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entury Gothic" panose="020B0502020202020204" pitchFamily="34" charset="0"/>
              </a:rPr>
              <a:t>2,3-4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2E12FF-0AF2-D141-B452-3F3A90DDA7B3}"/>
              </a:ext>
            </a:extLst>
          </p:cNvPr>
          <p:cNvSpPr txBox="1"/>
          <p:nvPr/>
        </p:nvSpPr>
        <p:spPr>
          <a:xfrm>
            <a:off x="8414129" y="3734958"/>
            <a:ext cx="5453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entury Gothic" panose="020B0502020202020204" pitchFamily="34" charset="0"/>
              </a:rPr>
              <a:t>5,6-10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AE1E073-E5DF-AA42-984A-94EFB7A47A99}"/>
              </a:ext>
            </a:extLst>
          </p:cNvPr>
          <p:cNvSpPr txBox="1"/>
          <p:nvPr/>
        </p:nvSpPr>
        <p:spPr>
          <a:xfrm>
            <a:off x="7762460" y="4112622"/>
            <a:ext cx="5020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entury Gothic" panose="020B0502020202020204" pitchFamily="34" charset="0"/>
              </a:rPr>
              <a:t>11,12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5231D12-DA8B-8248-BE30-A90A56540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23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969C661-DE70-CA60-2399-18E113DD8671}"/>
                  </a:ext>
                </a:extLst>
              </p14:cNvPr>
              <p14:cNvContentPartPr/>
              <p14:nvPr/>
            </p14:nvContentPartPr>
            <p14:xfrm>
              <a:off x="3324240" y="2113560"/>
              <a:ext cx="5475960" cy="186804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969C661-DE70-CA60-2399-18E113DD867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308040" y="2097360"/>
                <a:ext cx="5508360" cy="1900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25240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0" grpId="0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Right Rotations</a:t>
            </a:r>
          </a:p>
        </p:txBody>
      </p:sp>
      <p:sp>
        <p:nvSpPr>
          <p:cNvPr id="43725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214438"/>
            <a:ext cx="8442325" cy="53895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Assumption for a right rotation on a node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The left child of </a:t>
            </a:r>
            <a:r>
              <a:rPr lang="en-US">
                <a:latin typeface="Comic Sans MS" pitchFamily="-107" charset="0"/>
              </a:rPr>
              <a:t>y (x)</a:t>
            </a:r>
            <a:r>
              <a:rPr lang="en-US"/>
              <a:t> is not NIL</a:t>
            </a:r>
          </a:p>
          <a:p>
            <a:pPr lvl="1"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endParaRPr lang="en-US"/>
          </a:p>
          <a:p>
            <a:pPr eaLnBrk="1" hangingPunct="1">
              <a:lnSpc>
                <a:spcPct val="90000"/>
              </a:lnSpc>
            </a:pPr>
            <a:r>
              <a:rPr lang="en-US"/>
              <a:t>Idea: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Pivots around the link from </a:t>
            </a:r>
            <a:r>
              <a:rPr lang="en-US">
                <a:latin typeface="Comic Sans MS" pitchFamily="-107" charset="0"/>
              </a:rPr>
              <a:t>y</a:t>
            </a:r>
            <a:r>
              <a:rPr lang="en-US"/>
              <a:t> to </a:t>
            </a:r>
            <a:r>
              <a:rPr lang="en-US">
                <a:latin typeface="Comic Sans MS" pitchFamily="-107" charset="0"/>
              </a:rPr>
              <a:t>x</a:t>
            </a:r>
          </a:p>
          <a:p>
            <a:pPr lvl="1" eaLnBrk="1" hangingPunct="1">
              <a:lnSpc>
                <a:spcPct val="90000"/>
              </a:lnSpc>
            </a:pPr>
            <a:r>
              <a:rPr lang="en-US"/>
              <a:t>Makes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 the new root of the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y</a:t>
            </a:r>
            <a:r>
              <a:rPr lang="en-US"/>
              <a:t> becomes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’s right child</a:t>
            </a:r>
          </a:p>
          <a:p>
            <a:pPr lvl="1" eaLnBrk="1" hangingPunct="1">
              <a:lnSpc>
                <a:spcPct val="90000"/>
              </a:lnSpc>
            </a:pP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’s right child becomes </a:t>
            </a:r>
            <a:r>
              <a:rPr lang="en-US">
                <a:latin typeface="Comic Sans MS" pitchFamily="-107" charset="0"/>
              </a:rPr>
              <a:t>y</a:t>
            </a:r>
            <a:r>
              <a:rPr lang="en-US"/>
              <a:t>’s left child</a:t>
            </a:r>
          </a:p>
        </p:txBody>
      </p:sp>
      <p:pic>
        <p:nvPicPr>
          <p:cNvPr id="34822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476375" y="2547938"/>
            <a:ext cx="1887538" cy="1979612"/>
          </a:xfrm>
          <a:noFill/>
        </p:spPr>
      </p:pic>
      <p:pic>
        <p:nvPicPr>
          <p:cNvPr id="34823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3551238" y="3376613"/>
            <a:ext cx="2278062" cy="290512"/>
          </a:xfrm>
          <a:noFill/>
        </p:spPr>
      </p:pic>
      <p:pic>
        <p:nvPicPr>
          <p:cNvPr id="34824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013450" y="2595563"/>
            <a:ext cx="1785938" cy="193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4825" name="Picture 7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686175" y="3146425"/>
            <a:ext cx="2087563" cy="28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EA73B7D-58E5-8641-AA9C-F41CBD150C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98DBBED-D10E-FD41-9A92-17ACCEF65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C0E3-8C81-6E42-BDC5-759A6331DBA1}" type="slidenum">
              <a:rPr lang="en-US" smtClean="0"/>
              <a:pPr/>
              <a:t>24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1719C0ED-DE9B-F1EC-3123-8E3A7D74B19B}"/>
                  </a:ext>
                </a:extLst>
              </p14:cNvPr>
              <p14:cNvContentPartPr/>
              <p14:nvPr/>
            </p14:nvContentPartPr>
            <p14:xfrm>
              <a:off x="2361240" y="4019400"/>
              <a:ext cx="4530600" cy="56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1719C0ED-DE9B-F1EC-3123-8E3A7D74B19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2345040" y="4003200"/>
                <a:ext cx="4563000" cy="593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0055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25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Insertion</a:t>
            </a:r>
          </a:p>
        </p:txBody>
      </p:sp>
      <p:sp>
        <p:nvSpPr>
          <p:cNvPr id="438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40000"/>
              </a:lnSpc>
            </a:pPr>
            <a:r>
              <a:rPr lang="en-US"/>
              <a:t>Goal:</a:t>
            </a:r>
          </a:p>
          <a:p>
            <a:pPr lvl="1" eaLnBrk="1" hangingPunct="1">
              <a:lnSpc>
                <a:spcPct val="140000"/>
              </a:lnSpc>
            </a:pPr>
            <a:r>
              <a:rPr lang="en-US"/>
              <a:t>Insert a new node z into a red-black tree</a:t>
            </a:r>
          </a:p>
          <a:p>
            <a:pPr eaLnBrk="1" hangingPunct="1">
              <a:lnSpc>
                <a:spcPct val="140000"/>
              </a:lnSpc>
            </a:pPr>
            <a:r>
              <a:rPr lang="en-US"/>
              <a:t>Idea:</a:t>
            </a:r>
          </a:p>
          <a:p>
            <a:pPr lvl="1" eaLnBrk="1" hangingPunct="1">
              <a:lnSpc>
                <a:spcPct val="140000"/>
              </a:lnSpc>
            </a:pPr>
            <a:r>
              <a:rPr lang="en-US"/>
              <a:t>Insert node z into the tree as for an ordinary binary search tree</a:t>
            </a:r>
          </a:p>
          <a:p>
            <a:pPr lvl="1" eaLnBrk="1" hangingPunct="1">
              <a:lnSpc>
                <a:spcPct val="140000"/>
              </a:lnSpc>
            </a:pPr>
            <a:r>
              <a:rPr lang="en-US"/>
              <a:t>Color the node </a:t>
            </a:r>
            <a:r>
              <a:rPr lang="en-US" b="1">
                <a:solidFill>
                  <a:srgbClr val="DD0111"/>
                </a:solidFill>
              </a:rPr>
              <a:t>red</a:t>
            </a:r>
          </a:p>
          <a:p>
            <a:pPr lvl="1" eaLnBrk="1" hangingPunct="1">
              <a:lnSpc>
                <a:spcPct val="140000"/>
              </a:lnSpc>
            </a:pPr>
            <a:r>
              <a:rPr lang="en-US"/>
              <a:t>Restore the red-black tree properties</a:t>
            </a:r>
          </a:p>
          <a:p>
            <a:pPr lvl="2" eaLnBrk="1" hangingPunct="1">
              <a:lnSpc>
                <a:spcPct val="140000"/>
              </a:lnSpc>
            </a:pPr>
            <a:r>
              <a:rPr lang="en-US"/>
              <a:t>Use an auxiliary procedure RB-INSERT-FIXUP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5CDD4F5-3264-854A-893A-7F378F489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516080B-7692-4342-A082-AC467788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RB-INSERT</a:t>
            </a:r>
            <a:r>
              <a:rPr lang="en-US">
                <a:latin typeface="Comic Sans MS" pitchFamily="-107" charset="0"/>
              </a:rPr>
              <a:t>(T, z)</a:t>
            </a:r>
          </a:p>
        </p:txBody>
      </p:sp>
      <p:sp>
        <p:nvSpPr>
          <p:cNvPr id="439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757363"/>
            <a:ext cx="4845050" cy="47085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mic Sans MS" pitchFamily="-107" charset="0"/>
              </a:rPr>
              <a:t>y ← NIL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mic Sans MS" pitchFamily="-107" charset="0"/>
              </a:rPr>
              <a:t>x ← root[T]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b="1" dirty="0"/>
              <a:t> while </a:t>
            </a:r>
            <a:r>
              <a:rPr lang="en-US" sz="2400" dirty="0">
                <a:latin typeface="Comic Sans MS" pitchFamily="-107" charset="0"/>
              </a:rPr>
              <a:t>x 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≠ </a:t>
            </a:r>
            <a:r>
              <a:rPr lang="en-US" sz="2400" dirty="0">
                <a:latin typeface="Comic Sans MS" pitchFamily="-107" charset="0"/>
              </a:rPr>
              <a:t>NIL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b="1" dirty="0"/>
              <a:t>           do </a:t>
            </a:r>
            <a:r>
              <a:rPr lang="en-US" sz="2400" dirty="0">
                <a:latin typeface="Comic Sans MS" pitchFamily="-107" charset="0"/>
              </a:rPr>
              <a:t>y ← x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b="1" dirty="0"/>
              <a:t> 	          if </a:t>
            </a:r>
            <a:r>
              <a:rPr lang="en-US" sz="2400" dirty="0">
                <a:latin typeface="Comic Sans MS" pitchFamily="-107" charset="0"/>
              </a:rPr>
              <a:t>key[z] &lt; key[x]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b="1" dirty="0"/>
              <a:t>   	             then </a:t>
            </a:r>
            <a:r>
              <a:rPr lang="en-US" sz="2400" dirty="0">
                <a:latin typeface="Comic Sans MS" pitchFamily="-107" charset="0"/>
              </a:rPr>
              <a:t>x ← left[x]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b="1" dirty="0"/>
              <a:t>   		  else </a:t>
            </a:r>
            <a:r>
              <a:rPr lang="en-US" sz="2400" dirty="0">
                <a:latin typeface="Comic Sans MS" pitchFamily="-107" charset="0"/>
              </a:rPr>
              <a:t>x ← right[x]</a:t>
            </a:r>
          </a:p>
          <a:p>
            <a:pPr eaLnBrk="1" hangingPunct="1">
              <a:lnSpc>
                <a:spcPct val="130000"/>
              </a:lnSpc>
              <a:buFontTx/>
              <a:buAutoNum type="arabicPeriod"/>
            </a:pPr>
            <a:r>
              <a:rPr lang="en-US" sz="2400" dirty="0"/>
              <a:t> </a:t>
            </a:r>
            <a:r>
              <a:rPr lang="en-US" sz="2400" dirty="0">
                <a:latin typeface="Comic Sans MS" pitchFamily="-107" charset="0"/>
              </a:rPr>
              <a:t>p[z] ← y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752725" y="1735138"/>
            <a:ext cx="5718175" cy="1200150"/>
            <a:chOff x="1734" y="751"/>
            <a:chExt cx="3602" cy="756"/>
          </a:xfrm>
        </p:grpSpPr>
        <p:sp>
          <p:nvSpPr>
            <p:cNvPr id="36891" name="AutoShape 5"/>
            <p:cNvSpPr>
              <a:spLocks/>
            </p:cNvSpPr>
            <p:nvPr/>
          </p:nvSpPr>
          <p:spPr bwMode="auto">
            <a:xfrm>
              <a:off x="1734" y="856"/>
              <a:ext cx="56" cy="598"/>
            </a:xfrm>
            <a:prstGeom prst="rightBrace">
              <a:avLst>
                <a:gd name="adj1" fmla="val 8898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892" name="Text Box 6"/>
            <p:cNvSpPr txBox="1">
              <a:spLocks noChangeArrowheads="1"/>
            </p:cNvSpPr>
            <p:nvPr/>
          </p:nvSpPr>
          <p:spPr bwMode="auto">
            <a:xfrm>
              <a:off x="1855" y="751"/>
              <a:ext cx="3481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Initialize nodes x and y</a:t>
              </a:r>
            </a:p>
            <a:p>
              <a:pPr>
                <a:buFontTx/>
                <a:buChar char="•"/>
              </a:pPr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Throughout the algorithm y points </a:t>
              </a:r>
            </a:p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	to the parent of x</a:t>
              </a:r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 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981575" y="3101975"/>
            <a:ext cx="4184650" cy="2582863"/>
            <a:chOff x="3138" y="1612"/>
            <a:chExt cx="2636" cy="1627"/>
          </a:xfrm>
        </p:grpSpPr>
        <p:sp>
          <p:nvSpPr>
            <p:cNvPr id="36889" name="AutoShape 8"/>
            <p:cNvSpPr>
              <a:spLocks/>
            </p:cNvSpPr>
            <p:nvPr/>
          </p:nvSpPr>
          <p:spPr bwMode="auto">
            <a:xfrm>
              <a:off x="3138" y="1612"/>
              <a:ext cx="84" cy="1627"/>
            </a:xfrm>
            <a:prstGeom prst="rightBrace">
              <a:avLst>
                <a:gd name="adj1" fmla="val 16140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6890" name="Text Box 9"/>
            <p:cNvSpPr txBox="1">
              <a:spLocks noChangeArrowheads="1"/>
            </p:cNvSpPr>
            <p:nvPr/>
          </p:nvSpPr>
          <p:spPr bwMode="auto">
            <a:xfrm>
              <a:off x="3303" y="1836"/>
              <a:ext cx="2471" cy="122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Go down the tree until</a:t>
              </a:r>
            </a:p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reaching a leaf</a:t>
              </a:r>
            </a:p>
            <a:p>
              <a:pPr>
                <a:buFontTx/>
                <a:buChar char="•"/>
              </a:pPr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At that point y is the</a:t>
              </a:r>
            </a:p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parent of the node to be</a:t>
              </a:r>
            </a:p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inserted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2292350" y="5692781"/>
            <a:ext cx="4478338" cy="461963"/>
            <a:chOff x="1444" y="3244"/>
            <a:chExt cx="2821" cy="291"/>
          </a:xfrm>
        </p:grpSpPr>
        <p:sp>
          <p:nvSpPr>
            <p:cNvPr id="36887" name="AutoShape 11"/>
            <p:cNvSpPr>
              <a:spLocks/>
            </p:cNvSpPr>
            <p:nvPr/>
          </p:nvSpPr>
          <p:spPr bwMode="auto">
            <a:xfrm>
              <a:off x="1444" y="3290"/>
              <a:ext cx="40" cy="217"/>
            </a:xfrm>
            <a:prstGeom prst="rightBrace">
              <a:avLst>
                <a:gd name="adj1" fmla="val 45208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8" name="Text Box 12"/>
            <p:cNvSpPr txBox="1">
              <a:spLocks noChangeArrowheads="1"/>
            </p:cNvSpPr>
            <p:nvPr/>
          </p:nvSpPr>
          <p:spPr bwMode="auto">
            <a:xfrm>
              <a:off x="1519" y="3244"/>
              <a:ext cx="2746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>
                <a:buFontTx/>
                <a:buChar char="•"/>
              </a:pPr>
              <a:r>
                <a:rPr lang="en-US" sz="2400" dirty="0"/>
                <a:t> </a:t>
              </a:r>
              <a:r>
                <a:rPr lang="en-US" sz="2400" dirty="0">
                  <a:latin typeface="Century Gothic" charset="0"/>
                  <a:ea typeface="Century Gothic" charset="0"/>
                  <a:cs typeface="Century Gothic" charset="0"/>
                </a:rPr>
                <a:t>Sets the parent of z to be y</a:t>
              </a:r>
            </a:p>
          </p:txBody>
        </p:sp>
      </p:grpSp>
      <p:grpSp>
        <p:nvGrpSpPr>
          <p:cNvPr id="5" name="Group 13"/>
          <p:cNvGrpSpPr>
            <a:grpSpLocks noChangeAspect="1"/>
          </p:cNvGrpSpPr>
          <p:nvPr/>
        </p:nvGrpSpPr>
        <p:grpSpPr bwMode="auto">
          <a:xfrm>
            <a:off x="5259388" y="187325"/>
            <a:ext cx="3648075" cy="1885950"/>
            <a:chOff x="1526" y="2294"/>
            <a:chExt cx="3062" cy="1583"/>
          </a:xfrm>
        </p:grpSpPr>
        <p:sp>
          <p:nvSpPr>
            <p:cNvPr id="36874" name="Oval 14"/>
            <p:cNvSpPr>
              <a:spLocks noChangeAspect="1"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36875" name="Oval 15"/>
            <p:cNvSpPr>
              <a:spLocks noChangeAspect="1"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36876" name="Oval 16"/>
            <p:cNvSpPr>
              <a:spLocks noChangeAspect="1"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36877" name="Oval 17"/>
            <p:cNvSpPr>
              <a:spLocks noChangeAspect="1"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6878" name="Oval 18"/>
            <p:cNvSpPr>
              <a:spLocks noChangeAspect="1"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36879" name="Oval 19"/>
            <p:cNvSpPr>
              <a:spLocks noChangeAspect="1"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36880" name="Oval 20"/>
            <p:cNvSpPr>
              <a:spLocks noChangeAspect="1"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6881" name="Line 21"/>
            <p:cNvSpPr>
              <a:spLocks noChangeAspect="1"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2" name="Line 22"/>
            <p:cNvSpPr>
              <a:spLocks noChangeAspect="1"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3" name="Line 23"/>
            <p:cNvSpPr>
              <a:spLocks noChangeAspect="1"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4" name="Line 24"/>
            <p:cNvSpPr>
              <a:spLocks noChangeAspect="1"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5" name="Line 25"/>
            <p:cNvSpPr>
              <a:spLocks noChangeAspect="1"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6886" name="Line 26"/>
            <p:cNvSpPr>
              <a:spLocks noChangeAspect="1"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9C98E0-8E0A-064B-8141-24D1006C0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59F6D1-7263-4547-A5E8-BC3354D12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75F5-9CC2-FF4E-9B44-8471E8A33A13}" type="slidenum">
              <a:rPr lang="en-US" smtClean="0"/>
              <a:pPr/>
              <a:t>26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E8810F02-6F5D-58C1-59D6-7E2DAC49493F}"/>
                  </a:ext>
                </a:extLst>
              </p14:cNvPr>
              <p14:cNvContentPartPr/>
              <p14:nvPr/>
            </p14:nvContentPartPr>
            <p14:xfrm>
              <a:off x="5805720" y="1607400"/>
              <a:ext cx="1984680" cy="10119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E8810F02-6F5D-58C1-59D6-7E2DAC49493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789520" y="1591200"/>
                <a:ext cx="2017080" cy="104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3351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29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/>
              <a:t>RB-INSERT</a:t>
            </a:r>
            <a:r>
              <a:rPr lang="en-US">
                <a:latin typeface="Comic Sans MS" pitchFamily="-107" charset="0"/>
              </a:rPr>
              <a:t>(T, z)</a:t>
            </a:r>
          </a:p>
        </p:txBody>
      </p:sp>
      <p:sp>
        <p:nvSpPr>
          <p:cNvPr id="440323" name="Rectangle 3"/>
          <p:cNvSpPr>
            <a:spLocks noGrp="1" noChangeArrowheads="1"/>
          </p:cNvSpPr>
          <p:nvPr>
            <p:ph type="body" sz="half" idx="2"/>
          </p:nvPr>
        </p:nvSpPr>
        <p:spPr>
          <a:xfrm>
            <a:off x="293688" y="1225550"/>
            <a:ext cx="4808537" cy="5076825"/>
          </a:xfrm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 b="1"/>
              <a:t> if </a:t>
            </a:r>
            <a:r>
              <a:rPr lang="en-US" sz="2400">
                <a:latin typeface="Comic Sans MS" pitchFamily="-107" charset="0"/>
              </a:rPr>
              <a:t>y = NIL</a:t>
            </a:r>
          </a:p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 b="1"/>
              <a:t>    then </a:t>
            </a:r>
            <a:r>
              <a:rPr lang="en-US" sz="2400">
                <a:latin typeface="Comic Sans MS" pitchFamily="-107" charset="0"/>
              </a:rPr>
              <a:t>root[T] ← z</a:t>
            </a:r>
          </a:p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 b="1"/>
              <a:t>    else if </a:t>
            </a:r>
            <a:r>
              <a:rPr lang="en-US" sz="2400">
                <a:latin typeface="Comic Sans MS" pitchFamily="-107" charset="0"/>
              </a:rPr>
              <a:t>key[z] &lt; key[y]</a:t>
            </a:r>
          </a:p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 b="1"/>
              <a:t>               then </a:t>
            </a:r>
            <a:r>
              <a:rPr lang="en-US" sz="2400">
                <a:latin typeface="Comic Sans MS" pitchFamily="-107" charset="0"/>
              </a:rPr>
              <a:t>left[y] ← z</a:t>
            </a:r>
          </a:p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 b="1"/>
              <a:t>               else </a:t>
            </a:r>
            <a:r>
              <a:rPr lang="en-US" sz="2400">
                <a:latin typeface="Comic Sans MS" pitchFamily="-107" charset="0"/>
              </a:rPr>
              <a:t>right[y] ← z</a:t>
            </a:r>
          </a:p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/>
              <a:t> </a:t>
            </a:r>
            <a:r>
              <a:rPr lang="en-US" sz="2400">
                <a:latin typeface="Comic Sans MS" pitchFamily="-107" charset="0"/>
              </a:rPr>
              <a:t>left[z] ← NIL</a:t>
            </a:r>
          </a:p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/>
              <a:t> </a:t>
            </a:r>
            <a:r>
              <a:rPr lang="en-US" sz="2400">
                <a:latin typeface="Comic Sans MS" pitchFamily="-107" charset="0"/>
              </a:rPr>
              <a:t>right[z] ← NIL</a:t>
            </a:r>
          </a:p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/>
              <a:t> </a:t>
            </a:r>
            <a:r>
              <a:rPr lang="en-US" sz="2400">
                <a:latin typeface="Comic Sans MS" pitchFamily="-107" charset="0"/>
              </a:rPr>
              <a:t>color[z] ← RED</a:t>
            </a:r>
          </a:p>
          <a:p>
            <a:pPr eaLnBrk="1" hangingPunct="1">
              <a:lnSpc>
                <a:spcPct val="130000"/>
              </a:lnSpc>
              <a:buFontTx/>
              <a:buAutoNum type="arabicPeriod" startAt="9"/>
            </a:pPr>
            <a:r>
              <a:rPr lang="en-US" sz="2400"/>
              <a:t> RB-INSERT-FIXUP</a:t>
            </a:r>
            <a:r>
              <a:rPr lang="en-US" sz="2400">
                <a:latin typeface="Comic Sans MS" pitchFamily="-107" charset="0"/>
              </a:rPr>
              <a:t>(T, z)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43325" y="1312863"/>
            <a:ext cx="4440238" cy="1033462"/>
            <a:chOff x="2358" y="827"/>
            <a:chExt cx="2797" cy="651"/>
          </a:xfrm>
        </p:grpSpPr>
        <p:sp>
          <p:nvSpPr>
            <p:cNvPr id="37918" name="AutoShape 5"/>
            <p:cNvSpPr>
              <a:spLocks/>
            </p:cNvSpPr>
            <p:nvPr/>
          </p:nvSpPr>
          <p:spPr bwMode="auto">
            <a:xfrm>
              <a:off x="2358" y="827"/>
              <a:ext cx="103" cy="623"/>
            </a:xfrm>
            <a:prstGeom prst="rightBrace">
              <a:avLst>
                <a:gd name="adj1" fmla="val 50405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919" name="Text Box 6"/>
            <p:cNvSpPr txBox="1">
              <a:spLocks noChangeArrowheads="1"/>
            </p:cNvSpPr>
            <p:nvPr/>
          </p:nvSpPr>
          <p:spPr bwMode="auto">
            <a:xfrm>
              <a:off x="2538" y="838"/>
              <a:ext cx="2617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endParaRPr lang="en-US" sz="2000">
                <a:latin typeface="Century Gothic" charset="0"/>
                <a:ea typeface="Century Gothic" charset="0"/>
                <a:cs typeface="Century Gothic" charset="0"/>
              </a:endParaRPr>
            </a:p>
            <a:p>
              <a:r>
                <a:rPr lang="en-US" sz="2000">
                  <a:latin typeface="Century Gothic" charset="0"/>
                  <a:ea typeface="Century Gothic" charset="0"/>
                  <a:cs typeface="Century Gothic" charset="0"/>
                </a:rPr>
                <a:t>The tree was empty: </a:t>
              </a:r>
            </a:p>
            <a:p>
              <a:r>
                <a:rPr lang="en-US" sz="2000">
                  <a:latin typeface="Century Gothic" charset="0"/>
                  <a:ea typeface="Century Gothic" charset="0"/>
                  <a:cs typeface="Century Gothic" charset="0"/>
                </a:rPr>
                <a:t>set the new node to be the root</a:t>
              </a: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4637088" y="2455863"/>
            <a:ext cx="4243387" cy="1495425"/>
            <a:chOff x="2921" y="1547"/>
            <a:chExt cx="2673" cy="942"/>
          </a:xfrm>
        </p:grpSpPr>
        <p:sp>
          <p:nvSpPr>
            <p:cNvPr id="37916" name="AutoShape 8"/>
            <p:cNvSpPr>
              <a:spLocks/>
            </p:cNvSpPr>
            <p:nvPr/>
          </p:nvSpPr>
          <p:spPr bwMode="auto">
            <a:xfrm>
              <a:off x="2921" y="1547"/>
              <a:ext cx="76" cy="942"/>
            </a:xfrm>
            <a:prstGeom prst="rightBrace">
              <a:avLst>
                <a:gd name="adj1" fmla="val 10328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917" name="Text Box 9"/>
            <p:cNvSpPr txBox="1">
              <a:spLocks noChangeArrowheads="1"/>
            </p:cNvSpPr>
            <p:nvPr/>
          </p:nvSpPr>
          <p:spPr bwMode="auto">
            <a:xfrm>
              <a:off x="3070" y="1642"/>
              <a:ext cx="2524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Otherwise, set z to be the left or right child of y, depending on whether the inserted node is smaller or larger than y’s key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3270250" y="4141788"/>
            <a:ext cx="5260975" cy="1430337"/>
            <a:chOff x="2060" y="2609"/>
            <a:chExt cx="3314" cy="901"/>
          </a:xfrm>
        </p:grpSpPr>
        <p:sp>
          <p:nvSpPr>
            <p:cNvPr id="37914" name="AutoShape 11"/>
            <p:cNvSpPr>
              <a:spLocks/>
            </p:cNvSpPr>
            <p:nvPr/>
          </p:nvSpPr>
          <p:spPr bwMode="auto">
            <a:xfrm>
              <a:off x="2060" y="2609"/>
              <a:ext cx="88" cy="901"/>
            </a:xfrm>
            <a:prstGeom prst="rightBrace">
              <a:avLst>
                <a:gd name="adj1" fmla="val 8532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915" name="Text Box 12"/>
            <p:cNvSpPr txBox="1">
              <a:spLocks noChangeArrowheads="1"/>
            </p:cNvSpPr>
            <p:nvPr/>
          </p:nvSpPr>
          <p:spPr bwMode="auto">
            <a:xfrm>
              <a:off x="2212" y="2925"/>
              <a:ext cx="3162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entury Gothic" charset="0"/>
                  <a:ea typeface="Century Gothic" charset="0"/>
                  <a:cs typeface="Century Gothic" charset="0"/>
                </a:rPr>
                <a:t>Set the fields of the newly added node</a:t>
              </a:r>
            </a:p>
          </p:txBody>
        </p:sp>
      </p:grpSp>
      <p:grpSp>
        <p:nvGrpSpPr>
          <p:cNvPr id="5" name="Group 13"/>
          <p:cNvGrpSpPr>
            <a:grpSpLocks/>
          </p:cNvGrpSpPr>
          <p:nvPr/>
        </p:nvGrpSpPr>
        <p:grpSpPr bwMode="auto">
          <a:xfrm>
            <a:off x="4389438" y="5508628"/>
            <a:ext cx="4895849" cy="923926"/>
            <a:chOff x="2765" y="3470"/>
            <a:chExt cx="3084" cy="582"/>
          </a:xfrm>
        </p:grpSpPr>
        <p:sp>
          <p:nvSpPr>
            <p:cNvPr id="37912" name="AutoShape 14"/>
            <p:cNvSpPr>
              <a:spLocks/>
            </p:cNvSpPr>
            <p:nvPr/>
          </p:nvSpPr>
          <p:spPr bwMode="auto">
            <a:xfrm>
              <a:off x="2765" y="3579"/>
              <a:ext cx="61" cy="325"/>
            </a:xfrm>
            <a:prstGeom prst="rightBrace">
              <a:avLst>
                <a:gd name="adj1" fmla="val 44399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37913" name="Text Box 15"/>
            <p:cNvSpPr txBox="1">
              <a:spLocks noChangeArrowheads="1"/>
            </p:cNvSpPr>
            <p:nvPr/>
          </p:nvSpPr>
          <p:spPr bwMode="auto">
            <a:xfrm>
              <a:off x="2870" y="3470"/>
              <a:ext cx="2979" cy="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Fix any inconsistencies that could have</a:t>
              </a:r>
            </a:p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been introduced by adding this new red</a:t>
              </a:r>
            </a:p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node</a:t>
              </a:r>
            </a:p>
          </p:txBody>
        </p:sp>
      </p:grpSp>
      <p:grpSp>
        <p:nvGrpSpPr>
          <p:cNvPr id="6" name="Group 16"/>
          <p:cNvGrpSpPr>
            <a:grpSpLocks noChangeAspect="1"/>
          </p:cNvGrpSpPr>
          <p:nvPr/>
        </p:nvGrpSpPr>
        <p:grpSpPr bwMode="auto">
          <a:xfrm>
            <a:off x="5259388" y="111125"/>
            <a:ext cx="3648075" cy="1885950"/>
            <a:chOff x="1526" y="2294"/>
            <a:chExt cx="3062" cy="1583"/>
          </a:xfrm>
        </p:grpSpPr>
        <p:sp>
          <p:nvSpPr>
            <p:cNvPr id="37899" name="Oval 17"/>
            <p:cNvSpPr>
              <a:spLocks noChangeAspect="1" noChangeArrowheads="1"/>
            </p:cNvSpPr>
            <p:nvPr/>
          </p:nvSpPr>
          <p:spPr bwMode="auto">
            <a:xfrm>
              <a:off x="2239" y="2294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37900" name="Oval 18"/>
            <p:cNvSpPr>
              <a:spLocks noChangeAspect="1" noChangeArrowheads="1"/>
            </p:cNvSpPr>
            <p:nvPr/>
          </p:nvSpPr>
          <p:spPr bwMode="auto">
            <a:xfrm>
              <a:off x="1526" y="2722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37901" name="Oval 19"/>
            <p:cNvSpPr>
              <a:spLocks noChangeAspect="1" noChangeArrowheads="1"/>
            </p:cNvSpPr>
            <p:nvPr/>
          </p:nvSpPr>
          <p:spPr bwMode="auto">
            <a:xfrm>
              <a:off x="2951" y="2722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37902" name="Oval 20"/>
            <p:cNvSpPr>
              <a:spLocks noChangeAspect="1" noChangeArrowheads="1"/>
            </p:cNvSpPr>
            <p:nvPr/>
          </p:nvSpPr>
          <p:spPr bwMode="auto">
            <a:xfrm>
              <a:off x="2239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30</a:t>
              </a:r>
            </a:p>
          </p:txBody>
        </p:sp>
        <p:sp>
          <p:nvSpPr>
            <p:cNvPr id="37903" name="Oval 21"/>
            <p:cNvSpPr>
              <a:spLocks noChangeAspect="1" noChangeArrowheads="1"/>
            </p:cNvSpPr>
            <p:nvPr/>
          </p:nvSpPr>
          <p:spPr bwMode="auto">
            <a:xfrm>
              <a:off x="3656" y="3166"/>
              <a:ext cx="293" cy="28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37904" name="Oval 22"/>
            <p:cNvSpPr>
              <a:spLocks noChangeAspect="1" noChangeArrowheads="1"/>
            </p:cNvSpPr>
            <p:nvPr/>
          </p:nvSpPr>
          <p:spPr bwMode="auto">
            <a:xfrm>
              <a:off x="2878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37905" name="Oval 23"/>
            <p:cNvSpPr>
              <a:spLocks noChangeAspect="1" noChangeArrowheads="1"/>
            </p:cNvSpPr>
            <p:nvPr/>
          </p:nvSpPr>
          <p:spPr bwMode="auto">
            <a:xfrm>
              <a:off x="4295" y="3594"/>
              <a:ext cx="293" cy="28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7906" name="Line 24"/>
            <p:cNvSpPr>
              <a:spLocks noChangeAspect="1" noChangeShapeType="1"/>
            </p:cNvSpPr>
            <p:nvPr/>
          </p:nvSpPr>
          <p:spPr bwMode="auto">
            <a:xfrm rot="3600000">
              <a:off x="2024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7" name="Line 25"/>
            <p:cNvSpPr>
              <a:spLocks noChangeAspect="1" noChangeShapeType="1"/>
            </p:cNvSpPr>
            <p:nvPr/>
          </p:nvSpPr>
          <p:spPr bwMode="auto">
            <a:xfrm rot="18000000" flipH="1">
              <a:off x="2738" y="238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8" name="Line 26"/>
            <p:cNvSpPr>
              <a:spLocks noChangeAspect="1" noChangeShapeType="1"/>
            </p:cNvSpPr>
            <p:nvPr/>
          </p:nvSpPr>
          <p:spPr bwMode="auto">
            <a:xfrm rot="3600000">
              <a:off x="2746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09" name="Line 27"/>
            <p:cNvSpPr>
              <a:spLocks noChangeAspect="1" noChangeShapeType="1"/>
            </p:cNvSpPr>
            <p:nvPr/>
          </p:nvSpPr>
          <p:spPr bwMode="auto">
            <a:xfrm rot="18000000" flipH="1">
              <a:off x="3444" y="2832"/>
              <a:ext cx="5" cy="51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0" name="Line 28"/>
            <p:cNvSpPr>
              <a:spLocks noChangeAspect="1" noChangeShapeType="1"/>
            </p:cNvSpPr>
            <p:nvPr/>
          </p:nvSpPr>
          <p:spPr bwMode="auto">
            <a:xfrm rot="18000000" flipH="1">
              <a:off x="2712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7911" name="Line 29"/>
            <p:cNvSpPr>
              <a:spLocks noChangeAspect="1" noChangeShapeType="1"/>
            </p:cNvSpPr>
            <p:nvPr/>
          </p:nvSpPr>
          <p:spPr bwMode="auto">
            <a:xfrm rot="18000000" flipH="1">
              <a:off x="4136" y="3277"/>
              <a:ext cx="5" cy="4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063695C-B441-8343-813D-EBE490BC8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56EE9C1-66AA-5543-8CE3-7C1DDAEC6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D375F5-9CC2-FF4E-9B44-8471E8A33A13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01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>
          <a:xfrm>
            <a:off x="147638" y="100013"/>
            <a:ext cx="8778875" cy="906462"/>
          </a:xfrm>
        </p:spPr>
        <p:txBody>
          <a:bodyPr/>
          <a:lstStyle/>
          <a:p>
            <a:pPr eaLnBrk="1" hangingPunct="1"/>
            <a:r>
              <a:rPr lang="en-US"/>
              <a:t>RB Properties Affected by Insert</a:t>
            </a:r>
          </a:p>
        </p:txBody>
      </p:sp>
      <p:sp>
        <p:nvSpPr>
          <p:cNvPr id="3891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98450" y="1154113"/>
            <a:ext cx="8229600" cy="5432425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 sz="2400" dirty="0"/>
              <a:t>Every </a:t>
            </a:r>
            <a:r>
              <a:rPr lang="en-US" sz="2400" dirty="0">
                <a:latin typeface="Comic Sans MS" pitchFamily="-107" charset="0"/>
              </a:rPr>
              <a:t>node</a:t>
            </a:r>
            <a:r>
              <a:rPr lang="en-US" sz="2400" dirty="0"/>
              <a:t> is either </a:t>
            </a:r>
            <a:r>
              <a:rPr lang="en-US" sz="2400" b="1" dirty="0">
                <a:solidFill>
                  <a:srgbClr val="DD0111"/>
                </a:solidFill>
              </a:rPr>
              <a:t>red</a:t>
            </a:r>
            <a:r>
              <a:rPr lang="en-US" sz="2400" dirty="0"/>
              <a:t> or </a:t>
            </a:r>
            <a:r>
              <a:rPr lang="en-US" sz="2400" b="1" dirty="0"/>
              <a:t>black</a:t>
            </a:r>
            <a:endParaRPr lang="en-US" sz="2400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The </a:t>
            </a:r>
            <a:r>
              <a:rPr lang="en-US" sz="2400" dirty="0">
                <a:latin typeface="Comic Sans MS" pitchFamily="-107" charset="0"/>
              </a:rPr>
              <a:t>root</a:t>
            </a:r>
            <a:r>
              <a:rPr lang="en-US" sz="2400" dirty="0"/>
              <a:t> is </a:t>
            </a:r>
            <a:r>
              <a:rPr lang="en-US" sz="2400" b="1" dirty="0"/>
              <a:t>black</a:t>
            </a:r>
            <a:endParaRPr lang="en-US" sz="2400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Every </a:t>
            </a:r>
            <a:r>
              <a:rPr lang="en-US" sz="2400" dirty="0">
                <a:latin typeface="Comic Sans MS" pitchFamily="-107" charset="0"/>
              </a:rPr>
              <a:t>leaf</a:t>
            </a:r>
            <a:r>
              <a:rPr lang="en-US" sz="2400" dirty="0"/>
              <a:t> (</a:t>
            </a:r>
            <a:r>
              <a:rPr lang="en-US" sz="2400" dirty="0">
                <a:latin typeface="Comic Sans MS" pitchFamily="-107" charset="0"/>
              </a:rPr>
              <a:t>NIL</a:t>
            </a:r>
            <a:r>
              <a:rPr lang="en-US" sz="2400" dirty="0"/>
              <a:t>) is </a:t>
            </a:r>
            <a:r>
              <a:rPr lang="en-US" sz="2400" b="1" dirty="0"/>
              <a:t>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sz="2400" dirty="0"/>
              <a:t>If a node is red, then both its children are 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 sz="2400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 startAt="5"/>
            </a:pPr>
            <a:r>
              <a:rPr lang="en-US" sz="2400" dirty="0"/>
              <a:t>For each node, all paths 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from the node to descendant 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leaves contain the same number 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 sz="2400" dirty="0"/>
              <a:t>of black nodes</a:t>
            </a:r>
          </a:p>
        </p:txBody>
      </p:sp>
      <p:sp>
        <p:nvSpPr>
          <p:cNvPr id="441348" name="Text Box 4"/>
          <p:cNvSpPr txBox="1">
            <a:spLocks noChangeArrowheads="1"/>
          </p:cNvSpPr>
          <p:nvPr/>
        </p:nvSpPr>
        <p:spPr bwMode="auto">
          <a:xfrm>
            <a:off x="6524625" y="112236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7" charset="0"/>
              </a:rPr>
              <a:t>OK!</a:t>
            </a:r>
          </a:p>
        </p:txBody>
      </p:sp>
      <p:sp>
        <p:nvSpPr>
          <p:cNvPr id="441349" name="Text Box 5"/>
          <p:cNvSpPr txBox="1">
            <a:spLocks noChangeArrowheads="1"/>
          </p:cNvSpPr>
          <p:nvPr/>
        </p:nvSpPr>
        <p:spPr bwMode="auto">
          <a:xfrm>
            <a:off x="6550025" y="1587500"/>
            <a:ext cx="247375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latin typeface="Comic Sans MS" pitchFamily="-107" charset="0"/>
              </a:rPr>
              <a:t>If z is the root </a:t>
            </a:r>
          </a:p>
          <a:p>
            <a:r>
              <a:rPr lang="en-US" sz="2400" dirty="0">
                <a:latin typeface="Comic Sans MS" pitchFamily="-107" charset="0"/>
                <a:sym typeface="Symbol" pitchFamily="-107" charset="2"/>
              </a:rPr>
              <a:t>⇒ </a:t>
            </a:r>
            <a:r>
              <a:rPr lang="en-US" sz="2400" dirty="0">
                <a:solidFill>
                  <a:srgbClr val="DD0111"/>
                </a:solidFill>
                <a:latin typeface="Comic Sans MS" pitchFamily="-107" charset="0"/>
                <a:sym typeface="Symbol" pitchFamily="-107" charset="2"/>
              </a:rPr>
              <a:t>not OK</a:t>
            </a:r>
          </a:p>
        </p:txBody>
      </p:sp>
      <p:sp>
        <p:nvSpPr>
          <p:cNvPr id="441350" name="Text Box 6"/>
          <p:cNvSpPr txBox="1">
            <a:spLocks noChangeArrowheads="1"/>
          </p:cNvSpPr>
          <p:nvPr/>
        </p:nvSpPr>
        <p:spPr bwMode="auto">
          <a:xfrm>
            <a:off x="4645025" y="2163763"/>
            <a:ext cx="685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omic Sans MS" pitchFamily="-107" charset="0"/>
              </a:rPr>
              <a:t>OK!</a:t>
            </a:r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5140325" y="4591050"/>
            <a:ext cx="3648075" cy="1885950"/>
            <a:chOff x="3238" y="2892"/>
            <a:chExt cx="2298" cy="1188"/>
          </a:xfrm>
        </p:grpSpPr>
        <p:sp>
          <p:nvSpPr>
            <p:cNvPr id="38928" name="Oval 8"/>
            <p:cNvSpPr>
              <a:spLocks noChangeAspect="1" noChangeArrowheads="1"/>
            </p:cNvSpPr>
            <p:nvPr/>
          </p:nvSpPr>
          <p:spPr bwMode="auto">
            <a:xfrm>
              <a:off x="3773" y="2892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26</a:t>
              </a:r>
            </a:p>
          </p:txBody>
        </p:sp>
        <p:sp>
          <p:nvSpPr>
            <p:cNvPr id="38929" name="Oval 9"/>
            <p:cNvSpPr>
              <a:spLocks noChangeAspect="1" noChangeArrowheads="1"/>
            </p:cNvSpPr>
            <p:nvPr/>
          </p:nvSpPr>
          <p:spPr bwMode="auto">
            <a:xfrm>
              <a:off x="3238" y="3213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17</a:t>
              </a:r>
            </a:p>
          </p:txBody>
        </p:sp>
        <p:sp>
          <p:nvSpPr>
            <p:cNvPr id="38930" name="Oval 10"/>
            <p:cNvSpPr>
              <a:spLocks noChangeAspect="1" noChangeArrowheads="1"/>
            </p:cNvSpPr>
            <p:nvPr/>
          </p:nvSpPr>
          <p:spPr bwMode="auto">
            <a:xfrm>
              <a:off x="4307" y="3213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41</a:t>
              </a:r>
            </a:p>
          </p:txBody>
        </p:sp>
        <p:sp>
          <p:nvSpPr>
            <p:cNvPr id="38931" name="Oval 11"/>
            <p:cNvSpPr>
              <a:spLocks noChangeAspect="1" noChangeArrowheads="1"/>
            </p:cNvSpPr>
            <p:nvPr/>
          </p:nvSpPr>
          <p:spPr bwMode="auto">
            <a:xfrm>
              <a:off x="4837" y="3546"/>
              <a:ext cx="219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47</a:t>
              </a:r>
            </a:p>
          </p:txBody>
        </p:sp>
        <p:sp>
          <p:nvSpPr>
            <p:cNvPr id="38932" name="Oval 12"/>
            <p:cNvSpPr>
              <a:spLocks noChangeAspect="1" noChangeArrowheads="1"/>
            </p:cNvSpPr>
            <p:nvPr/>
          </p:nvSpPr>
          <p:spPr bwMode="auto">
            <a:xfrm>
              <a:off x="3788" y="3546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38</a:t>
              </a:r>
            </a:p>
          </p:txBody>
        </p:sp>
        <p:sp>
          <p:nvSpPr>
            <p:cNvPr id="38933" name="Oval 13"/>
            <p:cNvSpPr>
              <a:spLocks noChangeAspect="1" noChangeArrowheads="1"/>
            </p:cNvSpPr>
            <p:nvPr/>
          </p:nvSpPr>
          <p:spPr bwMode="auto">
            <a:xfrm>
              <a:off x="5316" y="3868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50</a:t>
              </a:r>
            </a:p>
          </p:txBody>
        </p:sp>
        <p:sp>
          <p:nvSpPr>
            <p:cNvPr id="38934" name="Line 14"/>
            <p:cNvSpPr>
              <a:spLocks noChangeAspect="1" noChangeShapeType="1"/>
            </p:cNvSpPr>
            <p:nvPr/>
          </p:nvSpPr>
          <p:spPr bwMode="auto">
            <a:xfrm rot="3600000">
              <a:off x="3612" y="2958"/>
              <a:ext cx="4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5" name="Line 15"/>
            <p:cNvSpPr>
              <a:spLocks noChangeAspect="1" noChangeShapeType="1"/>
            </p:cNvSpPr>
            <p:nvPr/>
          </p:nvSpPr>
          <p:spPr bwMode="auto">
            <a:xfrm rot="18000000" flipH="1">
              <a:off x="4148" y="2957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6" name="Line 16"/>
            <p:cNvSpPr>
              <a:spLocks noChangeAspect="1" noChangeShapeType="1"/>
            </p:cNvSpPr>
            <p:nvPr/>
          </p:nvSpPr>
          <p:spPr bwMode="auto">
            <a:xfrm rot="3600000">
              <a:off x="4154" y="329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7" name="Line 17"/>
            <p:cNvSpPr>
              <a:spLocks noChangeAspect="1" noChangeShapeType="1"/>
            </p:cNvSpPr>
            <p:nvPr/>
          </p:nvSpPr>
          <p:spPr bwMode="auto">
            <a:xfrm rot="18000000" flipH="1">
              <a:off x="4678" y="329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8938" name="Line 18"/>
            <p:cNvSpPr>
              <a:spLocks noChangeAspect="1" noChangeShapeType="1"/>
            </p:cNvSpPr>
            <p:nvPr/>
          </p:nvSpPr>
          <p:spPr bwMode="auto">
            <a:xfrm rot="18000000" flipH="1">
              <a:off x="5197" y="3630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19"/>
          <p:cNvGrpSpPr>
            <a:grpSpLocks/>
          </p:cNvGrpSpPr>
          <p:nvPr/>
        </p:nvGrpSpPr>
        <p:grpSpPr bwMode="auto">
          <a:xfrm>
            <a:off x="4757118" y="2795587"/>
            <a:ext cx="3957638" cy="1247774"/>
            <a:chOff x="2606" y="1761"/>
            <a:chExt cx="2493" cy="786"/>
          </a:xfrm>
        </p:grpSpPr>
        <p:sp>
          <p:nvSpPr>
            <p:cNvPr id="38926" name="Text Box 20"/>
            <p:cNvSpPr txBox="1">
              <a:spLocks noChangeArrowheads="1"/>
            </p:cNvSpPr>
            <p:nvPr/>
          </p:nvSpPr>
          <p:spPr bwMode="auto">
            <a:xfrm>
              <a:off x="2606" y="2024"/>
              <a:ext cx="2280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400" dirty="0">
                  <a:latin typeface="Comic Sans MS" pitchFamily="-107" charset="0"/>
                </a:rPr>
                <a:t>If p(z) is red </a:t>
              </a:r>
              <a:r>
                <a:rPr lang="en-US" sz="2400" dirty="0">
                  <a:latin typeface="Comic Sans MS" pitchFamily="-107" charset="0"/>
                  <a:sym typeface="Symbol" pitchFamily="-107" charset="2"/>
                </a:rPr>
                <a:t>⇒ </a:t>
              </a:r>
              <a:r>
                <a:rPr lang="en-US" sz="2400" dirty="0">
                  <a:solidFill>
                    <a:srgbClr val="DD0111"/>
                  </a:solidFill>
                  <a:latin typeface="Comic Sans MS" pitchFamily="-107" charset="0"/>
                  <a:sym typeface="Symbol" pitchFamily="-107" charset="2"/>
                </a:rPr>
                <a:t>not OK</a:t>
              </a:r>
            </a:p>
            <a:p>
              <a:r>
                <a:rPr lang="en-US" sz="2400" dirty="0">
                  <a:latin typeface="Comic Sans MS" pitchFamily="-107" charset="0"/>
                  <a:sym typeface="Symbol" pitchFamily="-107" charset="2"/>
                </a:rPr>
                <a:t>z and p(z) are both red</a:t>
              </a:r>
            </a:p>
          </p:txBody>
        </p:sp>
        <p:sp>
          <p:nvSpPr>
            <p:cNvPr id="38927" name="Freeform 21"/>
            <p:cNvSpPr>
              <a:spLocks/>
            </p:cNvSpPr>
            <p:nvPr/>
          </p:nvSpPr>
          <p:spPr bwMode="auto">
            <a:xfrm>
              <a:off x="4592" y="1761"/>
              <a:ext cx="507" cy="463"/>
            </a:xfrm>
            <a:custGeom>
              <a:avLst/>
              <a:gdLst>
                <a:gd name="T0" fmla="*/ 245 w 507"/>
                <a:gd name="T1" fmla="*/ 463 h 463"/>
                <a:gd name="T2" fmla="*/ 453 w 507"/>
                <a:gd name="T3" fmla="*/ 287 h 463"/>
                <a:gd name="T4" fmla="*/ 464 w 507"/>
                <a:gd name="T5" fmla="*/ 47 h 463"/>
                <a:gd name="T6" fmla="*/ 197 w 507"/>
                <a:gd name="T7" fmla="*/ 4 h 463"/>
                <a:gd name="T8" fmla="*/ 0 w 507"/>
                <a:gd name="T9" fmla="*/ 47 h 46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  <a:gd name="T15" fmla="*/ 0 w 507"/>
                <a:gd name="T16" fmla="*/ 0 h 463"/>
                <a:gd name="T17" fmla="*/ 507 w 507"/>
                <a:gd name="T18" fmla="*/ 463 h 463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T15" t="T16" r="T17" b="T18"/>
              <a:pathLst>
                <a:path w="507" h="463">
                  <a:moveTo>
                    <a:pt x="245" y="463"/>
                  </a:moveTo>
                  <a:cubicBezTo>
                    <a:pt x="331" y="409"/>
                    <a:pt x="417" y="356"/>
                    <a:pt x="453" y="287"/>
                  </a:cubicBezTo>
                  <a:cubicBezTo>
                    <a:pt x="489" y="218"/>
                    <a:pt x="507" y="94"/>
                    <a:pt x="464" y="47"/>
                  </a:cubicBezTo>
                  <a:cubicBezTo>
                    <a:pt x="421" y="0"/>
                    <a:pt x="274" y="4"/>
                    <a:pt x="197" y="4"/>
                  </a:cubicBezTo>
                  <a:cubicBezTo>
                    <a:pt x="120" y="4"/>
                    <a:pt x="32" y="41"/>
                    <a:pt x="0" y="47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4" name="Group 22"/>
          <p:cNvGrpSpPr>
            <a:grpSpLocks/>
          </p:cNvGrpSpPr>
          <p:nvPr/>
        </p:nvGrpSpPr>
        <p:grpSpPr bwMode="auto">
          <a:xfrm>
            <a:off x="220663" y="3736975"/>
            <a:ext cx="1343025" cy="588963"/>
            <a:chOff x="139" y="2354"/>
            <a:chExt cx="846" cy="371"/>
          </a:xfrm>
        </p:grpSpPr>
        <p:sp>
          <p:nvSpPr>
            <p:cNvPr id="38924" name="Text Box 23"/>
            <p:cNvSpPr txBox="1">
              <a:spLocks noChangeArrowheads="1"/>
            </p:cNvSpPr>
            <p:nvPr/>
          </p:nvSpPr>
          <p:spPr bwMode="auto">
            <a:xfrm>
              <a:off x="553" y="2354"/>
              <a:ext cx="432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omic Sans MS" pitchFamily="-107" charset="0"/>
                </a:rPr>
                <a:t>OK!</a:t>
              </a:r>
            </a:p>
          </p:txBody>
        </p:sp>
        <p:sp>
          <p:nvSpPr>
            <p:cNvPr id="38925" name="Freeform 24"/>
            <p:cNvSpPr>
              <a:spLocks/>
            </p:cNvSpPr>
            <p:nvPr/>
          </p:nvSpPr>
          <p:spPr bwMode="auto">
            <a:xfrm>
              <a:off x="139" y="2434"/>
              <a:ext cx="426" cy="291"/>
            </a:xfrm>
            <a:custGeom>
              <a:avLst/>
              <a:gdLst>
                <a:gd name="T0" fmla="*/ 426 w 426"/>
                <a:gd name="T1" fmla="*/ 46 h 291"/>
                <a:gd name="T2" fmla="*/ 64 w 426"/>
                <a:gd name="T3" fmla="*/ 30 h 291"/>
                <a:gd name="T4" fmla="*/ 42 w 426"/>
                <a:gd name="T5" fmla="*/ 227 h 291"/>
                <a:gd name="T6" fmla="*/ 96 w 426"/>
                <a:gd name="T7" fmla="*/ 291 h 291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426"/>
                <a:gd name="T13" fmla="*/ 0 h 291"/>
                <a:gd name="T14" fmla="*/ 426 w 426"/>
                <a:gd name="T15" fmla="*/ 291 h 291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426" h="291">
                  <a:moveTo>
                    <a:pt x="426" y="46"/>
                  </a:moveTo>
                  <a:cubicBezTo>
                    <a:pt x="277" y="23"/>
                    <a:pt x="128" y="0"/>
                    <a:pt x="64" y="30"/>
                  </a:cubicBezTo>
                  <a:cubicBezTo>
                    <a:pt x="0" y="60"/>
                    <a:pt x="37" y="184"/>
                    <a:pt x="42" y="227"/>
                  </a:cubicBezTo>
                  <a:cubicBezTo>
                    <a:pt x="47" y="270"/>
                    <a:pt x="71" y="280"/>
                    <a:pt x="96" y="291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8673C2-7F61-714F-8038-20B9FB2A1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FC65F-1C4E-784C-B799-4A6C4A4E7D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20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1348" grpId="0"/>
      <p:bldP spid="441349" grpId="0"/>
      <p:bldP spid="44135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RB-INSERT-FIXUP – Case 1</a:t>
            </a:r>
          </a:p>
        </p:txBody>
      </p:sp>
      <p:sp>
        <p:nvSpPr>
          <p:cNvPr id="4423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73163"/>
            <a:ext cx="5011737" cy="5813425"/>
          </a:xfrm>
        </p:spPr>
        <p:txBody>
          <a:bodyPr/>
          <a:lstStyle/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/>
              <a:t>z’s “uncle” (y) is </a:t>
            </a:r>
            <a:r>
              <a:rPr lang="en-US" b="1" dirty="0">
                <a:solidFill>
                  <a:srgbClr val="DD0111"/>
                </a:solidFill>
              </a:rPr>
              <a:t>red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b="1" dirty="0"/>
              <a:t>Idea: </a:t>
            </a:r>
            <a:r>
              <a:rPr lang="en-US" dirty="0"/>
              <a:t>(z is a right child)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>
                <a:latin typeface="Comic Sans MS" pitchFamily="-107" charset="0"/>
              </a:rPr>
              <a:t>p[p[z]]</a:t>
            </a:r>
            <a:r>
              <a:rPr lang="en-US" sz="2400" dirty="0"/>
              <a:t> (z’s grandparent) must be black: </a:t>
            </a:r>
            <a:r>
              <a:rPr lang="en-US" sz="2400" dirty="0">
                <a:latin typeface="Comic Sans MS" pitchFamily="-107" charset="0"/>
              </a:rPr>
              <a:t>z</a:t>
            </a:r>
            <a:r>
              <a:rPr lang="en-US" sz="2400" dirty="0"/>
              <a:t> and </a:t>
            </a:r>
            <a:r>
              <a:rPr lang="en-US" sz="2400" dirty="0">
                <a:latin typeface="Comic Sans MS" pitchFamily="-107" charset="0"/>
              </a:rPr>
              <a:t>p[z]</a:t>
            </a:r>
            <a:r>
              <a:rPr lang="en-US" sz="2400" dirty="0"/>
              <a:t> are both red 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Color </a:t>
            </a:r>
            <a:r>
              <a:rPr lang="en-US" sz="2400" dirty="0">
                <a:latin typeface="Comic Sans MS" pitchFamily="-107" charset="0"/>
              </a:rPr>
              <a:t>p[z]</a:t>
            </a:r>
            <a:r>
              <a:rPr lang="en-US" sz="2400" dirty="0"/>
              <a:t> </a:t>
            </a:r>
            <a:r>
              <a:rPr lang="en-US" sz="2400" b="1" dirty="0"/>
              <a:t>black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Color </a:t>
            </a:r>
            <a:r>
              <a:rPr lang="en-US" sz="2400" dirty="0">
                <a:latin typeface="Comic Sans MS" pitchFamily="-107" charset="0"/>
              </a:rPr>
              <a:t>y</a:t>
            </a:r>
            <a:r>
              <a:rPr lang="en-US" sz="2400" dirty="0"/>
              <a:t> </a:t>
            </a:r>
            <a:r>
              <a:rPr lang="en-US" sz="2400" b="1" dirty="0"/>
              <a:t>black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Color </a:t>
            </a:r>
            <a:r>
              <a:rPr lang="en-US" sz="2400" dirty="0">
                <a:latin typeface="Comic Sans MS" pitchFamily="-107" charset="0"/>
              </a:rPr>
              <a:t>p[p[z]]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DD0111"/>
                </a:solidFill>
              </a:rPr>
              <a:t>red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 dirty="0"/>
              <a:t>Push the </a:t>
            </a:r>
            <a:r>
              <a:rPr lang="en-US" sz="2000" b="1" dirty="0">
                <a:solidFill>
                  <a:srgbClr val="DD0111"/>
                </a:solidFill>
              </a:rPr>
              <a:t>red</a:t>
            </a:r>
            <a:r>
              <a:rPr lang="en-US" sz="2000" dirty="0"/>
              <a:t> node up the tree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 dirty="0"/>
              <a:t>Make</a:t>
            </a:r>
            <a:r>
              <a:rPr lang="en-US" sz="2400" dirty="0">
                <a:latin typeface="Comic Sans MS" pitchFamily="-107" charset="0"/>
              </a:rPr>
              <a:t> z = p[p[z]]</a:t>
            </a:r>
          </a:p>
        </p:txBody>
      </p:sp>
      <p:pic>
        <p:nvPicPr>
          <p:cNvPr id="442372" name="Picture 4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3"/>
          <a:srcRect/>
          <a:stretch>
            <a:fillRect/>
          </a:stretch>
        </p:blipFill>
        <p:spPr>
          <a:xfrm>
            <a:off x="5440363" y="4808538"/>
            <a:ext cx="3375025" cy="1897062"/>
          </a:xfrm>
          <a:noFill/>
        </p:spPr>
      </p:pic>
      <p:pic>
        <p:nvPicPr>
          <p:cNvPr id="39943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4"/>
          <a:srcRect/>
          <a:stretch>
            <a:fillRect/>
          </a:stretch>
        </p:blipFill>
        <p:spPr>
          <a:xfrm>
            <a:off x="5303838" y="1181100"/>
            <a:ext cx="3429000" cy="1973263"/>
          </a:xfrm>
          <a:noFill/>
        </p:spPr>
      </p:pic>
      <p:sp>
        <p:nvSpPr>
          <p:cNvPr id="39944" name="Oval 6"/>
          <p:cNvSpPr>
            <a:spLocks noChangeArrowheads="1"/>
          </p:cNvSpPr>
          <p:nvPr/>
        </p:nvSpPr>
        <p:spPr bwMode="auto">
          <a:xfrm>
            <a:off x="5616575" y="18716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945" name="Oval 7"/>
          <p:cNvSpPr>
            <a:spLocks noChangeArrowheads="1"/>
          </p:cNvSpPr>
          <p:nvPr/>
        </p:nvSpPr>
        <p:spPr bwMode="auto">
          <a:xfrm>
            <a:off x="8080375" y="1889125"/>
            <a:ext cx="439738" cy="423863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422900" y="3054350"/>
            <a:ext cx="3375025" cy="1897063"/>
            <a:chOff x="3416" y="1924"/>
            <a:chExt cx="2126" cy="1195"/>
          </a:xfrm>
        </p:grpSpPr>
        <p:pic>
          <p:nvPicPr>
            <p:cNvPr id="39952" name="Picture 9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16" y="1924"/>
              <a:ext cx="2126" cy="11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9953" name="Oval 10"/>
            <p:cNvSpPr>
              <a:spLocks noChangeArrowheads="1"/>
            </p:cNvSpPr>
            <p:nvPr/>
          </p:nvSpPr>
          <p:spPr bwMode="auto">
            <a:xfrm>
              <a:off x="4322" y="2107"/>
              <a:ext cx="277" cy="26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54" name="Rectangle 11"/>
            <p:cNvSpPr>
              <a:spLocks noChangeArrowheads="1"/>
            </p:cNvSpPr>
            <p:nvPr/>
          </p:nvSpPr>
          <p:spPr bwMode="auto">
            <a:xfrm>
              <a:off x="3931" y="2171"/>
              <a:ext cx="352" cy="112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39947" name="Oval 12"/>
          <p:cNvSpPr>
            <a:spLocks noChangeArrowheads="1"/>
          </p:cNvSpPr>
          <p:nvPr/>
        </p:nvSpPr>
        <p:spPr bwMode="auto">
          <a:xfrm>
            <a:off x="6234113" y="2303463"/>
            <a:ext cx="439737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2381" name="Oval 13"/>
          <p:cNvSpPr>
            <a:spLocks noChangeArrowheads="1"/>
          </p:cNvSpPr>
          <p:nvPr/>
        </p:nvSpPr>
        <p:spPr bwMode="auto">
          <a:xfrm>
            <a:off x="6235700" y="41576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3" name="Group 14"/>
          <p:cNvGrpSpPr>
            <a:grpSpLocks/>
          </p:cNvGrpSpPr>
          <p:nvPr/>
        </p:nvGrpSpPr>
        <p:grpSpPr bwMode="auto">
          <a:xfrm>
            <a:off x="6251575" y="5087938"/>
            <a:ext cx="1057275" cy="1254125"/>
            <a:chOff x="3938" y="3205"/>
            <a:chExt cx="666" cy="790"/>
          </a:xfrm>
        </p:grpSpPr>
        <p:sp>
          <p:nvSpPr>
            <p:cNvPr id="39950" name="Oval 15"/>
            <p:cNvSpPr>
              <a:spLocks noChangeArrowheads="1"/>
            </p:cNvSpPr>
            <p:nvPr/>
          </p:nvSpPr>
          <p:spPr bwMode="auto">
            <a:xfrm>
              <a:off x="4327" y="3205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39951" name="Oval 16"/>
            <p:cNvSpPr>
              <a:spLocks noChangeArrowheads="1"/>
            </p:cNvSpPr>
            <p:nvPr/>
          </p:nvSpPr>
          <p:spPr bwMode="auto">
            <a:xfrm>
              <a:off x="3938" y="372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800906-D8FA-9940-8834-E8A0BCB60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E4C291-DCAF-3340-ABD3-5CF1948FC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C0E3-8C81-6E42-BDC5-759A6331DBA1}" type="slidenum">
              <a:rPr lang="en-US" smtClean="0"/>
              <a:pPr/>
              <a:t>29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6369802D-55FC-951F-8F2F-1820FDD76614}"/>
                  </a:ext>
                </a:extLst>
              </p14:cNvPr>
              <p14:cNvContentPartPr/>
              <p14:nvPr/>
            </p14:nvContentPartPr>
            <p14:xfrm>
              <a:off x="5505480" y="1315440"/>
              <a:ext cx="2634120" cy="1757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6369802D-55FC-951F-8F2F-1820FDD766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489280" y="1299240"/>
                <a:ext cx="2666520" cy="179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4188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37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238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131A-78F9-E4C7-374C-7A9AB292C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 Results - CS 677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49F7B9-81CF-2725-E7A3-3D341C9631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1F04378-66EE-0989-2CA5-CDA4BCE77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4F0590-B9C0-A36B-EA8A-608A43C57A35}"/>
              </a:ext>
            </a:extLst>
          </p:cNvPr>
          <p:cNvSpPr txBox="1"/>
          <p:nvPr/>
        </p:nvSpPr>
        <p:spPr>
          <a:xfrm>
            <a:off x="1914592" y="5632494"/>
            <a:ext cx="5705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Min = 57	Max = 111	Average = 89.26</a:t>
            </a:r>
          </a:p>
        </p:txBody>
      </p:sp>
      <p:pic>
        <p:nvPicPr>
          <p:cNvPr id="7" name="Picture 6" descr="A graph with blue bars&#10;&#10;Description automatically generated">
            <a:extLst>
              <a:ext uri="{FF2B5EF4-FFF2-40B4-BE49-F238E27FC236}">
                <a16:creationId xmlns:a16="http://schemas.microsoft.com/office/drawing/2014/main" id="{5A77B1A2-D663-7701-0DD4-C52C39969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3416" y="1337562"/>
            <a:ext cx="5577167" cy="4182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3927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ChangeArrowheads="1"/>
          </p:cNvSpPr>
          <p:nvPr/>
        </p:nvSpPr>
        <p:spPr bwMode="auto">
          <a:xfrm>
            <a:off x="3559175" y="6454775"/>
            <a:ext cx="3128963" cy="223838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6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RB-INSERT-FIXUP – Case 1</a:t>
            </a:r>
          </a:p>
        </p:txBody>
      </p:sp>
      <p:pic>
        <p:nvPicPr>
          <p:cNvPr id="40966" name="Picture 4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5019675" y="1130300"/>
            <a:ext cx="3992563" cy="1882775"/>
          </a:xfrm>
          <a:noFill/>
        </p:spPr>
      </p:pic>
      <p:pic>
        <p:nvPicPr>
          <p:cNvPr id="443397" name="Picture 5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/>
          <a:srcRect/>
          <a:stretch>
            <a:fillRect/>
          </a:stretch>
        </p:blipFill>
        <p:spPr>
          <a:xfrm>
            <a:off x="4948238" y="4808538"/>
            <a:ext cx="4000500" cy="1874837"/>
          </a:xfrm>
          <a:noFill/>
        </p:spPr>
      </p:pic>
      <p:pic>
        <p:nvPicPr>
          <p:cNvPr id="443398" name="Picture 6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11750" y="3141663"/>
            <a:ext cx="4000500" cy="187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0969" name="Oval 7"/>
          <p:cNvSpPr>
            <a:spLocks noChangeArrowheads="1"/>
          </p:cNvSpPr>
          <p:nvPr/>
        </p:nvSpPr>
        <p:spPr bwMode="auto">
          <a:xfrm>
            <a:off x="5878513" y="1811338"/>
            <a:ext cx="439737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0" name="Oval 8"/>
          <p:cNvSpPr>
            <a:spLocks noChangeArrowheads="1"/>
          </p:cNvSpPr>
          <p:nvPr/>
        </p:nvSpPr>
        <p:spPr bwMode="auto">
          <a:xfrm>
            <a:off x="8350250" y="18208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971" name="Oval 9"/>
          <p:cNvSpPr>
            <a:spLocks noChangeArrowheads="1"/>
          </p:cNvSpPr>
          <p:nvPr/>
        </p:nvSpPr>
        <p:spPr bwMode="auto">
          <a:xfrm>
            <a:off x="5257800" y="2217738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402" name="Oval 10"/>
          <p:cNvSpPr>
            <a:spLocks noChangeArrowheads="1"/>
          </p:cNvSpPr>
          <p:nvPr/>
        </p:nvSpPr>
        <p:spPr bwMode="auto">
          <a:xfrm>
            <a:off x="5346700" y="4225925"/>
            <a:ext cx="439738" cy="423863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403" name="Oval 11"/>
          <p:cNvSpPr>
            <a:spLocks noChangeArrowheads="1"/>
          </p:cNvSpPr>
          <p:nvPr/>
        </p:nvSpPr>
        <p:spPr bwMode="auto">
          <a:xfrm>
            <a:off x="5184775" y="5884863"/>
            <a:ext cx="439738" cy="423862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404" name="Oval 12"/>
          <p:cNvSpPr>
            <a:spLocks noChangeArrowheads="1"/>
          </p:cNvSpPr>
          <p:nvPr/>
        </p:nvSpPr>
        <p:spPr bwMode="auto">
          <a:xfrm>
            <a:off x="7191375" y="3403600"/>
            <a:ext cx="439738" cy="423863"/>
          </a:xfrm>
          <a:prstGeom prst="ellipse">
            <a:avLst/>
          </a:prstGeom>
          <a:noFill/>
          <a:ln w="762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405" name="Oval 13"/>
          <p:cNvSpPr>
            <a:spLocks noChangeArrowheads="1"/>
          </p:cNvSpPr>
          <p:nvPr/>
        </p:nvSpPr>
        <p:spPr bwMode="auto">
          <a:xfrm>
            <a:off x="7019925" y="5064125"/>
            <a:ext cx="439738" cy="423863"/>
          </a:xfrm>
          <a:prstGeom prst="ellipse">
            <a:avLst/>
          </a:prstGeom>
          <a:noFill/>
          <a:ln w="762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3406" name="Rectangle 14"/>
          <p:cNvSpPr>
            <a:spLocks noGrp="1" noChangeArrowheads="1"/>
          </p:cNvSpPr>
          <p:nvPr>
            <p:ph type="body" sz="half" idx="1"/>
          </p:nvPr>
        </p:nvSpPr>
        <p:spPr>
          <a:xfrm>
            <a:off x="93663" y="1033696"/>
            <a:ext cx="5073650" cy="5626100"/>
          </a:xfrm>
          <a:noFill/>
        </p:spPr>
        <p:txBody>
          <a:bodyPr/>
          <a:lstStyle/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dirty="0">
                <a:latin typeface="Comic Sans MS" pitchFamily="-107" charset="0"/>
              </a:rPr>
              <a:t>z</a:t>
            </a:r>
            <a:r>
              <a:rPr lang="en-US" dirty="0"/>
              <a:t>’s “uncle” (y) is </a:t>
            </a:r>
            <a:r>
              <a:rPr lang="en-US" b="1" dirty="0">
                <a:solidFill>
                  <a:srgbClr val="DD0111"/>
                </a:solidFill>
              </a:rPr>
              <a:t>red</a:t>
            </a:r>
          </a:p>
          <a:p>
            <a:pPr eaLnBrk="1" hangingPunct="1">
              <a:lnSpc>
                <a:spcPct val="130000"/>
              </a:lnSpc>
              <a:buFontTx/>
              <a:buNone/>
            </a:pPr>
            <a:r>
              <a:rPr lang="en-US" b="1" dirty="0"/>
              <a:t>Idea: </a:t>
            </a:r>
            <a:r>
              <a:rPr lang="en-US" dirty="0"/>
              <a:t>(</a:t>
            </a:r>
            <a:r>
              <a:rPr lang="en-US" dirty="0">
                <a:latin typeface="Comic Sans MS" pitchFamily="-107" charset="0"/>
              </a:rPr>
              <a:t>z</a:t>
            </a:r>
            <a:r>
              <a:rPr lang="en-US" dirty="0"/>
              <a:t> is a left child)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latin typeface="Comic Sans MS" pitchFamily="-107" charset="0"/>
              </a:rPr>
              <a:t>p[p[z]]</a:t>
            </a:r>
            <a:r>
              <a:rPr lang="en-US" sz="2400" dirty="0"/>
              <a:t> (</a:t>
            </a:r>
            <a:r>
              <a:rPr lang="en-US" sz="2400" dirty="0">
                <a:latin typeface="Comic Sans MS" pitchFamily="-107" charset="0"/>
              </a:rPr>
              <a:t>z</a:t>
            </a:r>
            <a:r>
              <a:rPr lang="en-US" sz="2400" dirty="0"/>
              <a:t>’s grandparent) must be black: </a:t>
            </a:r>
            <a:r>
              <a:rPr lang="en-US" sz="2400" dirty="0">
                <a:latin typeface="Comic Sans MS" pitchFamily="-107" charset="0"/>
              </a:rPr>
              <a:t>z</a:t>
            </a:r>
            <a:r>
              <a:rPr lang="en-US" sz="2400" dirty="0"/>
              <a:t> and </a:t>
            </a:r>
            <a:r>
              <a:rPr lang="en-US" sz="2400" dirty="0">
                <a:latin typeface="Comic Sans MS" pitchFamily="-107" charset="0"/>
              </a:rPr>
              <a:t>p[z]</a:t>
            </a:r>
            <a:r>
              <a:rPr lang="en-US" sz="2400" dirty="0"/>
              <a:t> are both red 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/>
              <a:t>color[</a:t>
            </a:r>
            <a:r>
              <a:rPr lang="en-US" sz="2400" dirty="0">
                <a:latin typeface="Comic Sans MS" pitchFamily="-107" charset="0"/>
              </a:rPr>
              <a:t>p[z]]</a:t>
            </a:r>
            <a:r>
              <a:rPr lang="en-US" sz="2400" dirty="0"/>
              <a:t> </a:t>
            </a:r>
            <a:r>
              <a:rPr lang="en-US" sz="2400" dirty="0">
                <a:sym typeface="Symbol" pitchFamily="-107" charset="2"/>
              </a:rPr>
              <a:t>← </a:t>
            </a:r>
            <a:r>
              <a:rPr lang="en-US" sz="2400" b="1" dirty="0"/>
              <a:t>black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/>
              <a:t>color[</a:t>
            </a:r>
            <a:r>
              <a:rPr lang="en-US" sz="2400" dirty="0">
                <a:latin typeface="Comic Sans MS" pitchFamily="-107" charset="0"/>
              </a:rPr>
              <a:t>y]</a:t>
            </a:r>
            <a:r>
              <a:rPr lang="en-US" sz="2400" dirty="0"/>
              <a:t> </a:t>
            </a:r>
            <a:r>
              <a:rPr lang="en-US" sz="2400" dirty="0">
                <a:sym typeface="Symbol" pitchFamily="-107" charset="2"/>
              </a:rPr>
              <a:t>← </a:t>
            </a:r>
            <a:r>
              <a:rPr lang="en-US" sz="2400" b="1" dirty="0"/>
              <a:t>black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/>
              <a:t>color </a:t>
            </a:r>
            <a:r>
              <a:rPr lang="en-US" sz="2400" dirty="0">
                <a:latin typeface="Comic Sans MS" pitchFamily="-107" charset="0"/>
              </a:rPr>
              <a:t>p[p[z]]</a:t>
            </a:r>
            <a:r>
              <a:rPr lang="en-US" sz="2400" dirty="0"/>
              <a:t> </a:t>
            </a:r>
            <a:r>
              <a:rPr lang="en-US" sz="2400" dirty="0">
                <a:sym typeface="Symbol" pitchFamily="-107" charset="2"/>
              </a:rPr>
              <a:t>← </a:t>
            </a:r>
            <a:r>
              <a:rPr lang="en-US" sz="2400" b="1" dirty="0">
                <a:solidFill>
                  <a:srgbClr val="DD0111"/>
                </a:solidFill>
              </a:rPr>
              <a:t>red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latin typeface="Comic Sans MS" pitchFamily="-107" charset="0"/>
              </a:rPr>
              <a:t>z = p[p[z]]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/>
              <a:t>Push the </a:t>
            </a:r>
            <a:r>
              <a:rPr lang="en-US" sz="2000" b="1" dirty="0">
                <a:solidFill>
                  <a:srgbClr val="DD0111"/>
                </a:solidFill>
              </a:rPr>
              <a:t>red</a:t>
            </a:r>
            <a:r>
              <a:rPr lang="en-US" sz="2000" dirty="0"/>
              <a:t> node up the tree</a:t>
            </a:r>
          </a:p>
        </p:txBody>
      </p:sp>
      <p:sp>
        <p:nvSpPr>
          <p:cNvPr id="443407" name="AutoShape 15"/>
          <p:cNvSpPr>
            <a:spLocks noChangeArrowheads="1"/>
          </p:cNvSpPr>
          <p:nvPr/>
        </p:nvSpPr>
        <p:spPr bwMode="auto">
          <a:xfrm>
            <a:off x="393700" y="3778608"/>
            <a:ext cx="3065463" cy="2311400"/>
          </a:xfrm>
          <a:prstGeom prst="roundRect">
            <a:avLst>
              <a:gd name="adj" fmla="val 16667"/>
            </a:avLst>
          </a:prstGeom>
          <a:solidFill>
            <a:schemeClr val="accent1">
              <a:alpha val="38039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b">
            <a:prstTxWarp prst="textNoShape">
              <a:avLst/>
            </a:prstTxWarp>
          </a:bodyPr>
          <a:lstStyle/>
          <a:p>
            <a:pPr algn="r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Case1</a:t>
            </a:r>
          </a:p>
        </p:txBody>
      </p:sp>
      <p:sp>
        <p:nvSpPr>
          <p:cNvPr id="443408" name="Rectangle 16"/>
          <p:cNvSpPr>
            <a:spLocks noChangeArrowheads="1"/>
          </p:cNvSpPr>
          <p:nvPr/>
        </p:nvSpPr>
        <p:spPr bwMode="auto">
          <a:xfrm>
            <a:off x="6516688" y="3495675"/>
            <a:ext cx="601662" cy="2063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AB622D3-AECD-844D-BA4D-90467BD4E6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30A7465-E1B7-B94E-A445-DE4CA994D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C0E3-8C81-6E42-BDC5-759A6331DBA1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36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3402" grpId="0" animBg="1"/>
      <p:bldP spid="443403" grpId="0" animBg="1"/>
      <p:bldP spid="443404" grpId="0" animBg="1"/>
      <p:bldP spid="443405" grpId="0" animBg="1"/>
      <p:bldP spid="443407" grpId="0" animBg="1"/>
      <p:bldP spid="44340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RB-INSERT-FIXUP – Case 3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11250"/>
            <a:ext cx="3679825" cy="356235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/>
              <a:t>Case 3: </a:t>
            </a:r>
          </a:p>
          <a:p>
            <a:pPr eaLnBrk="1" hangingPunct="1"/>
            <a:r>
              <a:rPr lang="en-US" sz="2400">
                <a:latin typeface="Comic Sans MS" pitchFamily="-107" charset="0"/>
              </a:rPr>
              <a:t>z</a:t>
            </a:r>
            <a:r>
              <a:rPr lang="en-US" sz="2400"/>
              <a:t>’s “uncle” (y) is </a:t>
            </a:r>
            <a:r>
              <a:rPr lang="en-US" sz="2400" b="1"/>
              <a:t>black</a:t>
            </a:r>
            <a:endParaRPr lang="en-US" sz="2400"/>
          </a:p>
          <a:p>
            <a:pPr eaLnBrk="1" hangingPunct="1"/>
            <a:r>
              <a:rPr lang="en-US" sz="2400">
                <a:latin typeface="Comic Sans MS" pitchFamily="-107" charset="0"/>
              </a:rPr>
              <a:t>z</a:t>
            </a:r>
            <a:r>
              <a:rPr lang="en-US" sz="2400"/>
              <a:t> is a left child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6134100" y="4310063"/>
            <a:ext cx="2849563" cy="1516062"/>
            <a:chOff x="3960" y="2903"/>
            <a:chExt cx="1795" cy="955"/>
          </a:xfrm>
        </p:grpSpPr>
        <p:pic>
          <p:nvPicPr>
            <p:cNvPr id="42003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960" y="2903"/>
              <a:ext cx="1795" cy="95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04" name="Oval 6"/>
            <p:cNvSpPr>
              <a:spLocks noChangeArrowheads="1"/>
            </p:cNvSpPr>
            <p:nvPr/>
          </p:nvSpPr>
          <p:spPr bwMode="auto">
            <a:xfrm>
              <a:off x="4205" y="3315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5" name="Oval 7"/>
            <p:cNvSpPr>
              <a:spLocks noChangeArrowheads="1"/>
            </p:cNvSpPr>
            <p:nvPr/>
          </p:nvSpPr>
          <p:spPr bwMode="auto">
            <a:xfrm>
              <a:off x="5245" y="3310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3" name="Group 8"/>
          <p:cNvGrpSpPr>
            <a:grpSpLocks/>
          </p:cNvGrpSpPr>
          <p:nvPr/>
        </p:nvGrpSpPr>
        <p:grpSpPr bwMode="auto">
          <a:xfrm>
            <a:off x="455613" y="4070350"/>
            <a:ext cx="2438400" cy="2157413"/>
            <a:chOff x="383" y="2852"/>
            <a:chExt cx="1536" cy="1359"/>
          </a:xfrm>
        </p:grpSpPr>
        <p:pic>
          <p:nvPicPr>
            <p:cNvPr id="41999" name="Picture 9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3" y="3021"/>
              <a:ext cx="1536" cy="1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2000" name="Oval 10"/>
            <p:cNvSpPr>
              <a:spLocks noChangeArrowheads="1"/>
            </p:cNvSpPr>
            <p:nvPr/>
          </p:nvSpPr>
          <p:spPr bwMode="auto">
            <a:xfrm>
              <a:off x="872" y="3422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1" name="Oval 11"/>
            <p:cNvSpPr>
              <a:spLocks noChangeArrowheads="1"/>
            </p:cNvSpPr>
            <p:nvPr/>
          </p:nvSpPr>
          <p:spPr bwMode="auto">
            <a:xfrm>
              <a:off x="616" y="368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2002" name="Text Box 12"/>
            <p:cNvSpPr txBox="1">
              <a:spLocks noChangeArrowheads="1"/>
            </p:cNvSpPr>
            <p:nvPr/>
          </p:nvSpPr>
          <p:spPr bwMode="auto">
            <a:xfrm>
              <a:off x="1106" y="2852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Case 3</a:t>
              </a:r>
            </a:p>
          </p:txBody>
        </p:sp>
      </p:grpSp>
      <p:grpSp>
        <p:nvGrpSpPr>
          <p:cNvPr id="4" name="Group 13"/>
          <p:cNvGrpSpPr>
            <a:grpSpLocks/>
          </p:cNvGrpSpPr>
          <p:nvPr/>
        </p:nvGrpSpPr>
        <p:grpSpPr bwMode="auto">
          <a:xfrm>
            <a:off x="3259138" y="4319588"/>
            <a:ext cx="2438400" cy="1889125"/>
            <a:chOff x="2149" y="2839"/>
            <a:chExt cx="1536" cy="1190"/>
          </a:xfrm>
        </p:grpSpPr>
        <p:pic>
          <p:nvPicPr>
            <p:cNvPr id="41995" name="Picture 14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149" y="2839"/>
              <a:ext cx="1536" cy="1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996" name="Oval 15"/>
            <p:cNvSpPr>
              <a:spLocks noChangeArrowheads="1"/>
            </p:cNvSpPr>
            <p:nvPr/>
          </p:nvSpPr>
          <p:spPr bwMode="auto">
            <a:xfrm>
              <a:off x="2638" y="3240"/>
              <a:ext cx="277" cy="267"/>
            </a:xfrm>
            <a:prstGeom prst="ellipse">
              <a:avLst/>
            </a:prstGeom>
            <a:noFill/>
            <a:ln w="762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7" name="Oval 16"/>
            <p:cNvSpPr>
              <a:spLocks noChangeArrowheads="1"/>
            </p:cNvSpPr>
            <p:nvPr/>
          </p:nvSpPr>
          <p:spPr bwMode="auto">
            <a:xfrm>
              <a:off x="2382" y="3506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1998" name="Oval 17"/>
            <p:cNvSpPr>
              <a:spLocks noChangeArrowheads="1"/>
            </p:cNvSpPr>
            <p:nvPr/>
          </p:nvSpPr>
          <p:spPr bwMode="auto">
            <a:xfrm>
              <a:off x="3162" y="2989"/>
              <a:ext cx="267" cy="262"/>
            </a:xfrm>
            <a:prstGeom prst="ellipse">
              <a:avLst/>
            </a:prstGeom>
            <a:noFill/>
            <a:ln w="889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44434" name="Rectangle 18"/>
          <p:cNvSpPr>
            <a:spLocks noChangeArrowheads="1"/>
          </p:cNvSpPr>
          <p:nvPr/>
        </p:nvSpPr>
        <p:spPr bwMode="auto">
          <a:xfrm>
            <a:off x="3921125" y="1165225"/>
            <a:ext cx="5175250" cy="3122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Idea: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color[p[z]] </a:t>
            </a:r>
            <a:r>
              <a:rPr lang="en-US" sz="2400" dirty="0">
                <a:sym typeface="Symbol" pitchFamily="-107" charset="2"/>
              </a:rPr>
              <a:t>←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black 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color[p[p[z]]] </a:t>
            </a:r>
            <a:r>
              <a:rPr lang="en-US" sz="2400" dirty="0">
                <a:sym typeface="Symbol" pitchFamily="-107" charset="2"/>
              </a:rPr>
              <a:t>←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 red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RIGHT-ROTATE(T, p[p[z]])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No longer have 2 reds in a row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p[z] is now black</a:t>
            </a:r>
          </a:p>
        </p:txBody>
      </p:sp>
      <p:sp>
        <p:nvSpPr>
          <p:cNvPr id="444435" name="AutoShape 19"/>
          <p:cNvSpPr>
            <a:spLocks noChangeArrowheads="1"/>
          </p:cNvSpPr>
          <p:nvPr/>
        </p:nvSpPr>
        <p:spPr bwMode="auto">
          <a:xfrm>
            <a:off x="4200346" y="1604963"/>
            <a:ext cx="4937125" cy="1370012"/>
          </a:xfrm>
          <a:prstGeom prst="roundRect">
            <a:avLst>
              <a:gd name="adj" fmla="val 16667"/>
            </a:avLst>
          </a:prstGeom>
          <a:solidFill>
            <a:schemeClr val="accent1">
              <a:alpha val="38039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b">
            <a:prstTxWarp prst="textNoShape">
              <a:avLst/>
            </a:prstTxWarp>
          </a:bodyPr>
          <a:lstStyle/>
          <a:p>
            <a:pPr algn="r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Case3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35B0BA-9B3F-1B41-87CE-F12FDE6D2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126CAF-2A59-9646-B761-C512E6C672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C0E3-8C81-6E42-BDC5-759A6331DBA1}" type="slidenum">
              <a:rPr lang="en-US" smtClean="0"/>
              <a:pPr/>
              <a:t>31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D509ECF9-0FF8-135C-455C-EDA258956756}"/>
                  </a:ext>
                </a:extLst>
              </p14:cNvPr>
              <p14:cNvContentPartPr/>
              <p14:nvPr/>
            </p14:nvContentPartPr>
            <p14:xfrm>
              <a:off x="1579320" y="2704680"/>
              <a:ext cx="1431360" cy="263376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D509ECF9-0FF8-135C-455C-EDA25895675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563120" y="2688480"/>
                <a:ext cx="1463760" cy="2666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82458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443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RB-INSERT-FIXUP – Case 2</a:t>
            </a:r>
          </a:p>
        </p:txBody>
      </p:sp>
      <p:sp>
        <p:nvSpPr>
          <p:cNvPr id="4454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50838" y="1111250"/>
            <a:ext cx="8537575" cy="41529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sz="2400" dirty="0"/>
              <a:t>Case 2: </a:t>
            </a:r>
          </a:p>
          <a:p>
            <a:pPr eaLnBrk="1" hangingPunct="1"/>
            <a:r>
              <a:rPr lang="en-US" sz="2400" dirty="0">
                <a:latin typeface="Comic Sans MS" pitchFamily="-107" charset="0"/>
              </a:rPr>
              <a:t>z</a:t>
            </a:r>
            <a:r>
              <a:rPr lang="en-US" sz="2400" dirty="0"/>
              <a:t>’s “uncle” (</a:t>
            </a:r>
            <a:r>
              <a:rPr lang="en-US" sz="2400" dirty="0">
                <a:latin typeface="Comic Sans MS" pitchFamily="-107" charset="0"/>
              </a:rPr>
              <a:t>y</a:t>
            </a:r>
            <a:r>
              <a:rPr lang="en-US" sz="2400" dirty="0"/>
              <a:t>) is </a:t>
            </a:r>
            <a:r>
              <a:rPr lang="en-US" sz="2400" b="1" dirty="0"/>
              <a:t>black</a:t>
            </a:r>
            <a:endParaRPr lang="en-US" sz="2400" dirty="0"/>
          </a:p>
          <a:p>
            <a:pPr eaLnBrk="1" hangingPunct="1"/>
            <a:r>
              <a:rPr lang="en-US" sz="2400" dirty="0">
                <a:latin typeface="Comic Sans MS" pitchFamily="-107" charset="0"/>
              </a:rPr>
              <a:t>z</a:t>
            </a:r>
            <a:r>
              <a:rPr lang="en-US" sz="2400" dirty="0"/>
              <a:t> is a right child</a:t>
            </a:r>
          </a:p>
          <a:p>
            <a:pPr eaLnBrk="1" hangingPunct="1">
              <a:buFontTx/>
              <a:buNone/>
            </a:pPr>
            <a:r>
              <a:rPr lang="en-US" sz="2400" b="1" dirty="0"/>
              <a:t>Idea</a:t>
            </a:r>
            <a:r>
              <a:rPr lang="en-US" sz="2400" dirty="0"/>
              <a:t>:</a:t>
            </a:r>
          </a:p>
          <a:p>
            <a:pPr eaLnBrk="1" hangingPunct="1"/>
            <a:r>
              <a:rPr lang="en-US" sz="2400" dirty="0">
                <a:latin typeface="Comic Sans MS" pitchFamily="-107" charset="0"/>
              </a:rPr>
              <a:t>z </a:t>
            </a:r>
            <a:r>
              <a:rPr lang="en-US" sz="2400" dirty="0">
                <a:sym typeface="Symbol" pitchFamily="-107" charset="2"/>
              </a:rPr>
              <a:t>←</a:t>
            </a:r>
            <a:r>
              <a:rPr lang="en-US" sz="2400" dirty="0">
                <a:latin typeface="Comic Sans MS" pitchFamily="-107" charset="0"/>
                <a:sym typeface="Symbol" pitchFamily="-107" charset="2"/>
              </a:rPr>
              <a:t> p[z]</a:t>
            </a:r>
            <a:endParaRPr lang="en-US" sz="2400" dirty="0">
              <a:latin typeface="Comic Sans MS" pitchFamily="-107" charset="0"/>
            </a:endParaRPr>
          </a:p>
          <a:p>
            <a:pPr eaLnBrk="1" hangingPunct="1"/>
            <a:r>
              <a:rPr lang="en-US" sz="2400" dirty="0"/>
              <a:t>LEFT-ROTATE(</a:t>
            </a:r>
            <a:r>
              <a:rPr lang="en-US" sz="2400" dirty="0">
                <a:latin typeface="Comic Sans MS" pitchFamily="-107" charset="0"/>
              </a:rPr>
              <a:t>T, z)</a:t>
            </a:r>
            <a:r>
              <a:rPr lang="en-US" sz="2400" dirty="0"/>
              <a:t> </a:t>
            </a:r>
          </a:p>
          <a:p>
            <a:pPr eaLnBrk="1" hangingPunct="1">
              <a:buFontTx/>
              <a:buNone/>
            </a:pPr>
            <a:r>
              <a:rPr lang="en-US" sz="2400" dirty="0">
                <a:sym typeface="Symbol" pitchFamily="-107" charset="2"/>
              </a:rPr>
              <a:t>⇒ </a:t>
            </a:r>
            <a:r>
              <a:rPr lang="en-US" sz="2400" dirty="0"/>
              <a:t>now z is a left child, and both z and </a:t>
            </a:r>
            <a:r>
              <a:rPr lang="en-US" sz="2400" dirty="0">
                <a:latin typeface="Comic Sans MS" pitchFamily="-107" charset="0"/>
              </a:rPr>
              <a:t>p[z]</a:t>
            </a:r>
            <a:r>
              <a:rPr lang="en-US" sz="2400" dirty="0"/>
              <a:t> are red </a:t>
            </a:r>
            <a:r>
              <a:rPr lang="en-US" sz="2400" dirty="0">
                <a:sym typeface="Symbol" pitchFamily="-107" charset="2"/>
              </a:rPr>
              <a:t>⇒ </a:t>
            </a:r>
            <a:r>
              <a:rPr lang="en-US" sz="2400" dirty="0"/>
              <a:t>case 3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735138" y="4251325"/>
            <a:ext cx="1958975" cy="2112963"/>
            <a:chOff x="506" y="1506"/>
            <a:chExt cx="1234" cy="1331"/>
          </a:xfrm>
        </p:grpSpPr>
        <p:pic>
          <p:nvPicPr>
            <p:cNvPr id="43021" name="Picture 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506" y="1675"/>
              <a:ext cx="1234" cy="11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22" name="Oval 6"/>
            <p:cNvSpPr>
              <a:spLocks noChangeArrowheads="1"/>
            </p:cNvSpPr>
            <p:nvPr/>
          </p:nvSpPr>
          <p:spPr bwMode="auto">
            <a:xfrm>
              <a:off x="697" y="2086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3" name="Oval 7"/>
            <p:cNvSpPr>
              <a:spLocks noChangeArrowheads="1"/>
            </p:cNvSpPr>
            <p:nvPr/>
          </p:nvSpPr>
          <p:spPr bwMode="auto">
            <a:xfrm>
              <a:off x="1086" y="234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4" name="Text Box 8"/>
            <p:cNvSpPr txBox="1">
              <a:spLocks noChangeArrowheads="1"/>
            </p:cNvSpPr>
            <p:nvPr/>
          </p:nvSpPr>
          <p:spPr bwMode="auto">
            <a:xfrm>
              <a:off x="1037" y="1506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Case 2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5083175" y="4251325"/>
            <a:ext cx="2438400" cy="2157413"/>
            <a:chOff x="383" y="2852"/>
            <a:chExt cx="1536" cy="1359"/>
          </a:xfrm>
        </p:grpSpPr>
        <p:pic>
          <p:nvPicPr>
            <p:cNvPr id="43017" name="Picture 10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83" y="3021"/>
              <a:ext cx="1536" cy="1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3018" name="Oval 11"/>
            <p:cNvSpPr>
              <a:spLocks noChangeArrowheads="1"/>
            </p:cNvSpPr>
            <p:nvPr/>
          </p:nvSpPr>
          <p:spPr bwMode="auto">
            <a:xfrm>
              <a:off x="872" y="3422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19" name="Oval 12"/>
            <p:cNvSpPr>
              <a:spLocks noChangeArrowheads="1"/>
            </p:cNvSpPr>
            <p:nvPr/>
          </p:nvSpPr>
          <p:spPr bwMode="auto">
            <a:xfrm>
              <a:off x="616" y="3688"/>
              <a:ext cx="277" cy="267"/>
            </a:xfrm>
            <a:prstGeom prst="ellipse">
              <a:avLst/>
            </a:prstGeom>
            <a:noFill/>
            <a:ln w="762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43020" name="Text Box 13"/>
            <p:cNvSpPr txBox="1">
              <a:spLocks noChangeArrowheads="1"/>
            </p:cNvSpPr>
            <p:nvPr/>
          </p:nvSpPr>
          <p:spPr bwMode="auto">
            <a:xfrm>
              <a:off x="1106" y="2852"/>
              <a:ext cx="57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Case 3</a:t>
              </a:r>
            </a:p>
          </p:txBody>
        </p:sp>
      </p:grpSp>
      <p:sp>
        <p:nvSpPr>
          <p:cNvPr id="445454" name="AutoShape 14"/>
          <p:cNvSpPr>
            <a:spLocks noChangeArrowheads="1"/>
          </p:cNvSpPr>
          <p:nvPr/>
        </p:nvSpPr>
        <p:spPr bwMode="auto">
          <a:xfrm>
            <a:off x="684213" y="2832100"/>
            <a:ext cx="4113212" cy="931863"/>
          </a:xfrm>
          <a:prstGeom prst="roundRect">
            <a:avLst>
              <a:gd name="adj" fmla="val 16667"/>
            </a:avLst>
          </a:prstGeom>
          <a:solidFill>
            <a:schemeClr val="accent1">
              <a:alpha val="38039"/>
            </a:schemeClr>
          </a:solidFill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b">
            <a:prstTxWarp prst="textNoShape">
              <a:avLst/>
            </a:prstTxWarp>
          </a:bodyPr>
          <a:lstStyle/>
          <a:p>
            <a:pPr algn="r"/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Case2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1081DE-2920-3E4B-B67B-65B3C5413F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04BBE6-18A9-9547-BF18-63DA5BAE1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A3C0E3-8C81-6E42-BDC5-759A6331DBA1}" type="slidenum">
              <a:rPr lang="en-US" smtClean="0"/>
              <a:pPr/>
              <a:t>32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5744FC4-4BCA-A016-E2B7-FF08853477B8}"/>
                  </a:ext>
                </a:extLst>
              </p14:cNvPr>
              <p14:cNvContentPartPr/>
              <p14:nvPr/>
            </p14:nvContentPartPr>
            <p14:xfrm>
              <a:off x="1532520" y="2263320"/>
              <a:ext cx="2294640" cy="335988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5744FC4-4BCA-A016-E2B7-FF08853477B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6320" y="2247120"/>
                <a:ext cx="2327040" cy="339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226740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545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RB-INSERT-FIXUP</a:t>
            </a:r>
            <a:r>
              <a:rPr lang="en-US">
                <a:latin typeface="Comic Sans MS" pitchFamily="-107" charset="0"/>
              </a:rPr>
              <a:t>(T, z)</a:t>
            </a:r>
          </a:p>
        </p:txBody>
      </p:sp>
      <p:sp>
        <p:nvSpPr>
          <p:cNvPr id="446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920" y="1196975"/>
            <a:ext cx="8567737" cy="5340350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 b="1"/>
              <a:t>while </a:t>
            </a:r>
            <a:r>
              <a:rPr lang="en-US" sz="2400">
                <a:latin typeface="Comic Sans MS" pitchFamily="-107" charset="0"/>
              </a:rPr>
              <a:t>color[p[z]]</a:t>
            </a:r>
            <a:r>
              <a:rPr lang="en-US" sz="2400"/>
              <a:t> = </a:t>
            </a:r>
            <a:r>
              <a:rPr lang="en-US" sz="2400">
                <a:latin typeface="Comic Sans MS" pitchFamily="-107" charset="0"/>
              </a:rPr>
              <a:t>RED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 b="1"/>
              <a:t>          do if </a:t>
            </a:r>
            <a:r>
              <a:rPr lang="en-US" sz="2400">
                <a:latin typeface="Comic Sans MS" pitchFamily="-107" charset="0"/>
              </a:rPr>
              <a:t>p[z] = left[p[p[z]]]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 b="1"/>
              <a:t>               then </a:t>
            </a:r>
            <a:r>
              <a:rPr lang="en-US" sz="2400">
                <a:latin typeface="Comic Sans MS" pitchFamily="-107" charset="0"/>
              </a:rPr>
              <a:t>y ← right[p[p[z]]]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 b="1"/>
              <a:t>                        if </a:t>
            </a:r>
            <a:r>
              <a:rPr lang="en-US" sz="2400">
                <a:latin typeface="Comic Sans MS" pitchFamily="-107" charset="0"/>
              </a:rPr>
              <a:t>color[y] = RED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 b="1"/>
              <a:t>                           then </a:t>
            </a:r>
            <a:r>
              <a:rPr lang="en-US" sz="2400" b="1">
                <a:latin typeface="Comic Sans MS" pitchFamily="-107" charset="0"/>
              </a:rPr>
              <a:t>Case1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>
                <a:latin typeface="Comic Sans MS" pitchFamily="-107" charset="0"/>
              </a:rPr>
              <a:t>                         </a:t>
            </a:r>
            <a:r>
              <a:rPr lang="en-US" sz="2400" b="1"/>
              <a:t>else if </a:t>
            </a:r>
            <a:r>
              <a:rPr lang="en-US" sz="2400">
                <a:latin typeface="Comic Sans MS" pitchFamily="-107" charset="0"/>
              </a:rPr>
              <a:t>z = right[p[z]]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 b="1"/>
              <a:t> 		        		 then </a:t>
            </a:r>
            <a:r>
              <a:rPr lang="en-US" sz="2400" b="1">
                <a:latin typeface="Comic Sans MS" pitchFamily="-107" charset="0"/>
              </a:rPr>
              <a:t>Case2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/>
              <a:t>  			        </a:t>
            </a:r>
            <a:r>
              <a:rPr lang="en-US" sz="2400" b="1">
                <a:latin typeface="Comic Sans MS" pitchFamily="-107" charset="0"/>
              </a:rPr>
              <a:t>Case3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 b="1"/>
              <a:t>               else </a:t>
            </a:r>
            <a:r>
              <a:rPr lang="en-US" sz="2400"/>
              <a:t>(same as </a:t>
            </a:r>
            <a:r>
              <a:rPr lang="en-US" sz="2400" b="1"/>
              <a:t>then </a:t>
            </a:r>
            <a:r>
              <a:rPr lang="en-US" sz="2400"/>
              <a:t>clause with “right” 			                     and “left”  exchanged)</a:t>
            </a:r>
          </a:p>
          <a:p>
            <a:pPr marL="533400" indent="-533400" eaLnBrk="1" hangingPunct="1">
              <a:lnSpc>
                <a:spcPct val="110000"/>
              </a:lnSpc>
              <a:buFontTx/>
              <a:buAutoNum type="arabicPeriod"/>
            </a:pPr>
            <a:r>
              <a:rPr lang="en-US" sz="2400">
                <a:latin typeface="Comic Sans MS" pitchFamily="-107" charset="0"/>
              </a:rPr>
              <a:t>color[root[T]] ← BLACK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495320" y="1211264"/>
            <a:ext cx="4721226" cy="646113"/>
            <a:chOff x="2877" y="763"/>
            <a:chExt cx="2974" cy="407"/>
          </a:xfrm>
        </p:grpSpPr>
        <p:sp>
          <p:nvSpPr>
            <p:cNvPr id="44045" name="Text Box 5"/>
            <p:cNvSpPr txBox="1">
              <a:spLocks noChangeArrowheads="1"/>
            </p:cNvSpPr>
            <p:nvPr/>
          </p:nvSpPr>
          <p:spPr bwMode="auto">
            <a:xfrm>
              <a:off x="3385" y="763"/>
              <a:ext cx="2466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The while loop repeats only when</a:t>
              </a:r>
            </a:p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case1 is executed: O(</a:t>
              </a:r>
              <a:r>
                <a:rPr lang="en-US" dirty="0" err="1">
                  <a:latin typeface="Century Gothic" charset="0"/>
                  <a:ea typeface="Century Gothic" charset="0"/>
                  <a:cs typeface="Century Gothic" charset="0"/>
                </a:rPr>
                <a:t>lgn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) times</a:t>
              </a:r>
            </a:p>
          </p:txBody>
        </p:sp>
        <p:sp>
          <p:nvSpPr>
            <p:cNvPr id="44046" name="Line 6"/>
            <p:cNvSpPr>
              <a:spLocks noChangeShapeType="1"/>
            </p:cNvSpPr>
            <p:nvPr/>
          </p:nvSpPr>
          <p:spPr bwMode="auto">
            <a:xfrm flipH="1">
              <a:off x="2877" y="943"/>
              <a:ext cx="5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3" name="Group 7"/>
          <p:cNvGrpSpPr>
            <a:grpSpLocks/>
          </p:cNvGrpSpPr>
          <p:nvPr/>
        </p:nvGrpSpPr>
        <p:grpSpPr bwMode="auto">
          <a:xfrm>
            <a:off x="5428770" y="1814514"/>
            <a:ext cx="3375025" cy="909638"/>
            <a:chOff x="3465" y="1143"/>
            <a:chExt cx="2126" cy="573"/>
          </a:xfrm>
        </p:grpSpPr>
        <p:sp>
          <p:nvSpPr>
            <p:cNvPr id="44043" name="AutoShape 8"/>
            <p:cNvSpPr>
              <a:spLocks/>
            </p:cNvSpPr>
            <p:nvPr/>
          </p:nvSpPr>
          <p:spPr bwMode="auto">
            <a:xfrm>
              <a:off x="3465" y="1143"/>
              <a:ext cx="110" cy="518"/>
            </a:xfrm>
            <a:prstGeom prst="rightBrace">
              <a:avLst>
                <a:gd name="adj1" fmla="val 39242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4044" name="Text Box 9"/>
            <p:cNvSpPr txBox="1">
              <a:spLocks noChangeArrowheads="1"/>
            </p:cNvSpPr>
            <p:nvPr/>
          </p:nvSpPr>
          <p:spPr bwMode="auto">
            <a:xfrm>
              <a:off x="3577" y="1270"/>
              <a:ext cx="2014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Set the value of x’s “uncle”</a:t>
              </a:r>
            </a:p>
          </p:txBody>
        </p:sp>
      </p:grpSp>
      <p:grpSp>
        <p:nvGrpSpPr>
          <p:cNvPr id="4" name="Group 10"/>
          <p:cNvGrpSpPr>
            <a:grpSpLocks/>
          </p:cNvGrpSpPr>
          <p:nvPr/>
        </p:nvGrpSpPr>
        <p:grpSpPr bwMode="auto">
          <a:xfrm>
            <a:off x="4614382" y="5789613"/>
            <a:ext cx="4601460" cy="1016000"/>
            <a:chOff x="2952" y="3647"/>
            <a:chExt cx="2783" cy="640"/>
          </a:xfrm>
        </p:grpSpPr>
        <p:sp>
          <p:nvSpPr>
            <p:cNvPr id="44041" name="Text Box 11"/>
            <p:cNvSpPr txBox="1">
              <a:spLocks noChangeArrowheads="1"/>
            </p:cNvSpPr>
            <p:nvPr/>
          </p:nvSpPr>
          <p:spPr bwMode="auto">
            <a:xfrm>
              <a:off x="3551" y="3647"/>
              <a:ext cx="2184" cy="6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prstTxWarp prst="textNoShape">
                <a:avLst/>
              </a:prstTxWarp>
              <a:spAutoFit/>
            </a:bodyPr>
            <a:lstStyle/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We just inserted the root, or</a:t>
              </a:r>
            </a:p>
            <a:p>
              <a:r>
                <a:rPr lang="en-US" sz="2000" dirty="0">
                  <a:latin typeface="Century Gothic" charset="0"/>
                  <a:ea typeface="Century Gothic" charset="0"/>
                  <a:cs typeface="Century Gothic" charset="0"/>
                </a:rPr>
                <a:t>the red node reached the root</a:t>
              </a:r>
            </a:p>
          </p:txBody>
        </p:sp>
        <p:sp>
          <p:nvSpPr>
            <p:cNvPr id="44042" name="Line 12"/>
            <p:cNvSpPr>
              <a:spLocks noChangeShapeType="1"/>
            </p:cNvSpPr>
            <p:nvPr/>
          </p:nvSpPr>
          <p:spPr bwMode="auto">
            <a:xfrm flipH="1">
              <a:off x="2952" y="3857"/>
              <a:ext cx="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A50738-3978-CF4F-AAA8-55475EB3E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A4EDA9-2CCF-E24D-8235-7C79D909C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54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4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60" name="Rectangle 2"/>
          <p:cNvSpPr>
            <a:spLocks noGrp="1" noChangeArrowheads="1"/>
          </p:cNvSpPr>
          <p:nvPr>
            <p:ph type="title"/>
          </p:nvPr>
        </p:nvSpPr>
        <p:spPr>
          <a:xfrm>
            <a:off x="341313" y="131763"/>
            <a:ext cx="8229600" cy="906462"/>
          </a:xfrm>
        </p:spPr>
        <p:txBody>
          <a:bodyPr/>
          <a:lstStyle/>
          <a:p>
            <a:pPr eaLnBrk="1" hangingPunct="1"/>
            <a:r>
              <a:rPr lang="en-US"/>
              <a:t>Example</a:t>
            </a:r>
          </a:p>
        </p:txBody>
      </p:sp>
      <p:sp>
        <p:nvSpPr>
          <p:cNvPr id="45061" name="Oval 3"/>
          <p:cNvSpPr>
            <a:spLocks noChangeAspect="1" noChangeArrowheads="1"/>
          </p:cNvSpPr>
          <p:nvPr/>
        </p:nvSpPr>
        <p:spPr bwMode="auto">
          <a:xfrm>
            <a:off x="2114550" y="1406525"/>
            <a:ext cx="349250" cy="336550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11</a:t>
            </a:r>
          </a:p>
        </p:txBody>
      </p:sp>
      <p:sp>
        <p:nvSpPr>
          <p:cNvPr id="45062" name="Text Box 4"/>
          <p:cNvSpPr txBox="1">
            <a:spLocks noChangeArrowheads="1"/>
          </p:cNvSpPr>
          <p:nvPr/>
        </p:nvSpPr>
        <p:spPr bwMode="auto">
          <a:xfrm>
            <a:off x="352425" y="1131888"/>
            <a:ext cx="121379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Insert 4</a:t>
            </a:r>
          </a:p>
        </p:txBody>
      </p:sp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403225" y="1816100"/>
            <a:ext cx="3748088" cy="1463675"/>
            <a:chOff x="254" y="1239"/>
            <a:chExt cx="2361" cy="922"/>
          </a:xfrm>
        </p:grpSpPr>
        <p:sp>
          <p:nvSpPr>
            <p:cNvPr id="45143" name="Oval 6"/>
            <p:cNvSpPr>
              <a:spLocks noChangeAspect="1" noChangeArrowheads="1"/>
            </p:cNvSpPr>
            <p:nvPr/>
          </p:nvSpPr>
          <p:spPr bwMode="auto">
            <a:xfrm>
              <a:off x="797" y="1302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45144" name="Oval 7"/>
            <p:cNvSpPr>
              <a:spLocks noChangeAspect="1" noChangeArrowheads="1"/>
            </p:cNvSpPr>
            <p:nvPr/>
          </p:nvSpPr>
          <p:spPr bwMode="auto">
            <a:xfrm>
              <a:off x="1866" y="1302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14</a:t>
              </a:r>
            </a:p>
          </p:txBody>
        </p:sp>
        <p:sp>
          <p:nvSpPr>
            <p:cNvPr id="45145" name="Oval 8"/>
            <p:cNvSpPr>
              <a:spLocks noChangeAspect="1" noChangeArrowheads="1"/>
            </p:cNvSpPr>
            <p:nvPr/>
          </p:nvSpPr>
          <p:spPr bwMode="auto">
            <a:xfrm>
              <a:off x="254" y="1631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45146" name="Oval 9"/>
            <p:cNvSpPr>
              <a:spLocks noChangeAspect="1" noChangeArrowheads="1"/>
            </p:cNvSpPr>
            <p:nvPr/>
          </p:nvSpPr>
          <p:spPr bwMode="auto">
            <a:xfrm>
              <a:off x="2396" y="1635"/>
              <a:ext cx="219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45147" name="Oval 10"/>
            <p:cNvSpPr>
              <a:spLocks noChangeAspect="1" noChangeArrowheads="1"/>
            </p:cNvSpPr>
            <p:nvPr/>
          </p:nvSpPr>
          <p:spPr bwMode="auto">
            <a:xfrm>
              <a:off x="1281" y="1624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45148" name="Oval 11"/>
            <p:cNvSpPr>
              <a:spLocks noChangeAspect="1" noChangeArrowheads="1"/>
            </p:cNvSpPr>
            <p:nvPr/>
          </p:nvSpPr>
          <p:spPr bwMode="auto">
            <a:xfrm>
              <a:off x="1759" y="1948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45149" name="Line 12"/>
            <p:cNvSpPr>
              <a:spLocks noChangeAspect="1" noChangeShapeType="1"/>
            </p:cNvSpPr>
            <p:nvPr/>
          </p:nvSpPr>
          <p:spPr bwMode="auto">
            <a:xfrm rot="3600000">
              <a:off x="1171" y="1047"/>
              <a:ext cx="4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50" name="Line 13"/>
            <p:cNvSpPr>
              <a:spLocks noChangeAspect="1" noChangeShapeType="1"/>
            </p:cNvSpPr>
            <p:nvPr/>
          </p:nvSpPr>
          <p:spPr bwMode="auto">
            <a:xfrm rot="18000000" flipH="1">
              <a:off x="1707" y="1046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51" name="Line 14"/>
            <p:cNvSpPr>
              <a:spLocks noChangeAspect="1" noChangeShapeType="1"/>
            </p:cNvSpPr>
            <p:nvPr/>
          </p:nvSpPr>
          <p:spPr bwMode="auto">
            <a:xfrm rot="3600000">
              <a:off x="635" y="1380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52" name="Line 15"/>
            <p:cNvSpPr>
              <a:spLocks noChangeAspect="1" noChangeShapeType="1"/>
            </p:cNvSpPr>
            <p:nvPr/>
          </p:nvSpPr>
          <p:spPr bwMode="auto">
            <a:xfrm rot="18000000" flipH="1">
              <a:off x="2237" y="1384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53" name="Line 16"/>
            <p:cNvSpPr>
              <a:spLocks noChangeAspect="1" noChangeShapeType="1"/>
            </p:cNvSpPr>
            <p:nvPr/>
          </p:nvSpPr>
          <p:spPr bwMode="auto">
            <a:xfrm rot="18000000" flipH="1">
              <a:off x="1156" y="1386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54" name="Line 17"/>
            <p:cNvSpPr>
              <a:spLocks noChangeAspect="1" noChangeShapeType="1"/>
            </p:cNvSpPr>
            <p:nvPr/>
          </p:nvSpPr>
          <p:spPr bwMode="auto">
            <a:xfrm rot="18000000" flipH="1">
              <a:off x="1640" y="1710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55" name="Oval 18"/>
            <p:cNvSpPr>
              <a:spLocks noChangeAspect="1" noChangeArrowheads="1"/>
            </p:cNvSpPr>
            <p:nvPr/>
          </p:nvSpPr>
          <p:spPr bwMode="auto">
            <a:xfrm>
              <a:off x="751" y="1948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5</a:t>
              </a:r>
            </a:p>
          </p:txBody>
        </p:sp>
        <p:sp>
          <p:nvSpPr>
            <p:cNvPr id="45156" name="Line 19"/>
            <p:cNvSpPr>
              <a:spLocks noChangeAspect="1" noChangeShapeType="1"/>
            </p:cNvSpPr>
            <p:nvPr/>
          </p:nvSpPr>
          <p:spPr bwMode="auto">
            <a:xfrm rot="3600000">
              <a:off x="1131" y="170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3" name="Group 20"/>
          <p:cNvGrpSpPr>
            <a:grpSpLocks/>
          </p:cNvGrpSpPr>
          <p:nvPr/>
        </p:nvGrpSpPr>
        <p:grpSpPr bwMode="auto">
          <a:xfrm>
            <a:off x="644525" y="3249613"/>
            <a:ext cx="620713" cy="625475"/>
            <a:chOff x="406" y="2142"/>
            <a:chExt cx="391" cy="394"/>
          </a:xfrm>
        </p:grpSpPr>
        <p:sp>
          <p:nvSpPr>
            <p:cNvPr id="45141" name="Line 21"/>
            <p:cNvSpPr>
              <a:spLocks noChangeShapeType="1"/>
            </p:cNvSpPr>
            <p:nvPr/>
          </p:nvSpPr>
          <p:spPr bwMode="auto">
            <a:xfrm flipH="1">
              <a:off x="585" y="2142"/>
              <a:ext cx="212" cy="2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42" name="Oval 22"/>
            <p:cNvSpPr>
              <a:spLocks noChangeAspect="1" noChangeArrowheads="1"/>
            </p:cNvSpPr>
            <p:nvPr/>
          </p:nvSpPr>
          <p:spPr bwMode="auto">
            <a:xfrm>
              <a:off x="406" y="2323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</p:grpSp>
      <p:sp>
        <p:nvSpPr>
          <p:cNvPr id="447511" name="Text Box 23"/>
          <p:cNvSpPr txBox="1">
            <a:spLocks noChangeArrowheads="1"/>
          </p:cNvSpPr>
          <p:nvPr/>
        </p:nvSpPr>
        <p:spPr bwMode="auto">
          <a:xfrm>
            <a:off x="3130550" y="296068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y</a:t>
            </a:r>
          </a:p>
        </p:txBody>
      </p: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4591050" y="1412875"/>
            <a:ext cx="3748088" cy="2468563"/>
            <a:chOff x="2892" y="1005"/>
            <a:chExt cx="2361" cy="1555"/>
          </a:xfrm>
        </p:grpSpPr>
        <p:sp>
          <p:nvSpPr>
            <p:cNvPr id="45122" name="Oval 25"/>
            <p:cNvSpPr>
              <a:spLocks noChangeAspect="1" noChangeArrowheads="1"/>
            </p:cNvSpPr>
            <p:nvPr/>
          </p:nvSpPr>
          <p:spPr bwMode="auto">
            <a:xfrm>
              <a:off x="3970" y="1005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11</a:t>
              </a:r>
            </a:p>
          </p:txBody>
        </p:sp>
        <p:grpSp>
          <p:nvGrpSpPr>
            <p:cNvPr id="5" name="Group 26"/>
            <p:cNvGrpSpPr>
              <a:grpSpLocks/>
            </p:cNvGrpSpPr>
            <p:nvPr/>
          </p:nvGrpSpPr>
          <p:grpSpPr bwMode="auto">
            <a:xfrm>
              <a:off x="2892" y="1263"/>
              <a:ext cx="2361" cy="922"/>
              <a:chOff x="254" y="1239"/>
              <a:chExt cx="2361" cy="922"/>
            </a:xfrm>
          </p:grpSpPr>
          <p:sp>
            <p:nvSpPr>
              <p:cNvPr id="45127" name="Oval 27"/>
              <p:cNvSpPr>
                <a:spLocks noChangeAspect="1" noChangeArrowheads="1"/>
              </p:cNvSpPr>
              <p:nvPr/>
            </p:nvSpPr>
            <p:spPr bwMode="auto">
              <a:xfrm>
                <a:off x="797" y="1302"/>
                <a:ext cx="220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45128" name="Oval 28"/>
              <p:cNvSpPr>
                <a:spLocks noChangeAspect="1" noChangeArrowheads="1"/>
              </p:cNvSpPr>
              <p:nvPr/>
            </p:nvSpPr>
            <p:spPr bwMode="auto">
              <a:xfrm>
                <a:off x="1866" y="1302"/>
                <a:ext cx="220" cy="2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14</a:t>
                </a:r>
              </a:p>
            </p:txBody>
          </p:sp>
          <p:sp>
            <p:nvSpPr>
              <p:cNvPr id="45129" name="Oval 29"/>
              <p:cNvSpPr>
                <a:spLocks noChangeAspect="1" noChangeArrowheads="1"/>
              </p:cNvSpPr>
              <p:nvPr/>
            </p:nvSpPr>
            <p:spPr bwMode="auto">
              <a:xfrm>
                <a:off x="254" y="1631"/>
                <a:ext cx="220" cy="2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45130" name="Oval 30"/>
              <p:cNvSpPr>
                <a:spLocks noChangeAspect="1" noChangeArrowheads="1"/>
              </p:cNvSpPr>
              <p:nvPr/>
            </p:nvSpPr>
            <p:spPr bwMode="auto">
              <a:xfrm>
                <a:off x="2396" y="1635"/>
                <a:ext cx="219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15</a:t>
                </a:r>
              </a:p>
            </p:txBody>
          </p:sp>
          <p:sp>
            <p:nvSpPr>
              <p:cNvPr id="45131" name="Oval 31"/>
              <p:cNvSpPr>
                <a:spLocks noChangeAspect="1" noChangeArrowheads="1"/>
              </p:cNvSpPr>
              <p:nvPr/>
            </p:nvSpPr>
            <p:spPr bwMode="auto">
              <a:xfrm>
                <a:off x="1281" y="1624"/>
                <a:ext cx="220" cy="212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45132" name="Oval 32"/>
              <p:cNvSpPr>
                <a:spLocks noChangeAspect="1" noChangeArrowheads="1"/>
              </p:cNvSpPr>
              <p:nvPr/>
            </p:nvSpPr>
            <p:spPr bwMode="auto">
              <a:xfrm>
                <a:off x="1759" y="1948"/>
                <a:ext cx="220" cy="212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8</a:t>
                </a:r>
              </a:p>
            </p:txBody>
          </p:sp>
          <p:sp>
            <p:nvSpPr>
              <p:cNvPr id="45133" name="Line 33"/>
              <p:cNvSpPr>
                <a:spLocks noChangeAspect="1" noChangeShapeType="1"/>
              </p:cNvSpPr>
              <p:nvPr/>
            </p:nvSpPr>
            <p:spPr bwMode="auto">
              <a:xfrm rot="3600000">
                <a:off x="1171" y="1047"/>
                <a:ext cx="4" cy="388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45134" name="Line 34"/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1707" y="1046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45135" name="Line 35"/>
              <p:cNvSpPr>
                <a:spLocks noChangeAspect="1" noChangeShapeType="1"/>
              </p:cNvSpPr>
              <p:nvPr/>
            </p:nvSpPr>
            <p:spPr bwMode="auto">
              <a:xfrm rot="3600000">
                <a:off x="635" y="1380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45136" name="Line 36"/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2237" y="1384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45137" name="Line 37"/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1156" y="1386"/>
                <a:ext cx="4" cy="3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45138" name="Line 38"/>
              <p:cNvSpPr>
                <a:spLocks noChangeAspect="1" noChangeShapeType="1"/>
              </p:cNvSpPr>
              <p:nvPr/>
            </p:nvSpPr>
            <p:spPr bwMode="auto">
              <a:xfrm rot="18000000" flipH="1">
                <a:off x="1640" y="1710"/>
                <a:ext cx="4" cy="34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45139" name="Oval 39"/>
              <p:cNvSpPr>
                <a:spLocks noChangeAspect="1" noChangeArrowheads="1"/>
              </p:cNvSpPr>
              <p:nvPr/>
            </p:nvSpPr>
            <p:spPr bwMode="auto">
              <a:xfrm>
                <a:off x="751" y="1948"/>
                <a:ext cx="220" cy="213"/>
              </a:xfrm>
              <a:prstGeom prst="ellips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45140" name="Line 40"/>
              <p:cNvSpPr>
                <a:spLocks noChangeAspect="1" noChangeShapeType="1"/>
              </p:cNvSpPr>
              <p:nvPr/>
            </p:nvSpPr>
            <p:spPr bwMode="auto">
              <a:xfrm rot="3600000">
                <a:off x="1131" y="1705"/>
                <a:ext cx="4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6" name="Group 41"/>
            <p:cNvGrpSpPr>
              <a:grpSpLocks/>
            </p:cNvGrpSpPr>
            <p:nvPr/>
          </p:nvGrpSpPr>
          <p:grpSpPr bwMode="auto">
            <a:xfrm>
              <a:off x="3044" y="2166"/>
              <a:ext cx="391" cy="394"/>
              <a:chOff x="406" y="2142"/>
              <a:chExt cx="391" cy="394"/>
            </a:xfrm>
          </p:grpSpPr>
          <p:sp>
            <p:nvSpPr>
              <p:cNvPr id="45125" name="Line 42"/>
              <p:cNvSpPr>
                <a:spLocks noChangeShapeType="1"/>
              </p:cNvSpPr>
              <p:nvPr/>
            </p:nvSpPr>
            <p:spPr bwMode="auto">
              <a:xfrm flipH="1">
                <a:off x="585" y="2142"/>
                <a:ext cx="212" cy="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45126" name="Oval 43"/>
              <p:cNvSpPr>
                <a:spLocks noChangeAspect="1" noChangeArrowheads="1"/>
              </p:cNvSpPr>
              <p:nvPr/>
            </p:nvSpPr>
            <p:spPr bwMode="auto">
              <a:xfrm>
                <a:off x="406" y="2323"/>
                <a:ext cx="220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</p:grpSp>
      </p:grpSp>
      <p:sp>
        <p:nvSpPr>
          <p:cNvPr id="447532" name="Text Box 44"/>
          <p:cNvSpPr txBox="1">
            <a:spLocks noChangeArrowheads="1"/>
          </p:cNvSpPr>
          <p:nvPr/>
        </p:nvSpPr>
        <p:spPr bwMode="auto">
          <a:xfrm>
            <a:off x="6618288" y="2306638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</a:t>
            </a:r>
          </a:p>
        </p:txBody>
      </p:sp>
      <p:grpSp>
        <p:nvGrpSpPr>
          <p:cNvPr id="7" name="Group 45"/>
          <p:cNvGrpSpPr>
            <a:grpSpLocks/>
          </p:cNvGrpSpPr>
          <p:nvPr/>
        </p:nvGrpSpPr>
        <p:grpSpPr bwMode="auto">
          <a:xfrm>
            <a:off x="3935411" y="1316038"/>
            <a:ext cx="962024" cy="487362"/>
            <a:chOff x="2508" y="908"/>
            <a:chExt cx="606" cy="307"/>
          </a:xfrm>
        </p:grpSpPr>
        <p:sp>
          <p:nvSpPr>
            <p:cNvPr id="45120" name="Text Box 46"/>
            <p:cNvSpPr txBox="1">
              <a:spLocks noChangeArrowheads="1"/>
            </p:cNvSpPr>
            <p:nvPr/>
          </p:nvSpPr>
          <p:spPr bwMode="auto">
            <a:xfrm>
              <a:off x="2508" y="908"/>
              <a:ext cx="6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Case 1</a:t>
              </a:r>
            </a:p>
          </p:txBody>
        </p:sp>
        <p:sp>
          <p:nvSpPr>
            <p:cNvPr id="45121" name="Line 47"/>
            <p:cNvSpPr>
              <a:spLocks noChangeShapeType="1"/>
            </p:cNvSpPr>
            <p:nvPr/>
          </p:nvSpPr>
          <p:spPr bwMode="auto">
            <a:xfrm>
              <a:off x="2511" y="121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447536" name="Text Box 48"/>
          <p:cNvSpPr txBox="1">
            <a:spLocks noChangeArrowheads="1"/>
          </p:cNvSpPr>
          <p:nvPr/>
        </p:nvSpPr>
        <p:spPr bwMode="auto">
          <a:xfrm>
            <a:off x="7534275" y="1824038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y</a:t>
            </a:r>
          </a:p>
        </p:txBody>
      </p:sp>
      <p:sp>
        <p:nvSpPr>
          <p:cNvPr id="447537" name="Text Box 49"/>
          <p:cNvSpPr txBox="1">
            <a:spLocks noChangeArrowheads="1"/>
          </p:cNvSpPr>
          <p:nvPr/>
        </p:nvSpPr>
        <p:spPr bwMode="auto">
          <a:xfrm>
            <a:off x="1171575" y="3275013"/>
            <a:ext cx="2760692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 and p[z] are both red</a:t>
            </a:r>
          </a:p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z’s uncle y is red</a:t>
            </a:r>
          </a:p>
        </p:txBody>
      </p:sp>
      <p:sp>
        <p:nvSpPr>
          <p:cNvPr id="447538" name="Text Box 50"/>
          <p:cNvSpPr txBox="1">
            <a:spLocks noChangeArrowheads="1"/>
          </p:cNvSpPr>
          <p:nvPr/>
        </p:nvSpPr>
        <p:spPr bwMode="auto">
          <a:xfrm>
            <a:off x="344488" y="3481388"/>
            <a:ext cx="28245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</a:t>
            </a:r>
          </a:p>
        </p:txBody>
      </p:sp>
      <p:sp>
        <p:nvSpPr>
          <p:cNvPr id="447539" name="Text Box 51"/>
          <p:cNvSpPr txBox="1">
            <a:spLocks noChangeArrowheads="1"/>
          </p:cNvSpPr>
          <p:nvPr/>
        </p:nvSpPr>
        <p:spPr bwMode="auto">
          <a:xfrm>
            <a:off x="5575300" y="3275013"/>
            <a:ext cx="2760692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 and p[z] are both red</a:t>
            </a:r>
          </a:p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z’s uncle y is black</a:t>
            </a:r>
          </a:p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 is a right child</a:t>
            </a:r>
          </a:p>
        </p:txBody>
      </p:sp>
      <p:grpSp>
        <p:nvGrpSpPr>
          <p:cNvPr id="8" name="Group 52"/>
          <p:cNvGrpSpPr>
            <a:grpSpLocks/>
          </p:cNvGrpSpPr>
          <p:nvPr/>
        </p:nvGrpSpPr>
        <p:grpSpPr bwMode="auto">
          <a:xfrm>
            <a:off x="7927977" y="1290638"/>
            <a:ext cx="962026" cy="487362"/>
            <a:chOff x="2508" y="908"/>
            <a:chExt cx="606" cy="307"/>
          </a:xfrm>
        </p:grpSpPr>
        <p:sp>
          <p:nvSpPr>
            <p:cNvPr id="45118" name="Text Box 53"/>
            <p:cNvSpPr txBox="1">
              <a:spLocks noChangeArrowheads="1"/>
            </p:cNvSpPr>
            <p:nvPr/>
          </p:nvSpPr>
          <p:spPr bwMode="auto">
            <a:xfrm>
              <a:off x="2508" y="908"/>
              <a:ext cx="6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Case 2</a:t>
              </a:r>
            </a:p>
          </p:txBody>
        </p:sp>
        <p:sp>
          <p:nvSpPr>
            <p:cNvPr id="45119" name="Line 54"/>
            <p:cNvSpPr>
              <a:spLocks noChangeShapeType="1"/>
            </p:cNvSpPr>
            <p:nvPr/>
          </p:nvSpPr>
          <p:spPr bwMode="auto">
            <a:xfrm>
              <a:off x="2511" y="121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9" name="Group 55"/>
          <p:cNvGrpSpPr>
            <a:grpSpLocks/>
          </p:cNvGrpSpPr>
          <p:nvPr/>
        </p:nvGrpSpPr>
        <p:grpSpPr bwMode="auto">
          <a:xfrm>
            <a:off x="92075" y="4191000"/>
            <a:ext cx="4595813" cy="2452688"/>
            <a:chOff x="143" y="2675"/>
            <a:chExt cx="2895" cy="1545"/>
          </a:xfrm>
        </p:grpSpPr>
        <p:sp>
          <p:nvSpPr>
            <p:cNvPr id="45098" name="Oval 56"/>
            <p:cNvSpPr>
              <a:spLocks noChangeAspect="1" noChangeArrowheads="1"/>
            </p:cNvSpPr>
            <p:nvPr/>
          </p:nvSpPr>
          <p:spPr bwMode="auto">
            <a:xfrm>
              <a:off x="1755" y="2675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11</a:t>
              </a:r>
            </a:p>
          </p:txBody>
        </p:sp>
        <p:sp>
          <p:nvSpPr>
            <p:cNvPr id="45099" name="Oval 57"/>
            <p:cNvSpPr>
              <a:spLocks noChangeAspect="1" noChangeArrowheads="1"/>
            </p:cNvSpPr>
            <p:nvPr/>
          </p:nvSpPr>
          <p:spPr bwMode="auto">
            <a:xfrm>
              <a:off x="686" y="3324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45100" name="Oval 58"/>
            <p:cNvSpPr>
              <a:spLocks noChangeAspect="1" noChangeArrowheads="1"/>
            </p:cNvSpPr>
            <p:nvPr/>
          </p:nvSpPr>
          <p:spPr bwMode="auto">
            <a:xfrm>
              <a:off x="2289" y="2996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14</a:t>
              </a:r>
            </a:p>
          </p:txBody>
        </p:sp>
        <p:sp>
          <p:nvSpPr>
            <p:cNvPr id="45101" name="Oval 59"/>
            <p:cNvSpPr>
              <a:spLocks noChangeAspect="1" noChangeArrowheads="1"/>
            </p:cNvSpPr>
            <p:nvPr/>
          </p:nvSpPr>
          <p:spPr bwMode="auto">
            <a:xfrm>
              <a:off x="143" y="3653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45102" name="Oval 60"/>
            <p:cNvSpPr>
              <a:spLocks noChangeAspect="1" noChangeArrowheads="1"/>
            </p:cNvSpPr>
            <p:nvPr/>
          </p:nvSpPr>
          <p:spPr bwMode="auto">
            <a:xfrm>
              <a:off x="2819" y="3329"/>
              <a:ext cx="219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45103" name="Oval 61"/>
            <p:cNvSpPr>
              <a:spLocks noChangeAspect="1" noChangeArrowheads="1"/>
            </p:cNvSpPr>
            <p:nvPr/>
          </p:nvSpPr>
          <p:spPr bwMode="auto">
            <a:xfrm>
              <a:off x="1223" y="2994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45104" name="Oval 62"/>
            <p:cNvSpPr>
              <a:spLocks noChangeAspect="1" noChangeArrowheads="1"/>
            </p:cNvSpPr>
            <p:nvPr/>
          </p:nvSpPr>
          <p:spPr bwMode="auto">
            <a:xfrm>
              <a:off x="1701" y="3318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45105" name="Line 63"/>
            <p:cNvSpPr>
              <a:spLocks noChangeAspect="1" noChangeShapeType="1"/>
            </p:cNvSpPr>
            <p:nvPr/>
          </p:nvSpPr>
          <p:spPr bwMode="auto">
            <a:xfrm rot="3600000">
              <a:off x="1594" y="2741"/>
              <a:ext cx="4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06" name="Line 64"/>
            <p:cNvSpPr>
              <a:spLocks noChangeAspect="1" noChangeShapeType="1"/>
            </p:cNvSpPr>
            <p:nvPr/>
          </p:nvSpPr>
          <p:spPr bwMode="auto">
            <a:xfrm rot="18000000" flipH="1">
              <a:off x="2130" y="2740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07" name="Line 65"/>
            <p:cNvSpPr>
              <a:spLocks noChangeAspect="1" noChangeShapeType="1"/>
            </p:cNvSpPr>
            <p:nvPr/>
          </p:nvSpPr>
          <p:spPr bwMode="auto">
            <a:xfrm rot="3600000">
              <a:off x="524" y="3402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08" name="Line 66"/>
            <p:cNvSpPr>
              <a:spLocks noChangeAspect="1" noChangeShapeType="1"/>
            </p:cNvSpPr>
            <p:nvPr/>
          </p:nvSpPr>
          <p:spPr bwMode="auto">
            <a:xfrm rot="18000000" flipH="1">
              <a:off x="2660" y="3078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09" name="Line 67"/>
            <p:cNvSpPr>
              <a:spLocks noChangeAspect="1" noChangeShapeType="1"/>
            </p:cNvSpPr>
            <p:nvPr/>
          </p:nvSpPr>
          <p:spPr bwMode="auto">
            <a:xfrm rot="18000000" flipH="1">
              <a:off x="1053" y="3412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10" name="Line 68"/>
            <p:cNvSpPr>
              <a:spLocks noChangeAspect="1" noChangeShapeType="1"/>
            </p:cNvSpPr>
            <p:nvPr/>
          </p:nvSpPr>
          <p:spPr bwMode="auto">
            <a:xfrm rot="18000000" flipH="1">
              <a:off x="1582" y="3080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111" name="Oval 69"/>
            <p:cNvSpPr>
              <a:spLocks noChangeAspect="1" noChangeArrowheads="1"/>
            </p:cNvSpPr>
            <p:nvPr/>
          </p:nvSpPr>
          <p:spPr bwMode="auto">
            <a:xfrm>
              <a:off x="1184" y="3632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5</a:t>
              </a:r>
            </a:p>
          </p:txBody>
        </p:sp>
        <p:sp>
          <p:nvSpPr>
            <p:cNvPr id="45112" name="Line 70"/>
            <p:cNvSpPr>
              <a:spLocks noChangeAspect="1" noChangeShapeType="1"/>
            </p:cNvSpPr>
            <p:nvPr/>
          </p:nvSpPr>
          <p:spPr bwMode="auto">
            <a:xfrm rot="3600000">
              <a:off x="1060" y="3065"/>
              <a:ext cx="4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grpSp>
          <p:nvGrpSpPr>
            <p:cNvPr id="10" name="Group 71"/>
            <p:cNvGrpSpPr>
              <a:grpSpLocks/>
            </p:cNvGrpSpPr>
            <p:nvPr/>
          </p:nvGrpSpPr>
          <p:grpSpPr bwMode="auto">
            <a:xfrm>
              <a:off x="839" y="3826"/>
              <a:ext cx="391" cy="394"/>
              <a:chOff x="406" y="2142"/>
              <a:chExt cx="391" cy="394"/>
            </a:xfrm>
          </p:grpSpPr>
          <p:sp>
            <p:nvSpPr>
              <p:cNvPr id="45116" name="Line 72"/>
              <p:cNvSpPr>
                <a:spLocks noChangeShapeType="1"/>
              </p:cNvSpPr>
              <p:nvPr/>
            </p:nvSpPr>
            <p:spPr bwMode="auto">
              <a:xfrm flipH="1">
                <a:off x="585" y="2142"/>
                <a:ext cx="212" cy="21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45117" name="Oval 73"/>
              <p:cNvSpPr>
                <a:spLocks noChangeAspect="1" noChangeArrowheads="1"/>
              </p:cNvSpPr>
              <p:nvPr/>
            </p:nvSpPr>
            <p:spPr bwMode="auto">
              <a:xfrm>
                <a:off x="406" y="2323"/>
                <a:ext cx="220" cy="213"/>
              </a:xfrm>
              <a:prstGeom prst="ellipse">
                <a:avLst/>
              </a:prstGeom>
              <a:noFill/>
              <a:ln w="381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</p:grpSp>
        <p:sp>
          <p:nvSpPr>
            <p:cNvPr id="45114" name="Text Box 74"/>
            <p:cNvSpPr txBox="1">
              <a:spLocks noChangeArrowheads="1"/>
            </p:cNvSpPr>
            <p:nvPr/>
          </p:nvSpPr>
          <p:spPr bwMode="auto">
            <a:xfrm>
              <a:off x="505" y="3201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z</a:t>
              </a:r>
            </a:p>
          </p:txBody>
        </p:sp>
        <p:sp>
          <p:nvSpPr>
            <p:cNvPr id="45115" name="Text Box 75"/>
            <p:cNvSpPr txBox="1">
              <a:spLocks noChangeArrowheads="1"/>
            </p:cNvSpPr>
            <p:nvPr/>
          </p:nvSpPr>
          <p:spPr bwMode="auto">
            <a:xfrm>
              <a:off x="2536" y="2973"/>
              <a:ext cx="194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y</a:t>
              </a:r>
            </a:p>
          </p:txBody>
        </p:sp>
      </p:grpSp>
      <p:grpSp>
        <p:nvGrpSpPr>
          <p:cNvPr id="11" name="Group 76"/>
          <p:cNvGrpSpPr>
            <a:grpSpLocks/>
          </p:cNvGrpSpPr>
          <p:nvPr/>
        </p:nvGrpSpPr>
        <p:grpSpPr bwMode="auto">
          <a:xfrm>
            <a:off x="4432302" y="4529138"/>
            <a:ext cx="962026" cy="487362"/>
            <a:chOff x="2508" y="908"/>
            <a:chExt cx="606" cy="307"/>
          </a:xfrm>
        </p:grpSpPr>
        <p:sp>
          <p:nvSpPr>
            <p:cNvPr id="45096" name="Text Box 77"/>
            <p:cNvSpPr txBox="1">
              <a:spLocks noChangeArrowheads="1"/>
            </p:cNvSpPr>
            <p:nvPr/>
          </p:nvSpPr>
          <p:spPr bwMode="auto">
            <a:xfrm>
              <a:off x="2508" y="908"/>
              <a:ext cx="606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Case 3</a:t>
              </a:r>
            </a:p>
          </p:txBody>
        </p:sp>
        <p:sp>
          <p:nvSpPr>
            <p:cNvPr id="45097" name="Line 78"/>
            <p:cNvSpPr>
              <a:spLocks noChangeShapeType="1"/>
            </p:cNvSpPr>
            <p:nvPr/>
          </p:nvSpPr>
          <p:spPr bwMode="auto">
            <a:xfrm>
              <a:off x="2511" y="1215"/>
              <a:ext cx="59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447567" name="Text Box 79"/>
          <p:cNvSpPr txBox="1">
            <a:spLocks noChangeArrowheads="1"/>
          </p:cNvSpPr>
          <p:nvPr/>
        </p:nvSpPr>
        <p:spPr bwMode="auto">
          <a:xfrm>
            <a:off x="2127250" y="5668963"/>
            <a:ext cx="2223686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 and p[z] are red</a:t>
            </a:r>
          </a:p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z’s uncle y is black</a:t>
            </a:r>
          </a:p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z is a left child</a:t>
            </a:r>
          </a:p>
        </p:txBody>
      </p:sp>
      <p:grpSp>
        <p:nvGrpSpPr>
          <p:cNvPr id="12" name="Group 80"/>
          <p:cNvGrpSpPr>
            <a:grpSpLocks/>
          </p:cNvGrpSpPr>
          <p:nvPr/>
        </p:nvGrpSpPr>
        <p:grpSpPr bwMode="auto">
          <a:xfrm>
            <a:off x="5534025" y="4205288"/>
            <a:ext cx="3032125" cy="1890712"/>
            <a:chOff x="3486" y="2649"/>
            <a:chExt cx="1910" cy="1191"/>
          </a:xfrm>
        </p:grpSpPr>
        <p:sp>
          <p:nvSpPr>
            <p:cNvPr id="45078" name="Oval 81"/>
            <p:cNvSpPr>
              <a:spLocks noChangeAspect="1" noChangeArrowheads="1"/>
            </p:cNvSpPr>
            <p:nvPr/>
          </p:nvSpPr>
          <p:spPr bwMode="auto">
            <a:xfrm>
              <a:off x="4648" y="2982"/>
              <a:ext cx="220" cy="212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11</a:t>
              </a:r>
            </a:p>
          </p:txBody>
        </p:sp>
        <p:sp>
          <p:nvSpPr>
            <p:cNvPr id="45079" name="Oval 82"/>
            <p:cNvSpPr>
              <a:spLocks noChangeAspect="1" noChangeArrowheads="1"/>
            </p:cNvSpPr>
            <p:nvPr/>
          </p:nvSpPr>
          <p:spPr bwMode="auto">
            <a:xfrm>
              <a:off x="3762" y="2981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2</a:t>
              </a:r>
            </a:p>
          </p:txBody>
        </p:sp>
        <p:sp>
          <p:nvSpPr>
            <p:cNvPr id="45080" name="Oval 83"/>
            <p:cNvSpPr>
              <a:spLocks noChangeAspect="1" noChangeArrowheads="1"/>
            </p:cNvSpPr>
            <p:nvPr/>
          </p:nvSpPr>
          <p:spPr bwMode="auto">
            <a:xfrm>
              <a:off x="4930" y="3287"/>
              <a:ext cx="220" cy="217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14</a:t>
              </a:r>
            </a:p>
          </p:txBody>
        </p:sp>
        <p:sp>
          <p:nvSpPr>
            <p:cNvPr id="45081" name="Oval 84"/>
            <p:cNvSpPr>
              <a:spLocks noChangeAspect="1" noChangeArrowheads="1"/>
            </p:cNvSpPr>
            <p:nvPr/>
          </p:nvSpPr>
          <p:spPr bwMode="auto">
            <a:xfrm>
              <a:off x="3486" y="3287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sp>
          <p:nvSpPr>
            <p:cNvPr id="45082" name="Oval 85"/>
            <p:cNvSpPr>
              <a:spLocks noChangeAspect="1" noChangeArrowheads="1"/>
            </p:cNvSpPr>
            <p:nvPr/>
          </p:nvSpPr>
          <p:spPr bwMode="auto">
            <a:xfrm>
              <a:off x="5177" y="3627"/>
              <a:ext cx="219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45083" name="Oval 86"/>
            <p:cNvSpPr>
              <a:spLocks noChangeAspect="1" noChangeArrowheads="1"/>
            </p:cNvSpPr>
            <p:nvPr/>
          </p:nvSpPr>
          <p:spPr bwMode="auto">
            <a:xfrm>
              <a:off x="4179" y="2649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sp>
          <p:nvSpPr>
            <p:cNvPr id="45084" name="Oval 87"/>
            <p:cNvSpPr>
              <a:spLocks noChangeAspect="1" noChangeArrowheads="1"/>
            </p:cNvSpPr>
            <p:nvPr/>
          </p:nvSpPr>
          <p:spPr bwMode="auto">
            <a:xfrm>
              <a:off x="4421" y="3287"/>
              <a:ext cx="220" cy="2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8</a:t>
              </a:r>
            </a:p>
          </p:txBody>
        </p:sp>
        <p:sp>
          <p:nvSpPr>
            <p:cNvPr id="45085" name="Line 88"/>
            <p:cNvSpPr>
              <a:spLocks noChangeAspect="1" noChangeShapeType="1"/>
            </p:cNvSpPr>
            <p:nvPr/>
          </p:nvSpPr>
          <p:spPr bwMode="auto">
            <a:xfrm rot="18000000" flipH="1">
              <a:off x="4538" y="2735"/>
              <a:ext cx="4" cy="34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086" name="Oval 89"/>
            <p:cNvSpPr>
              <a:spLocks noChangeAspect="1" noChangeArrowheads="1"/>
            </p:cNvSpPr>
            <p:nvPr/>
          </p:nvSpPr>
          <p:spPr bwMode="auto">
            <a:xfrm>
              <a:off x="3991" y="3287"/>
              <a:ext cx="220" cy="213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5</a:t>
              </a:r>
            </a:p>
          </p:txBody>
        </p:sp>
        <p:sp>
          <p:nvSpPr>
            <p:cNvPr id="45087" name="Oval 90"/>
            <p:cNvSpPr>
              <a:spLocks noChangeAspect="1" noChangeArrowheads="1"/>
            </p:cNvSpPr>
            <p:nvPr/>
          </p:nvSpPr>
          <p:spPr bwMode="auto">
            <a:xfrm>
              <a:off x="3795" y="3627"/>
              <a:ext cx="220" cy="213"/>
            </a:xfrm>
            <a:prstGeom prst="ellipse">
              <a:avLst/>
            </a:prstGeom>
            <a:noFill/>
            <a:ln w="381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4</a:t>
              </a:r>
            </a:p>
          </p:txBody>
        </p:sp>
        <p:sp>
          <p:nvSpPr>
            <p:cNvPr id="45088" name="Line 91"/>
            <p:cNvSpPr>
              <a:spLocks noChangeShapeType="1"/>
            </p:cNvSpPr>
            <p:nvPr/>
          </p:nvSpPr>
          <p:spPr bwMode="auto">
            <a:xfrm flipH="1">
              <a:off x="4586" y="3182"/>
              <a:ext cx="126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089" name="Line 92"/>
            <p:cNvSpPr>
              <a:spLocks noChangeShapeType="1"/>
            </p:cNvSpPr>
            <p:nvPr/>
          </p:nvSpPr>
          <p:spPr bwMode="auto">
            <a:xfrm flipH="1">
              <a:off x="3928" y="2825"/>
              <a:ext cx="261" cy="1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090" name="Line 93"/>
            <p:cNvSpPr>
              <a:spLocks noChangeShapeType="1"/>
            </p:cNvSpPr>
            <p:nvPr/>
          </p:nvSpPr>
          <p:spPr bwMode="auto">
            <a:xfrm flipH="1">
              <a:off x="3632" y="3164"/>
              <a:ext cx="148" cy="13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091" name="Line 94"/>
            <p:cNvSpPr>
              <a:spLocks noChangeShapeType="1"/>
            </p:cNvSpPr>
            <p:nvPr/>
          </p:nvSpPr>
          <p:spPr bwMode="auto">
            <a:xfrm>
              <a:off x="3938" y="3155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092" name="Line 95"/>
            <p:cNvSpPr>
              <a:spLocks noChangeShapeType="1"/>
            </p:cNvSpPr>
            <p:nvPr/>
          </p:nvSpPr>
          <p:spPr bwMode="auto">
            <a:xfrm>
              <a:off x="4848" y="3165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093" name="Line 96"/>
            <p:cNvSpPr>
              <a:spLocks noChangeShapeType="1"/>
            </p:cNvSpPr>
            <p:nvPr/>
          </p:nvSpPr>
          <p:spPr bwMode="auto">
            <a:xfrm>
              <a:off x="5118" y="3498"/>
              <a:ext cx="121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094" name="Line 97"/>
            <p:cNvSpPr>
              <a:spLocks noChangeShapeType="1"/>
            </p:cNvSpPr>
            <p:nvPr/>
          </p:nvSpPr>
          <p:spPr bwMode="auto">
            <a:xfrm flipH="1">
              <a:off x="3922" y="3502"/>
              <a:ext cx="126" cy="13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45095" name="Text Box 98"/>
            <p:cNvSpPr txBox="1">
              <a:spLocks noChangeArrowheads="1"/>
            </p:cNvSpPr>
            <p:nvPr/>
          </p:nvSpPr>
          <p:spPr bwMode="auto">
            <a:xfrm>
              <a:off x="3735" y="2783"/>
              <a:ext cx="17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z</a:t>
              </a:r>
            </a:p>
          </p:txBody>
        </p:sp>
      </p:grp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D91963C-1E63-014B-A4C1-C8C01896BE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70C08984-54EA-A845-9D71-955C7A3EB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34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175A1B4-C6C2-F7BD-709B-82FA6330A516}"/>
                  </a:ext>
                </a:extLst>
              </p14:cNvPr>
              <p14:cNvContentPartPr/>
              <p14:nvPr/>
            </p14:nvContentPartPr>
            <p14:xfrm>
              <a:off x="1561680" y="4057200"/>
              <a:ext cx="1068120" cy="6451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175A1B4-C6C2-F7BD-709B-82FA6330A5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545480" y="4041000"/>
                <a:ext cx="1100520" cy="67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936607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7511" grpId="0"/>
      <p:bldP spid="447532" grpId="0"/>
      <p:bldP spid="447536" grpId="0"/>
      <p:bldP spid="447537" grpId="0"/>
      <p:bldP spid="447538" grpId="0"/>
      <p:bldP spid="447539" grpId="0"/>
      <p:bldP spid="44756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Analysis of RB-INSERT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Inserting the new element into the tree </a:t>
            </a:r>
            <a:r>
              <a:rPr lang="en-US" dirty="0">
                <a:latin typeface="Comic Sans MS" pitchFamily="-107" charset="0"/>
              </a:rPr>
              <a:t>O(</a:t>
            </a:r>
            <a:r>
              <a:rPr lang="en-US" dirty="0" err="1">
                <a:latin typeface="Comic Sans MS" pitchFamily="-107" charset="0"/>
              </a:rPr>
              <a:t>lgn</a:t>
            </a:r>
            <a:r>
              <a:rPr lang="en-US" dirty="0">
                <a:latin typeface="Comic Sans MS" pitchFamily="-107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RB-INSERT-FIXUP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 while loop repeats only if CASE 1 is executed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 number of times the while loop can be executed is </a:t>
            </a:r>
            <a:r>
              <a:rPr lang="en-US" dirty="0">
                <a:latin typeface="Comic Sans MS" pitchFamily="-107" charset="0"/>
              </a:rPr>
              <a:t>O(</a:t>
            </a:r>
            <a:r>
              <a:rPr lang="en-US" dirty="0" err="1">
                <a:latin typeface="Comic Sans MS" pitchFamily="-107" charset="0"/>
              </a:rPr>
              <a:t>lgn</a:t>
            </a:r>
            <a:r>
              <a:rPr lang="en-US" dirty="0">
                <a:latin typeface="Comic Sans MS" pitchFamily="-107" charset="0"/>
              </a:rPr>
              <a:t>)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Total running time of RB-INSERT: </a:t>
            </a:r>
            <a:r>
              <a:rPr lang="en-US" dirty="0">
                <a:latin typeface="Comic Sans MS" pitchFamily="-107" charset="0"/>
              </a:rPr>
              <a:t>O(</a:t>
            </a:r>
            <a:r>
              <a:rPr lang="en-US" dirty="0" err="1">
                <a:latin typeface="Comic Sans MS" pitchFamily="-107" charset="0"/>
              </a:rPr>
              <a:t>lgn</a:t>
            </a:r>
            <a:r>
              <a:rPr lang="en-US" dirty="0">
                <a:latin typeface="Comic Sans MS" pitchFamily="-107" charset="0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8057679-35E7-E14A-9C74-472D63BA05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0B4CAE-F4FC-7C40-A18A-F7A2C773B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3233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Red-Black Trees - Summary</a:t>
            </a:r>
          </a:p>
        </p:txBody>
      </p:sp>
      <p:sp>
        <p:nvSpPr>
          <p:cNvPr id="4710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Operations on red-black trees: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SEARCH</a:t>
            </a:r>
            <a:r>
              <a:rPr lang="en-US" dirty="0"/>
              <a:t>			</a:t>
            </a:r>
            <a:r>
              <a:rPr lang="en-US" dirty="0">
                <a:latin typeface="Comic Sans MS" pitchFamily="-107" charset="0"/>
              </a:rPr>
              <a:t>O(h)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PREDECESSOR</a:t>
            </a:r>
            <a:r>
              <a:rPr lang="en-US" dirty="0"/>
              <a:t>		</a:t>
            </a:r>
            <a:r>
              <a:rPr lang="en-US" dirty="0">
                <a:latin typeface="Comic Sans MS" pitchFamily="-107" charset="0"/>
              </a:rPr>
              <a:t>O(h)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SUCCESOR</a:t>
            </a:r>
            <a:r>
              <a:rPr lang="en-US" dirty="0"/>
              <a:t>			</a:t>
            </a:r>
            <a:r>
              <a:rPr lang="en-US" dirty="0">
                <a:latin typeface="Comic Sans MS" pitchFamily="-107" charset="0"/>
              </a:rPr>
              <a:t>O(h)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MINIMUM</a:t>
            </a:r>
            <a:r>
              <a:rPr lang="en-US" dirty="0"/>
              <a:t>			</a:t>
            </a:r>
            <a:r>
              <a:rPr lang="en-US" dirty="0">
                <a:latin typeface="Comic Sans MS" pitchFamily="-107" charset="0"/>
              </a:rPr>
              <a:t>O(h)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MAXIMUM</a:t>
            </a:r>
            <a:r>
              <a:rPr lang="en-US" dirty="0"/>
              <a:t>			</a:t>
            </a:r>
            <a:r>
              <a:rPr lang="en-US" dirty="0">
                <a:latin typeface="Comic Sans MS" pitchFamily="-107" charset="0"/>
              </a:rPr>
              <a:t>O(h)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INSERT</a:t>
            </a:r>
            <a:r>
              <a:rPr lang="en-US" dirty="0"/>
              <a:t>				</a:t>
            </a:r>
            <a:r>
              <a:rPr lang="en-US" dirty="0">
                <a:latin typeface="Comic Sans MS" pitchFamily="-107" charset="0"/>
              </a:rPr>
              <a:t>O(h)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>
                <a:solidFill>
                  <a:srgbClr val="336699"/>
                </a:solidFill>
              </a:rPr>
              <a:t>DELETE</a:t>
            </a:r>
            <a:r>
              <a:rPr lang="en-US" dirty="0"/>
              <a:t>				</a:t>
            </a:r>
            <a:r>
              <a:rPr lang="en-US" dirty="0">
                <a:latin typeface="Comic Sans MS" pitchFamily="-107" charset="0"/>
              </a:rPr>
              <a:t>O(h)</a:t>
            </a:r>
          </a:p>
          <a:p>
            <a:pPr eaLnBrk="1" hangingPunct="1">
              <a:lnSpc>
                <a:spcPct val="110000"/>
              </a:lnSpc>
            </a:pPr>
            <a:r>
              <a:rPr lang="en-US" dirty="0"/>
              <a:t>Red-black trees guarantee that the height of the tree will be </a:t>
            </a:r>
            <a:r>
              <a:rPr lang="en-US" dirty="0">
                <a:latin typeface="Comic Sans MS" pitchFamily="-107" charset="0"/>
              </a:rPr>
              <a:t>O(</a:t>
            </a:r>
            <a:r>
              <a:rPr lang="en-US" dirty="0" err="1">
                <a:latin typeface="Comic Sans MS" pitchFamily="-107" charset="0"/>
              </a:rPr>
              <a:t>lgn</a:t>
            </a:r>
            <a:r>
              <a:rPr lang="en-US" dirty="0">
                <a:latin typeface="Comic Sans MS" pitchFamily="-107" charset="0"/>
              </a:rPr>
              <a:t>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09BBE1D-B614-8845-8793-C44AA7CF0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273DA1E-FF60-7F48-884C-756B3FF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36</a:t>
            </a:fld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45F04A7-4B2A-0904-D0D7-22379248A31D}"/>
                  </a:ext>
                </a:extLst>
              </p14:cNvPr>
              <p14:cNvContentPartPr/>
              <p14:nvPr/>
            </p14:nvContentPartPr>
            <p14:xfrm>
              <a:off x="5924520" y="4768920"/>
              <a:ext cx="188640" cy="146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45F04A7-4B2A-0904-D0D7-22379248A31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908320" y="4752720"/>
                <a:ext cx="221040" cy="179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037972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Augmenting Data Structures</a:t>
            </a:r>
          </a:p>
        </p:txBody>
      </p:sp>
      <p:sp>
        <p:nvSpPr>
          <p:cNvPr id="5457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63638"/>
            <a:ext cx="8382000" cy="5297487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sz="2400"/>
              <a:t>Let’s look at two new problems: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Dynamic order statistic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Interval search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It is unusual to have to design all-new data structures from scratch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Typically: store additional information in an already known data structure</a:t>
            </a:r>
          </a:p>
          <a:p>
            <a:pPr lvl="1" eaLnBrk="1" hangingPunct="1">
              <a:lnSpc>
                <a:spcPct val="120000"/>
              </a:lnSpc>
            </a:pPr>
            <a:r>
              <a:rPr lang="en-US" sz="2000"/>
              <a:t>The augmented data structure can support new operations</a:t>
            </a:r>
          </a:p>
          <a:p>
            <a:pPr eaLnBrk="1" hangingPunct="1">
              <a:lnSpc>
                <a:spcPct val="120000"/>
              </a:lnSpc>
            </a:pPr>
            <a:r>
              <a:rPr lang="en-US" sz="2400"/>
              <a:t>We need to correctly maintain the new information without loss of efficiency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043817-B9B0-A84E-B6B8-C19059EBD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538E0D2-5B54-1745-9396-BAA37F5BE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011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57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Dynamic Order Statistics</a:t>
            </a:r>
          </a:p>
        </p:txBody>
      </p:sp>
      <p:sp>
        <p:nvSpPr>
          <p:cNvPr id="547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607308" cy="5346700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sz="2400" dirty="0">
                <a:solidFill>
                  <a:srgbClr val="DD0111"/>
                </a:solidFill>
                <a:latin typeface="Monotype Corsiva" pitchFamily="-107" charset="0"/>
              </a:rPr>
              <a:t>Def.:</a:t>
            </a:r>
            <a:r>
              <a:rPr lang="en-US" sz="2400" dirty="0"/>
              <a:t> the </a:t>
            </a:r>
            <a:r>
              <a:rPr lang="en-US" sz="2400" dirty="0" err="1">
                <a:latin typeface="Comic Sans MS" pitchFamily="-107" charset="0"/>
              </a:rPr>
              <a:t>i</a:t>
            </a:r>
            <a:r>
              <a:rPr lang="en-US" sz="2400" dirty="0" err="1"/>
              <a:t>-th</a:t>
            </a:r>
            <a:r>
              <a:rPr lang="en-US" sz="2400" dirty="0"/>
              <a:t> order statistic of a set of </a:t>
            </a:r>
            <a:r>
              <a:rPr lang="en-US" sz="2400" dirty="0">
                <a:latin typeface="Comic Sans MS" pitchFamily="-107" charset="0"/>
              </a:rPr>
              <a:t>n</a:t>
            </a:r>
            <a:r>
              <a:rPr lang="en-US" sz="2400" dirty="0"/>
              <a:t> elements, where </a:t>
            </a:r>
            <a:r>
              <a:rPr lang="en-US" sz="2400" dirty="0" err="1">
                <a:latin typeface="Comic Sans MS" pitchFamily="-107" charset="0"/>
              </a:rPr>
              <a:t>i</a:t>
            </a:r>
            <a:r>
              <a:rPr lang="en-US" sz="2400" dirty="0"/>
              <a:t> </a:t>
            </a:r>
            <a:r>
              <a:rPr lang="en-US" sz="2400" dirty="0">
                <a:sym typeface="Symbol" pitchFamily="-107" charset="2"/>
              </a:rPr>
              <a:t>∈ {1, 2, …, n} is the element with the </a:t>
            </a:r>
            <a:r>
              <a:rPr lang="en-US" sz="2400" dirty="0" err="1">
                <a:latin typeface="Comic Sans MS" pitchFamily="-107" charset="0"/>
                <a:sym typeface="Symbol" pitchFamily="-107" charset="2"/>
              </a:rPr>
              <a:t>i</a:t>
            </a:r>
            <a:r>
              <a:rPr lang="en-US" sz="2400" dirty="0" err="1">
                <a:sym typeface="Symbol" pitchFamily="-107" charset="2"/>
              </a:rPr>
              <a:t>-th</a:t>
            </a:r>
            <a:r>
              <a:rPr lang="en-US" sz="2400" dirty="0">
                <a:sym typeface="Symbol" pitchFamily="-107" charset="2"/>
              </a:rPr>
              <a:t> smallest key.</a:t>
            </a: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sym typeface="Symbol" pitchFamily="-107" charset="2"/>
              </a:rPr>
              <a:t>We can retrieve an order statistic from an unordered set: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Using: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In: </a:t>
            </a:r>
            <a:endParaRPr lang="en-US" sz="2400" dirty="0">
              <a:sym typeface="Symbol" pitchFamily="-107" charset="2"/>
            </a:endParaRPr>
          </a:p>
          <a:p>
            <a:pPr eaLnBrk="1" hangingPunct="1">
              <a:lnSpc>
                <a:spcPct val="130000"/>
              </a:lnSpc>
            </a:pPr>
            <a:r>
              <a:rPr lang="en-US" sz="2400" dirty="0">
                <a:sym typeface="Symbol" pitchFamily="-107" charset="2"/>
              </a:rPr>
              <a:t>We will show that: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With red-black trees we can achieve this in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O(</a:t>
            </a:r>
            <a:r>
              <a:rPr lang="en-US" sz="2000" dirty="0" err="1">
                <a:latin typeface="Comic Sans MS" pitchFamily="-107" charset="0"/>
                <a:sym typeface="Symbol" pitchFamily="-107" charset="2"/>
              </a:rPr>
              <a:t>lgn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)</a:t>
            </a:r>
          </a:p>
          <a:p>
            <a:pPr lvl="1" eaLnBrk="1" hangingPunct="1">
              <a:lnSpc>
                <a:spcPct val="130000"/>
              </a:lnSpc>
            </a:pPr>
            <a:r>
              <a:rPr lang="en-US" sz="2000" dirty="0">
                <a:sym typeface="Symbol" pitchFamily="-107" charset="2"/>
              </a:rPr>
              <a:t>Finding the </a:t>
            </a:r>
            <a:r>
              <a:rPr lang="en-US" sz="2000" b="1" dirty="0">
                <a:sym typeface="Symbol" pitchFamily="-107" charset="2"/>
              </a:rPr>
              <a:t>rank</a:t>
            </a:r>
            <a:r>
              <a:rPr lang="en-US" sz="2000" dirty="0">
                <a:sym typeface="Symbol" pitchFamily="-107" charset="2"/>
              </a:rPr>
              <a:t> of an element takes also 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O(</a:t>
            </a:r>
            <a:r>
              <a:rPr lang="en-US" sz="2000" dirty="0" err="1">
                <a:latin typeface="Comic Sans MS" pitchFamily="-107" charset="0"/>
                <a:sym typeface="Symbol" pitchFamily="-107" charset="2"/>
              </a:rPr>
              <a:t>lgn</a:t>
            </a:r>
            <a:r>
              <a:rPr lang="en-US" sz="2000" dirty="0">
                <a:latin typeface="Comic Sans MS" pitchFamily="-107" charset="0"/>
                <a:sym typeface="Symbol" pitchFamily="-107" charset="2"/>
              </a:rPr>
              <a:t>)</a:t>
            </a:r>
          </a:p>
        </p:txBody>
      </p:sp>
      <p:sp>
        <p:nvSpPr>
          <p:cNvPr id="547844" name="Text Box 4"/>
          <p:cNvSpPr txBox="1">
            <a:spLocks noChangeArrowheads="1"/>
          </p:cNvSpPr>
          <p:nvPr/>
        </p:nvSpPr>
        <p:spPr bwMode="auto">
          <a:xfrm>
            <a:off x="2244415" y="3322120"/>
            <a:ext cx="28028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>
                <a:latin typeface="Century Gothic"/>
                <a:cs typeface="Century Gothic"/>
              </a:rPr>
              <a:t>RANDOMIZED-SELECT</a:t>
            </a:r>
          </a:p>
        </p:txBody>
      </p:sp>
      <p:sp>
        <p:nvSpPr>
          <p:cNvPr id="547845" name="Text Box 5"/>
          <p:cNvSpPr txBox="1">
            <a:spLocks noChangeArrowheads="1"/>
          </p:cNvSpPr>
          <p:nvPr/>
        </p:nvSpPr>
        <p:spPr bwMode="auto">
          <a:xfrm>
            <a:off x="2244415" y="3772970"/>
            <a:ext cx="14053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/>
                <a:cs typeface="Century Gothic"/>
              </a:rPr>
              <a:t>O(n) time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0A8F1CB-1567-014F-A7B5-DD9E8F686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29F414-0EE6-AD4D-B537-E31ADC554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6154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78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7844" grpId="0"/>
      <p:bldP spid="547845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Order-Statistic Tree</a:t>
            </a:r>
          </a:p>
        </p:txBody>
      </p:sp>
      <p:sp>
        <p:nvSpPr>
          <p:cNvPr id="5498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35962" cy="5076825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>
                <a:solidFill>
                  <a:srgbClr val="DD0111"/>
                </a:solidFill>
                <a:latin typeface="Monotype Corsiva" pitchFamily="-107" charset="0"/>
              </a:rPr>
              <a:t>Def.:</a:t>
            </a:r>
            <a:r>
              <a:rPr lang="en-US"/>
              <a:t> </a:t>
            </a:r>
            <a:r>
              <a:rPr lang="en-US" b="1"/>
              <a:t>Order-statistic tree:</a:t>
            </a:r>
            <a:r>
              <a:rPr lang="en-US"/>
              <a:t> a red-black tree with additional information stored in each node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Node representation: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Usual fields: </a:t>
            </a:r>
            <a:r>
              <a:rPr lang="en-US" dirty="0">
                <a:latin typeface="Comic Sans MS" pitchFamily="-107" charset="0"/>
              </a:rPr>
              <a:t>key[x]</a:t>
            </a:r>
            <a:r>
              <a:rPr lang="en-US" dirty="0"/>
              <a:t>, </a:t>
            </a:r>
            <a:r>
              <a:rPr lang="en-US" dirty="0">
                <a:latin typeface="Comic Sans MS" pitchFamily="-107" charset="0"/>
              </a:rPr>
              <a:t>color[x]</a:t>
            </a:r>
            <a:r>
              <a:rPr lang="en-US" dirty="0"/>
              <a:t>, </a:t>
            </a:r>
            <a:r>
              <a:rPr lang="en-US" dirty="0">
                <a:latin typeface="Comic Sans MS" pitchFamily="-107" charset="0"/>
              </a:rPr>
              <a:t>p[x]</a:t>
            </a:r>
            <a:r>
              <a:rPr lang="en-US" dirty="0"/>
              <a:t>, </a:t>
            </a:r>
            <a:r>
              <a:rPr lang="en-US" dirty="0">
                <a:latin typeface="Comic Sans MS" pitchFamily="-107" charset="0"/>
              </a:rPr>
              <a:t>left[x]</a:t>
            </a:r>
            <a:r>
              <a:rPr lang="en-US" dirty="0"/>
              <a:t>, </a:t>
            </a:r>
            <a:r>
              <a:rPr lang="en-US" dirty="0">
                <a:latin typeface="Comic Sans MS" pitchFamily="-107" charset="0"/>
              </a:rPr>
              <a:t>right[x]</a:t>
            </a:r>
          </a:p>
          <a:p>
            <a:pPr lvl="1" eaLnBrk="1" hangingPunct="1">
              <a:lnSpc>
                <a:spcPct val="120000"/>
              </a:lnSpc>
            </a:pPr>
            <a:r>
              <a:rPr lang="en-US" dirty="0"/>
              <a:t>Additional field: </a:t>
            </a:r>
            <a:r>
              <a:rPr lang="en-US" dirty="0">
                <a:solidFill>
                  <a:srgbClr val="DD0111"/>
                </a:solidFill>
                <a:latin typeface="Comic Sans MS" pitchFamily="-107" charset="0"/>
              </a:rPr>
              <a:t>size[x]</a:t>
            </a:r>
            <a:r>
              <a:rPr lang="en-US" dirty="0"/>
              <a:t> that contains the number of (internal) nodes in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dirty="0">
                <a:latin typeface="Comic Sans MS" pitchFamily="-107" charset="0"/>
              </a:rPr>
              <a:t>x</a:t>
            </a:r>
            <a:r>
              <a:rPr lang="en-US" dirty="0"/>
              <a:t> (including </a:t>
            </a:r>
            <a:r>
              <a:rPr lang="en-US" dirty="0">
                <a:latin typeface="Comic Sans MS" pitchFamily="-107" charset="0"/>
              </a:rPr>
              <a:t>x</a:t>
            </a:r>
            <a:r>
              <a:rPr lang="en-US" dirty="0"/>
              <a:t> itself)</a:t>
            </a:r>
          </a:p>
          <a:p>
            <a:pPr eaLnBrk="1" hangingPunct="1">
              <a:lnSpc>
                <a:spcPct val="120000"/>
              </a:lnSpc>
            </a:pPr>
            <a:r>
              <a:rPr lang="en-US" dirty="0"/>
              <a:t>For any internal node of the tree: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n-US" dirty="0"/>
              <a:t>		</a:t>
            </a:r>
            <a:r>
              <a:rPr lang="en-US" dirty="0">
                <a:latin typeface="Comic Sans MS" pitchFamily="-107" charset="0"/>
              </a:rPr>
              <a:t>size[x] =</a:t>
            </a:r>
          </a:p>
        </p:txBody>
      </p:sp>
      <p:sp>
        <p:nvSpPr>
          <p:cNvPr id="549892" name="Text Box 4"/>
          <p:cNvSpPr txBox="1">
            <a:spLocks noChangeArrowheads="1"/>
          </p:cNvSpPr>
          <p:nvPr/>
        </p:nvSpPr>
        <p:spPr bwMode="auto">
          <a:xfrm>
            <a:off x="2859088" y="5497513"/>
            <a:ext cx="539432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Comic Sans MS" pitchFamily="-107" charset="0"/>
              </a:rPr>
              <a:t>size[left[x]] + size[right[x]] + 1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2BEE299-39CB-9B4B-9917-558E0FAC0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0E615C9-8D82-864F-97F6-04068620D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4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989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Century Gothic" panose="020B0502020202020204" pitchFamily="34" charset="0"/>
              </a:rPr>
              <a:t>CS 477/677 - Lecture 13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Search Trees</a:t>
            </a:r>
          </a:p>
        </p:txBody>
      </p:sp>
      <p:sp>
        <p:nvSpPr>
          <p:cNvPr id="5857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0813" y="1114425"/>
            <a:ext cx="5883275" cy="5421313"/>
          </a:xfrm>
        </p:spPr>
        <p:txBody>
          <a:bodyPr/>
          <a:lstStyle/>
          <a:p>
            <a:pPr eaLnBrk="1" hangingPunct="1"/>
            <a:r>
              <a:rPr lang="en-US" dirty="0"/>
              <a:t>Tree representation:</a:t>
            </a:r>
          </a:p>
          <a:p>
            <a:pPr lvl="1" eaLnBrk="1" hangingPunct="1"/>
            <a:r>
              <a:rPr lang="en-US" dirty="0"/>
              <a:t>A linked data structure in which each node is an object</a:t>
            </a:r>
          </a:p>
          <a:p>
            <a:pPr eaLnBrk="1" hangingPunct="1"/>
            <a:r>
              <a:rPr lang="en-US" dirty="0"/>
              <a:t>Node representation:</a:t>
            </a:r>
          </a:p>
          <a:p>
            <a:pPr lvl="1" eaLnBrk="1" hangingPunct="1"/>
            <a:r>
              <a:rPr lang="en-US" dirty="0">
                <a:latin typeface="Comic Sans MS" pitchFamily="-107" charset="0"/>
              </a:rPr>
              <a:t>Key</a:t>
            </a:r>
            <a:r>
              <a:rPr lang="en-US" dirty="0"/>
              <a:t> field</a:t>
            </a:r>
          </a:p>
          <a:p>
            <a:pPr lvl="1" eaLnBrk="1" hangingPunct="1"/>
            <a:r>
              <a:rPr lang="en-US" dirty="0"/>
              <a:t>Satellite data</a:t>
            </a:r>
          </a:p>
          <a:p>
            <a:pPr lvl="1" eaLnBrk="1" hangingPunct="1"/>
            <a:r>
              <a:rPr lang="en-US" dirty="0">
                <a:latin typeface="Comic Sans MS" pitchFamily="-107" charset="0"/>
              </a:rPr>
              <a:t>Left:</a:t>
            </a:r>
            <a:r>
              <a:rPr lang="en-US" dirty="0"/>
              <a:t> pointer to left child</a:t>
            </a:r>
          </a:p>
          <a:p>
            <a:pPr lvl="1" eaLnBrk="1" hangingPunct="1"/>
            <a:r>
              <a:rPr lang="en-US" dirty="0">
                <a:latin typeface="Comic Sans MS" pitchFamily="-107" charset="0"/>
              </a:rPr>
              <a:t>Right:</a:t>
            </a:r>
            <a:r>
              <a:rPr lang="en-US" dirty="0"/>
              <a:t> pointer to right child</a:t>
            </a:r>
          </a:p>
          <a:p>
            <a:pPr lvl="1" eaLnBrk="1" hangingPunct="1"/>
            <a:r>
              <a:rPr lang="en-US" dirty="0">
                <a:latin typeface="Comic Sans MS" pitchFamily="-107" charset="0"/>
              </a:rPr>
              <a:t>p:</a:t>
            </a:r>
            <a:r>
              <a:rPr lang="en-US" dirty="0"/>
              <a:t> pointer to parent (</a:t>
            </a:r>
            <a:r>
              <a:rPr lang="en-US" dirty="0">
                <a:latin typeface="Comic Sans MS" pitchFamily="-107" charset="0"/>
              </a:rPr>
              <a:t>p [root [T]] = NIL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Satisfies the binary search tree property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503863" y="1033463"/>
            <a:ext cx="3478212" cy="4818062"/>
            <a:chOff x="3467" y="651"/>
            <a:chExt cx="2191" cy="3035"/>
          </a:xfrm>
        </p:grpSpPr>
        <p:sp>
          <p:nvSpPr>
            <p:cNvPr id="23559" name="AutoShape 5"/>
            <p:cNvSpPr>
              <a:spLocks noChangeArrowheads="1"/>
            </p:cNvSpPr>
            <p:nvPr/>
          </p:nvSpPr>
          <p:spPr bwMode="auto">
            <a:xfrm>
              <a:off x="4822" y="902"/>
              <a:ext cx="644" cy="285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0" name="AutoShape 6"/>
            <p:cNvSpPr>
              <a:spLocks noChangeArrowheads="1"/>
            </p:cNvSpPr>
            <p:nvPr/>
          </p:nvSpPr>
          <p:spPr bwMode="auto">
            <a:xfrm>
              <a:off x="3809" y="1556"/>
              <a:ext cx="1315" cy="638"/>
            </a:xfrm>
            <a:prstGeom prst="roundRect">
              <a:avLst>
                <a:gd name="adj" fmla="val 16667"/>
              </a:avLst>
            </a:prstGeom>
            <a:solidFill>
              <a:srgbClr val="E5F3F5"/>
            </a:solidFill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1" name="AutoShape 7"/>
            <p:cNvSpPr>
              <a:spLocks noChangeArrowheads="1"/>
            </p:cNvSpPr>
            <p:nvPr/>
          </p:nvSpPr>
          <p:spPr bwMode="auto">
            <a:xfrm>
              <a:off x="3467" y="2569"/>
              <a:ext cx="935" cy="32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7" charset="0"/>
                </a:rPr>
                <a:t>Left child</a:t>
              </a:r>
            </a:p>
          </p:txBody>
        </p:sp>
        <p:sp>
          <p:nvSpPr>
            <p:cNvPr id="23562" name="AutoShape 8"/>
            <p:cNvSpPr>
              <a:spLocks noChangeArrowheads="1"/>
            </p:cNvSpPr>
            <p:nvPr/>
          </p:nvSpPr>
          <p:spPr bwMode="auto">
            <a:xfrm>
              <a:off x="4531" y="2564"/>
              <a:ext cx="935" cy="326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>
                  <a:latin typeface="Comic Sans MS" pitchFamily="-107" charset="0"/>
                </a:rPr>
                <a:t>Right child</a:t>
              </a:r>
            </a:p>
          </p:txBody>
        </p:sp>
        <p:sp>
          <p:nvSpPr>
            <p:cNvPr id="23563" name="Line 9"/>
            <p:cNvSpPr>
              <a:spLocks noChangeShapeType="1"/>
            </p:cNvSpPr>
            <p:nvPr/>
          </p:nvSpPr>
          <p:spPr bwMode="auto">
            <a:xfrm>
              <a:off x="4086" y="1565"/>
              <a:ext cx="0" cy="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4" name="Line 10"/>
            <p:cNvSpPr>
              <a:spLocks noChangeShapeType="1"/>
            </p:cNvSpPr>
            <p:nvPr/>
          </p:nvSpPr>
          <p:spPr bwMode="auto">
            <a:xfrm>
              <a:off x="4861" y="1549"/>
              <a:ext cx="0" cy="63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5" name="Text Box 11"/>
            <p:cNvSpPr txBox="1">
              <a:spLocks noChangeArrowheads="1"/>
            </p:cNvSpPr>
            <p:nvPr/>
          </p:nvSpPr>
          <p:spPr bwMode="auto">
            <a:xfrm>
              <a:off x="3866" y="1766"/>
              <a:ext cx="19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L</a:t>
              </a:r>
            </a:p>
          </p:txBody>
        </p:sp>
        <p:sp>
          <p:nvSpPr>
            <p:cNvPr id="23566" name="Text Box 12"/>
            <p:cNvSpPr txBox="1">
              <a:spLocks noChangeArrowheads="1"/>
            </p:cNvSpPr>
            <p:nvPr/>
          </p:nvSpPr>
          <p:spPr bwMode="auto">
            <a:xfrm>
              <a:off x="4890" y="1766"/>
              <a:ext cx="206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R</a:t>
              </a:r>
            </a:p>
          </p:txBody>
        </p:sp>
        <p:sp>
          <p:nvSpPr>
            <p:cNvPr id="23567" name="Line 13"/>
            <p:cNvSpPr>
              <a:spLocks noChangeShapeType="1"/>
            </p:cNvSpPr>
            <p:nvPr/>
          </p:nvSpPr>
          <p:spPr bwMode="auto">
            <a:xfrm>
              <a:off x="4080" y="1877"/>
              <a:ext cx="783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8" name="Line 14"/>
            <p:cNvSpPr>
              <a:spLocks noChangeShapeType="1"/>
            </p:cNvSpPr>
            <p:nvPr/>
          </p:nvSpPr>
          <p:spPr bwMode="auto">
            <a:xfrm>
              <a:off x="4459" y="1877"/>
              <a:ext cx="0" cy="31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69" name="Text Box 15"/>
            <p:cNvSpPr txBox="1">
              <a:spLocks noChangeArrowheads="1"/>
            </p:cNvSpPr>
            <p:nvPr/>
          </p:nvSpPr>
          <p:spPr bwMode="auto">
            <a:xfrm>
              <a:off x="4189" y="1617"/>
              <a:ext cx="55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parent</a:t>
              </a:r>
            </a:p>
          </p:txBody>
        </p:sp>
        <p:sp>
          <p:nvSpPr>
            <p:cNvPr id="23570" name="Text Box 16"/>
            <p:cNvSpPr txBox="1">
              <a:spLocks noChangeArrowheads="1"/>
            </p:cNvSpPr>
            <p:nvPr/>
          </p:nvSpPr>
          <p:spPr bwMode="auto">
            <a:xfrm>
              <a:off x="4104" y="1916"/>
              <a:ext cx="348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key</a:t>
              </a:r>
            </a:p>
          </p:txBody>
        </p:sp>
        <p:sp>
          <p:nvSpPr>
            <p:cNvPr id="23571" name="Text Box 17"/>
            <p:cNvSpPr txBox="1">
              <a:spLocks noChangeArrowheads="1"/>
            </p:cNvSpPr>
            <p:nvPr/>
          </p:nvSpPr>
          <p:spPr bwMode="auto">
            <a:xfrm>
              <a:off x="4456" y="1916"/>
              <a:ext cx="41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data</a:t>
              </a:r>
            </a:p>
          </p:txBody>
        </p:sp>
        <p:sp>
          <p:nvSpPr>
            <p:cNvPr id="23572" name="Line 18"/>
            <p:cNvSpPr>
              <a:spLocks noChangeShapeType="1"/>
            </p:cNvSpPr>
            <p:nvPr/>
          </p:nvSpPr>
          <p:spPr bwMode="auto">
            <a:xfrm flipH="1">
              <a:off x="4486" y="1186"/>
              <a:ext cx="664" cy="366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3" name="Line 19"/>
            <p:cNvSpPr>
              <a:spLocks noChangeShapeType="1"/>
            </p:cNvSpPr>
            <p:nvPr/>
          </p:nvSpPr>
          <p:spPr bwMode="auto">
            <a:xfrm flipH="1">
              <a:off x="3971" y="2196"/>
              <a:ext cx="488" cy="3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4" name="Line 20"/>
            <p:cNvSpPr>
              <a:spLocks noChangeShapeType="1"/>
            </p:cNvSpPr>
            <p:nvPr/>
          </p:nvSpPr>
          <p:spPr bwMode="auto">
            <a:xfrm>
              <a:off x="4459" y="2194"/>
              <a:ext cx="488" cy="37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5" name="Freeform 21"/>
            <p:cNvSpPr>
              <a:spLocks/>
            </p:cNvSpPr>
            <p:nvPr/>
          </p:nvSpPr>
          <p:spPr bwMode="auto">
            <a:xfrm>
              <a:off x="3713" y="2067"/>
              <a:ext cx="238" cy="501"/>
            </a:xfrm>
            <a:custGeom>
              <a:avLst/>
              <a:gdLst>
                <a:gd name="T0" fmla="*/ 238 w 238"/>
                <a:gd name="T1" fmla="*/ 0 h 501"/>
                <a:gd name="T2" fmla="*/ 28 w 238"/>
                <a:gd name="T3" fmla="*/ 190 h 501"/>
                <a:gd name="T4" fmla="*/ 68 w 238"/>
                <a:gd name="T5" fmla="*/ 501 h 501"/>
                <a:gd name="T6" fmla="*/ 0 60000 65536"/>
                <a:gd name="T7" fmla="*/ 0 60000 65536"/>
                <a:gd name="T8" fmla="*/ 0 60000 65536"/>
                <a:gd name="T9" fmla="*/ 0 w 238"/>
                <a:gd name="T10" fmla="*/ 0 h 501"/>
                <a:gd name="T11" fmla="*/ 238 w 238"/>
                <a:gd name="T12" fmla="*/ 501 h 5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" h="501">
                  <a:moveTo>
                    <a:pt x="238" y="0"/>
                  </a:moveTo>
                  <a:cubicBezTo>
                    <a:pt x="147" y="53"/>
                    <a:pt x="56" y="107"/>
                    <a:pt x="28" y="190"/>
                  </a:cubicBezTo>
                  <a:cubicBezTo>
                    <a:pt x="0" y="273"/>
                    <a:pt x="34" y="387"/>
                    <a:pt x="68" y="501"/>
                  </a:cubicBezTo>
                </a:path>
              </a:pathLst>
            </a:custGeom>
            <a:noFill/>
            <a:ln w="19050">
              <a:solidFill>
                <a:srgbClr val="DD0111"/>
              </a:solidFill>
              <a:prstDash val="dash"/>
              <a:round/>
              <a:headEnd type="oval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6" name="Freeform 22"/>
            <p:cNvSpPr>
              <a:spLocks/>
            </p:cNvSpPr>
            <p:nvPr/>
          </p:nvSpPr>
          <p:spPr bwMode="auto">
            <a:xfrm flipH="1">
              <a:off x="4992" y="2065"/>
              <a:ext cx="238" cy="501"/>
            </a:xfrm>
            <a:custGeom>
              <a:avLst/>
              <a:gdLst>
                <a:gd name="T0" fmla="*/ 238 w 238"/>
                <a:gd name="T1" fmla="*/ 0 h 501"/>
                <a:gd name="T2" fmla="*/ 28 w 238"/>
                <a:gd name="T3" fmla="*/ 190 h 501"/>
                <a:gd name="T4" fmla="*/ 68 w 238"/>
                <a:gd name="T5" fmla="*/ 501 h 501"/>
                <a:gd name="T6" fmla="*/ 0 60000 65536"/>
                <a:gd name="T7" fmla="*/ 0 60000 65536"/>
                <a:gd name="T8" fmla="*/ 0 60000 65536"/>
                <a:gd name="T9" fmla="*/ 0 w 238"/>
                <a:gd name="T10" fmla="*/ 0 h 501"/>
                <a:gd name="T11" fmla="*/ 238 w 238"/>
                <a:gd name="T12" fmla="*/ 501 h 50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38" h="501">
                  <a:moveTo>
                    <a:pt x="238" y="0"/>
                  </a:moveTo>
                  <a:cubicBezTo>
                    <a:pt x="147" y="53"/>
                    <a:pt x="56" y="107"/>
                    <a:pt x="28" y="190"/>
                  </a:cubicBezTo>
                  <a:cubicBezTo>
                    <a:pt x="0" y="273"/>
                    <a:pt x="34" y="387"/>
                    <a:pt x="68" y="501"/>
                  </a:cubicBezTo>
                </a:path>
              </a:pathLst>
            </a:custGeom>
            <a:noFill/>
            <a:ln w="19050">
              <a:solidFill>
                <a:srgbClr val="DD0111"/>
              </a:solidFill>
              <a:prstDash val="dash"/>
              <a:round/>
              <a:headEnd type="oval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7" name="Freeform 23"/>
            <p:cNvSpPr>
              <a:spLocks/>
            </p:cNvSpPr>
            <p:nvPr/>
          </p:nvSpPr>
          <p:spPr bwMode="auto">
            <a:xfrm>
              <a:off x="4114" y="1084"/>
              <a:ext cx="697" cy="644"/>
            </a:xfrm>
            <a:custGeom>
              <a:avLst/>
              <a:gdLst>
                <a:gd name="T0" fmla="*/ 74 w 697"/>
                <a:gd name="T1" fmla="*/ 644 h 644"/>
                <a:gd name="T2" fmla="*/ 13 w 697"/>
                <a:gd name="T3" fmla="*/ 244 h 644"/>
                <a:gd name="T4" fmla="*/ 155 w 697"/>
                <a:gd name="T5" fmla="*/ 41 h 644"/>
                <a:gd name="T6" fmla="*/ 697 w 697"/>
                <a:gd name="T7" fmla="*/ 0 h 644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697"/>
                <a:gd name="T13" fmla="*/ 0 h 644"/>
                <a:gd name="T14" fmla="*/ 697 w 697"/>
                <a:gd name="T15" fmla="*/ 644 h 644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697" h="644">
                  <a:moveTo>
                    <a:pt x="74" y="644"/>
                  </a:moveTo>
                  <a:cubicBezTo>
                    <a:pt x="37" y="494"/>
                    <a:pt x="0" y="344"/>
                    <a:pt x="13" y="244"/>
                  </a:cubicBezTo>
                  <a:cubicBezTo>
                    <a:pt x="26" y="144"/>
                    <a:pt x="41" y="82"/>
                    <a:pt x="155" y="41"/>
                  </a:cubicBezTo>
                  <a:cubicBezTo>
                    <a:pt x="269" y="0"/>
                    <a:pt x="608" y="6"/>
                    <a:pt x="697" y="0"/>
                  </a:cubicBezTo>
                </a:path>
              </a:pathLst>
            </a:custGeom>
            <a:noFill/>
            <a:ln w="19050">
              <a:solidFill>
                <a:srgbClr val="DD0111"/>
              </a:solidFill>
              <a:prstDash val="dash"/>
              <a:round/>
              <a:headEnd type="oval" w="med" len="med"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8" name="Line 24"/>
            <p:cNvSpPr>
              <a:spLocks noChangeShapeType="1"/>
            </p:cNvSpPr>
            <p:nvPr/>
          </p:nvSpPr>
          <p:spPr bwMode="auto">
            <a:xfrm flipH="1">
              <a:off x="3781" y="2900"/>
              <a:ext cx="149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79" name="Line 25"/>
            <p:cNvSpPr>
              <a:spLocks noChangeShapeType="1"/>
            </p:cNvSpPr>
            <p:nvPr/>
          </p:nvSpPr>
          <p:spPr bwMode="auto">
            <a:xfrm>
              <a:off x="3933" y="2898"/>
              <a:ext cx="149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0" name="Line 26"/>
            <p:cNvSpPr>
              <a:spLocks noChangeShapeType="1"/>
            </p:cNvSpPr>
            <p:nvPr/>
          </p:nvSpPr>
          <p:spPr bwMode="auto">
            <a:xfrm flipH="1">
              <a:off x="4850" y="2898"/>
              <a:ext cx="149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1" name="Line 27"/>
            <p:cNvSpPr>
              <a:spLocks noChangeShapeType="1"/>
            </p:cNvSpPr>
            <p:nvPr/>
          </p:nvSpPr>
          <p:spPr bwMode="auto">
            <a:xfrm>
              <a:off x="5002" y="2896"/>
              <a:ext cx="149" cy="41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2" name="Line 28"/>
            <p:cNvSpPr>
              <a:spLocks noChangeShapeType="1"/>
            </p:cNvSpPr>
            <p:nvPr/>
          </p:nvSpPr>
          <p:spPr bwMode="auto">
            <a:xfrm>
              <a:off x="3917" y="3375"/>
              <a:ext cx="0" cy="3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3" name="Line 29"/>
            <p:cNvSpPr>
              <a:spLocks noChangeShapeType="1"/>
            </p:cNvSpPr>
            <p:nvPr/>
          </p:nvSpPr>
          <p:spPr bwMode="auto">
            <a:xfrm>
              <a:off x="5007" y="3375"/>
              <a:ext cx="0" cy="31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sysDot"/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3584" name="Line 30"/>
            <p:cNvSpPr>
              <a:spLocks noChangeShapeType="1"/>
            </p:cNvSpPr>
            <p:nvPr/>
          </p:nvSpPr>
          <p:spPr bwMode="auto">
            <a:xfrm flipH="1">
              <a:off x="5137" y="651"/>
              <a:ext cx="521" cy="257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ADA62-B57B-E343-B326-B067223FF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511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7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 sz="3200"/>
              <a:t>Order-Statistic Tree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1211263" y="1506538"/>
            <a:ext cx="6083300" cy="4241800"/>
            <a:chOff x="763" y="949"/>
            <a:chExt cx="3832" cy="2672"/>
          </a:xfrm>
        </p:grpSpPr>
        <p:sp>
          <p:nvSpPr>
            <p:cNvPr id="51210" name="Text Box 4"/>
            <p:cNvSpPr txBox="1">
              <a:spLocks noChangeArrowheads="1"/>
            </p:cNvSpPr>
            <p:nvPr/>
          </p:nvSpPr>
          <p:spPr bwMode="auto">
            <a:xfrm>
              <a:off x="2564" y="122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grpSp>
          <p:nvGrpSpPr>
            <p:cNvPr id="3" name="Group 5"/>
            <p:cNvGrpSpPr>
              <a:grpSpLocks/>
            </p:cNvGrpSpPr>
            <p:nvPr/>
          </p:nvGrpSpPr>
          <p:grpSpPr bwMode="auto">
            <a:xfrm>
              <a:off x="2441" y="949"/>
              <a:ext cx="469" cy="565"/>
              <a:chOff x="2491" y="949"/>
              <a:chExt cx="469" cy="565"/>
            </a:xfrm>
          </p:grpSpPr>
          <p:sp>
            <p:nvSpPr>
              <p:cNvPr id="51246" name="AutoShape 6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1247" name="Text Box 7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10</a:t>
                </a:r>
              </a:p>
            </p:txBody>
          </p:sp>
          <p:sp>
            <p:nvSpPr>
              <p:cNvPr id="51248" name="Line 8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1212" name="Text Box 9"/>
            <p:cNvSpPr txBox="1">
              <a:spLocks noChangeArrowheads="1"/>
            </p:cNvSpPr>
            <p:nvPr/>
          </p:nvSpPr>
          <p:spPr bwMode="auto">
            <a:xfrm>
              <a:off x="1566" y="225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1213" name="AutoShape 10"/>
            <p:cNvSpPr>
              <a:spLocks noChangeArrowheads="1"/>
            </p:cNvSpPr>
            <p:nvPr/>
          </p:nvSpPr>
          <p:spPr bwMode="auto">
            <a:xfrm>
              <a:off x="1443" y="1978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14" name="Text Box 11"/>
            <p:cNvSpPr txBox="1">
              <a:spLocks noChangeArrowheads="1"/>
            </p:cNvSpPr>
            <p:nvPr/>
          </p:nvSpPr>
          <p:spPr bwMode="auto">
            <a:xfrm>
              <a:off x="1512" y="1987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8</a:t>
              </a:r>
            </a:p>
          </p:txBody>
        </p:sp>
        <p:sp>
          <p:nvSpPr>
            <p:cNvPr id="51215" name="Line 12"/>
            <p:cNvSpPr>
              <a:spLocks noChangeShapeType="1"/>
            </p:cNvSpPr>
            <p:nvPr/>
          </p:nvSpPr>
          <p:spPr bwMode="auto">
            <a:xfrm>
              <a:off x="1448" y="2270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16" name="Text Box 13"/>
            <p:cNvSpPr txBox="1">
              <a:spLocks noChangeArrowheads="1"/>
            </p:cNvSpPr>
            <p:nvPr/>
          </p:nvSpPr>
          <p:spPr bwMode="auto">
            <a:xfrm>
              <a:off x="3562" y="227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1217" name="AutoShape 14"/>
            <p:cNvSpPr>
              <a:spLocks noChangeArrowheads="1"/>
            </p:cNvSpPr>
            <p:nvPr/>
          </p:nvSpPr>
          <p:spPr bwMode="auto">
            <a:xfrm>
              <a:off x="3439" y="2000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18" name="Text Box 15"/>
            <p:cNvSpPr txBox="1">
              <a:spLocks noChangeArrowheads="1"/>
            </p:cNvSpPr>
            <p:nvPr/>
          </p:nvSpPr>
          <p:spPr bwMode="auto">
            <a:xfrm>
              <a:off x="3508" y="200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51219" name="Line 16"/>
            <p:cNvSpPr>
              <a:spLocks noChangeShapeType="1"/>
            </p:cNvSpPr>
            <p:nvPr/>
          </p:nvSpPr>
          <p:spPr bwMode="auto">
            <a:xfrm>
              <a:off x="3444" y="2292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20" name="Text Box 17"/>
            <p:cNvSpPr txBox="1">
              <a:spLocks noChangeArrowheads="1"/>
            </p:cNvSpPr>
            <p:nvPr/>
          </p:nvSpPr>
          <p:spPr bwMode="auto">
            <a:xfrm>
              <a:off x="886" y="333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4" name="Group 18"/>
            <p:cNvGrpSpPr>
              <a:grpSpLocks/>
            </p:cNvGrpSpPr>
            <p:nvPr/>
          </p:nvGrpSpPr>
          <p:grpSpPr bwMode="auto">
            <a:xfrm>
              <a:off x="763" y="3054"/>
              <a:ext cx="469" cy="565"/>
              <a:chOff x="2491" y="949"/>
              <a:chExt cx="469" cy="565"/>
            </a:xfrm>
          </p:grpSpPr>
          <p:sp>
            <p:nvSpPr>
              <p:cNvPr id="51243" name="AutoShape 19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1244" name="Text Box 20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4</a:t>
                </a:r>
              </a:p>
            </p:txBody>
          </p:sp>
          <p:sp>
            <p:nvSpPr>
              <p:cNvPr id="51245" name="Line 21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1222" name="Text Box 22"/>
            <p:cNvSpPr txBox="1">
              <a:spLocks noChangeArrowheads="1"/>
            </p:cNvSpPr>
            <p:nvPr/>
          </p:nvSpPr>
          <p:spPr bwMode="auto">
            <a:xfrm>
              <a:off x="2246" y="332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5" name="Group 23"/>
            <p:cNvGrpSpPr>
              <a:grpSpLocks/>
            </p:cNvGrpSpPr>
            <p:nvPr/>
          </p:nvGrpSpPr>
          <p:grpSpPr bwMode="auto">
            <a:xfrm>
              <a:off x="2123" y="3048"/>
              <a:ext cx="469" cy="565"/>
              <a:chOff x="2491" y="949"/>
              <a:chExt cx="469" cy="565"/>
            </a:xfrm>
          </p:grpSpPr>
          <p:sp>
            <p:nvSpPr>
              <p:cNvPr id="51240" name="AutoShape 24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1241" name="Text Box 25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9</a:t>
                </a:r>
              </a:p>
            </p:txBody>
          </p:sp>
          <p:sp>
            <p:nvSpPr>
              <p:cNvPr id="51242" name="Line 26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1224" name="Text Box 27"/>
            <p:cNvSpPr txBox="1">
              <a:spLocks noChangeArrowheads="1"/>
            </p:cNvSpPr>
            <p:nvPr/>
          </p:nvSpPr>
          <p:spPr bwMode="auto">
            <a:xfrm>
              <a:off x="2864" y="33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6" name="Group 28"/>
            <p:cNvGrpSpPr>
              <a:grpSpLocks/>
            </p:cNvGrpSpPr>
            <p:nvPr/>
          </p:nvGrpSpPr>
          <p:grpSpPr bwMode="auto">
            <a:xfrm>
              <a:off x="2741" y="3047"/>
              <a:ext cx="469" cy="565"/>
              <a:chOff x="2491" y="949"/>
              <a:chExt cx="469" cy="565"/>
            </a:xfrm>
          </p:grpSpPr>
          <p:sp>
            <p:nvSpPr>
              <p:cNvPr id="51237" name="AutoShape 29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1238" name="Text Box 30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11</a:t>
                </a:r>
              </a:p>
            </p:txBody>
          </p:sp>
          <p:sp>
            <p:nvSpPr>
              <p:cNvPr id="51239" name="Line 31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1226" name="Text Box 32"/>
            <p:cNvSpPr txBox="1">
              <a:spLocks noChangeArrowheads="1"/>
            </p:cNvSpPr>
            <p:nvPr/>
          </p:nvSpPr>
          <p:spPr bwMode="auto">
            <a:xfrm>
              <a:off x="4249" y="33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7" name="Group 33"/>
            <p:cNvGrpSpPr>
              <a:grpSpLocks/>
            </p:cNvGrpSpPr>
            <p:nvPr/>
          </p:nvGrpSpPr>
          <p:grpSpPr bwMode="auto">
            <a:xfrm>
              <a:off x="4126" y="3041"/>
              <a:ext cx="469" cy="565"/>
              <a:chOff x="2491" y="949"/>
              <a:chExt cx="469" cy="565"/>
            </a:xfrm>
          </p:grpSpPr>
          <p:sp>
            <p:nvSpPr>
              <p:cNvPr id="51234" name="AutoShape 34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1235" name="Text Box 35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19</a:t>
                </a:r>
              </a:p>
            </p:txBody>
          </p:sp>
          <p:sp>
            <p:nvSpPr>
              <p:cNvPr id="51236" name="Line 36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1228" name="Line 37"/>
            <p:cNvSpPr>
              <a:spLocks noChangeShapeType="1"/>
            </p:cNvSpPr>
            <p:nvPr/>
          </p:nvSpPr>
          <p:spPr bwMode="auto">
            <a:xfrm flipH="1">
              <a:off x="1888" y="1493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29" name="Line 38"/>
            <p:cNvSpPr>
              <a:spLocks noChangeShapeType="1"/>
            </p:cNvSpPr>
            <p:nvPr/>
          </p:nvSpPr>
          <p:spPr bwMode="auto">
            <a:xfrm>
              <a:off x="2912" y="1498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30" name="Line 39"/>
            <p:cNvSpPr>
              <a:spLocks noChangeShapeType="1"/>
            </p:cNvSpPr>
            <p:nvPr/>
          </p:nvSpPr>
          <p:spPr bwMode="auto">
            <a:xfrm flipH="1">
              <a:off x="1200" y="2533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31" name="Line 40"/>
            <p:cNvSpPr>
              <a:spLocks noChangeShapeType="1"/>
            </p:cNvSpPr>
            <p:nvPr/>
          </p:nvSpPr>
          <p:spPr bwMode="auto">
            <a:xfrm>
              <a:off x="1878" y="2519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32" name="Line 41"/>
            <p:cNvSpPr>
              <a:spLocks noChangeShapeType="1"/>
            </p:cNvSpPr>
            <p:nvPr/>
          </p:nvSpPr>
          <p:spPr bwMode="auto">
            <a:xfrm flipH="1">
              <a:off x="3190" y="2565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1233" name="Line 42"/>
            <p:cNvSpPr>
              <a:spLocks noChangeShapeType="1"/>
            </p:cNvSpPr>
            <p:nvPr/>
          </p:nvSpPr>
          <p:spPr bwMode="auto">
            <a:xfrm>
              <a:off x="3868" y="2551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1206" name="Text Box 43"/>
          <p:cNvSpPr txBox="1">
            <a:spLocks noChangeArrowheads="1"/>
          </p:cNvSpPr>
          <p:nvPr/>
        </p:nvSpPr>
        <p:spPr bwMode="auto">
          <a:xfrm>
            <a:off x="5510213" y="1336675"/>
            <a:ext cx="704039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key</a:t>
            </a:r>
          </a:p>
        </p:txBody>
      </p:sp>
      <p:sp>
        <p:nvSpPr>
          <p:cNvPr id="51207" name="Text Box 44"/>
          <p:cNvSpPr txBox="1">
            <a:spLocks noChangeArrowheads="1"/>
          </p:cNvSpPr>
          <p:nvPr/>
        </p:nvSpPr>
        <p:spPr bwMode="auto">
          <a:xfrm>
            <a:off x="5510213" y="2179638"/>
            <a:ext cx="69762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size</a:t>
            </a:r>
          </a:p>
        </p:txBody>
      </p:sp>
      <p:sp>
        <p:nvSpPr>
          <p:cNvPr id="51208" name="Line 45"/>
          <p:cNvSpPr>
            <a:spLocks noChangeShapeType="1"/>
          </p:cNvSpPr>
          <p:nvPr/>
        </p:nvSpPr>
        <p:spPr bwMode="auto">
          <a:xfrm flipH="1">
            <a:off x="4724400" y="1582738"/>
            <a:ext cx="719138" cy="187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1209" name="Line 46"/>
          <p:cNvSpPr>
            <a:spLocks noChangeShapeType="1"/>
          </p:cNvSpPr>
          <p:nvPr/>
        </p:nvSpPr>
        <p:spPr bwMode="auto">
          <a:xfrm flipH="1" flipV="1">
            <a:off x="4732338" y="2176463"/>
            <a:ext cx="787400" cy="2365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21C406C-E891-744A-8AF5-41417CAAF5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3F608-069B-1646-996C-E392042E7E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2559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OS-SELECT</a:t>
            </a:r>
          </a:p>
        </p:txBody>
      </p:sp>
      <p:sp>
        <p:nvSpPr>
          <p:cNvPr id="553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5575" y="1163638"/>
            <a:ext cx="8229600" cy="5457825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Goal: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</a:rPr>
              <a:t>Given an order-statistic tree, return a pointer to the node containing the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i-</a:t>
            </a:r>
            <a:r>
              <a:rPr lang="en-US" sz="2400">
                <a:solidFill>
                  <a:schemeClr val="tx1"/>
                </a:solidFill>
              </a:rPr>
              <a:t>th smallest key in the subtree rooted at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x</a:t>
            </a:r>
          </a:p>
          <a:p>
            <a:pPr eaLnBrk="1" hangingPunct="1">
              <a:buFontTx/>
              <a:buNone/>
            </a:pPr>
            <a:r>
              <a:rPr lang="en-US"/>
              <a:t>Idea: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size[left[x]]</a:t>
            </a:r>
            <a:r>
              <a:rPr lang="en-US" sz="2400">
                <a:solidFill>
                  <a:schemeClr val="tx1"/>
                </a:solidFill>
              </a:rPr>
              <a:t> = the number of nodes</a:t>
            </a:r>
          </a:p>
          <a:p>
            <a:pPr eaLnBrk="1" hangingPunct="1"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that are smaller than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x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rank’[x] = size[left[x]] + 1</a:t>
            </a:r>
          </a:p>
          <a:p>
            <a:pPr eaLnBrk="1" hangingPunct="1">
              <a:buFontTx/>
              <a:buNone/>
            </a:pPr>
            <a:r>
              <a:rPr lang="en-US" sz="2400">
                <a:solidFill>
                  <a:schemeClr val="tx1"/>
                </a:solidFill>
              </a:rPr>
              <a:t>	in the subtree rooted at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x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</a:rPr>
              <a:t>If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i = rank’[x]</a:t>
            </a:r>
            <a:r>
              <a:rPr lang="en-US" sz="2400">
                <a:solidFill>
                  <a:schemeClr val="tx1"/>
                </a:solidFill>
              </a:rPr>
              <a:t> Done!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</a:rPr>
              <a:t>If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i &lt; rank’[x]</a:t>
            </a:r>
            <a:r>
              <a:rPr lang="en-US" sz="2400">
                <a:solidFill>
                  <a:schemeClr val="tx1"/>
                </a:solidFill>
              </a:rPr>
              <a:t>: look left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</a:rPr>
              <a:t>If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i &gt; rank’[x]</a:t>
            </a:r>
            <a:r>
              <a:rPr lang="en-US" sz="2400">
                <a:solidFill>
                  <a:schemeClr val="tx1"/>
                </a:solidFill>
              </a:rPr>
              <a:t>: look right 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71397" y="2490788"/>
            <a:ext cx="5278437" cy="3683000"/>
            <a:chOff x="763" y="949"/>
            <a:chExt cx="3832" cy="2722"/>
          </a:xfrm>
        </p:grpSpPr>
        <p:sp>
          <p:nvSpPr>
            <p:cNvPr id="52231" name="Text Box 5"/>
            <p:cNvSpPr txBox="1">
              <a:spLocks noChangeArrowheads="1"/>
            </p:cNvSpPr>
            <p:nvPr/>
          </p:nvSpPr>
          <p:spPr bwMode="auto">
            <a:xfrm>
              <a:off x="2564" y="1228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441" y="949"/>
              <a:ext cx="469" cy="565"/>
              <a:chOff x="2491" y="949"/>
              <a:chExt cx="469" cy="565"/>
            </a:xfrm>
          </p:grpSpPr>
          <p:sp>
            <p:nvSpPr>
              <p:cNvPr id="52267" name="AutoShape 7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2268" name="Text Box 8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10</a:t>
                </a:r>
              </a:p>
            </p:txBody>
          </p:sp>
          <p:sp>
            <p:nvSpPr>
              <p:cNvPr id="52269" name="Line 9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2233" name="Text Box 10"/>
            <p:cNvSpPr txBox="1">
              <a:spLocks noChangeArrowheads="1"/>
            </p:cNvSpPr>
            <p:nvPr/>
          </p:nvSpPr>
          <p:spPr bwMode="auto">
            <a:xfrm>
              <a:off x="1566" y="225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2234" name="AutoShape 11"/>
            <p:cNvSpPr>
              <a:spLocks noChangeArrowheads="1"/>
            </p:cNvSpPr>
            <p:nvPr/>
          </p:nvSpPr>
          <p:spPr bwMode="auto">
            <a:xfrm>
              <a:off x="1443" y="1978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35" name="Text Box 12"/>
            <p:cNvSpPr txBox="1">
              <a:spLocks noChangeArrowheads="1"/>
            </p:cNvSpPr>
            <p:nvPr/>
          </p:nvSpPr>
          <p:spPr bwMode="auto">
            <a:xfrm>
              <a:off x="1512" y="1987"/>
              <a:ext cx="31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8</a:t>
              </a:r>
            </a:p>
          </p:txBody>
        </p:sp>
        <p:sp>
          <p:nvSpPr>
            <p:cNvPr id="52236" name="Line 13"/>
            <p:cNvSpPr>
              <a:spLocks noChangeShapeType="1"/>
            </p:cNvSpPr>
            <p:nvPr/>
          </p:nvSpPr>
          <p:spPr bwMode="auto">
            <a:xfrm>
              <a:off x="1448" y="2270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37" name="Text Box 14"/>
            <p:cNvSpPr txBox="1">
              <a:spLocks noChangeArrowheads="1"/>
            </p:cNvSpPr>
            <p:nvPr/>
          </p:nvSpPr>
          <p:spPr bwMode="auto">
            <a:xfrm>
              <a:off x="3562" y="227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2238" name="AutoShape 15"/>
            <p:cNvSpPr>
              <a:spLocks noChangeArrowheads="1"/>
            </p:cNvSpPr>
            <p:nvPr/>
          </p:nvSpPr>
          <p:spPr bwMode="auto">
            <a:xfrm>
              <a:off x="3439" y="2000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39" name="Text Box 16"/>
            <p:cNvSpPr txBox="1">
              <a:spLocks noChangeArrowheads="1"/>
            </p:cNvSpPr>
            <p:nvPr/>
          </p:nvSpPr>
          <p:spPr bwMode="auto">
            <a:xfrm>
              <a:off x="3508" y="2008"/>
              <a:ext cx="381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52240" name="Line 17"/>
            <p:cNvSpPr>
              <a:spLocks noChangeShapeType="1"/>
            </p:cNvSpPr>
            <p:nvPr/>
          </p:nvSpPr>
          <p:spPr bwMode="auto">
            <a:xfrm>
              <a:off x="3444" y="2292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41" name="Text Box 18"/>
            <p:cNvSpPr txBox="1">
              <a:spLocks noChangeArrowheads="1"/>
            </p:cNvSpPr>
            <p:nvPr/>
          </p:nvSpPr>
          <p:spPr bwMode="auto">
            <a:xfrm>
              <a:off x="886" y="3333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763" y="3054"/>
              <a:ext cx="469" cy="565"/>
              <a:chOff x="2491" y="949"/>
              <a:chExt cx="469" cy="565"/>
            </a:xfrm>
          </p:grpSpPr>
          <p:sp>
            <p:nvSpPr>
              <p:cNvPr id="52264" name="AutoShape 2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2265" name="Text Box 2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4</a:t>
                </a:r>
              </a:p>
            </p:txBody>
          </p:sp>
          <p:sp>
            <p:nvSpPr>
              <p:cNvPr id="52266" name="Line 2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2243" name="Text Box 23"/>
            <p:cNvSpPr txBox="1">
              <a:spLocks noChangeArrowheads="1"/>
            </p:cNvSpPr>
            <p:nvPr/>
          </p:nvSpPr>
          <p:spPr bwMode="auto">
            <a:xfrm>
              <a:off x="2246" y="332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123" y="3048"/>
              <a:ext cx="469" cy="565"/>
              <a:chOff x="2491" y="949"/>
              <a:chExt cx="469" cy="565"/>
            </a:xfrm>
          </p:grpSpPr>
          <p:sp>
            <p:nvSpPr>
              <p:cNvPr id="52261" name="AutoShape 2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2262" name="Text Box 2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9</a:t>
                </a:r>
              </a:p>
            </p:txBody>
          </p:sp>
          <p:sp>
            <p:nvSpPr>
              <p:cNvPr id="52263" name="Line 2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2245" name="Text Box 28"/>
            <p:cNvSpPr txBox="1">
              <a:spLocks noChangeArrowheads="1"/>
            </p:cNvSpPr>
            <p:nvPr/>
          </p:nvSpPr>
          <p:spPr bwMode="auto">
            <a:xfrm>
              <a:off x="2864" y="3326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741" y="3047"/>
              <a:ext cx="469" cy="565"/>
              <a:chOff x="2491" y="949"/>
              <a:chExt cx="469" cy="565"/>
            </a:xfrm>
          </p:grpSpPr>
          <p:sp>
            <p:nvSpPr>
              <p:cNvPr id="52258" name="AutoShape 3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2259" name="Text Box 3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11</a:t>
                </a:r>
              </a:p>
            </p:txBody>
          </p:sp>
          <p:sp>
            <p:nvSpPr>
              <p:cNvPr id="52260" name="Line 3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2247" name="Text Box 33"/>
            <p:cNvSpPr txBox="1">
              <a:spLocks noChangeArrowheads="1"/>
            </p:cNvSpPr>
            <p:nvPr/>
          </p:nvSpPr>
          <p:spPr bwMode="auto">
            <a:xfrm>
              <a:off x="4249" y="331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126" y="3041"/>
              <a:ext cx="469" cy="565"/>
              <a:chOff x="2491" y="949"/>
              <a:chExt cx="469" cy="565"/>
            </a:xfrm>
          </p:grpSpPr>
          <p:sp>
            <p:nvSpPr>
              <p:cNvPr id="52255" name="AutoShape 3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2256" name="Text Box 3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19</a:t>
                </a:r>
              </a:p>
            </p:txBody>
          </p:sp>
          <p:sp>
            <p:nvSpPr>
              <p:cNvPr id="52257" name="Line 3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2249" name="Line 38"/>
            <p:cNvSpPr>
              <a:spLocks noChangeShapeType="1"/>
            </p:cNvSpPr>
            <p:nvPr/>
          </p:nvSpPr>
          <p:spPr bwMode="auto">
            <a:xfrm flipH="1">
              <a:off x="1888" y="1493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50" name="Line 39"/>
            <p:cNvSpPr>
              <a:spLocks noChangeShapeType="1"/>
            </p:cNvSpPr>
            <p:nvPr/>
          </p:nvSpPr>
          <p:spPr bwMode="auto">
            <a:xfrm>
              <a:off x="2912" y="1498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51" name="Line 40"/>
            <p:cNvSpPr>
              <a:spLocks noChangeShapeType="1"/>
            </p:cNvSpPr>
            <p:nvPr/>
          </p:nvSpPr>
          <p:spPr bwMode="auto">
            <a:xfrm flipH="1">
              <a:off x="1200" y="2533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52" name="Line 41"/>
            <p:cNvSpPr>
              <a:spLocks noChangeShapeType="1"/>
            </p:cNvSpPr>
            <p:nvPr/>
          </p:nvSpPr>
          <p:spPr bwMode="auto">
            <a:xfrm>
              <a:off x="1878" y="2519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53" name="Line 42"/>
            <p:cNvSpPr>
              <a:spLocks noChangeShapeType="1"/>
            </p:cNvSpPr>
            <p:nvPr/>
          </p:nvSpPr>
          <p:spPr bwMode="auto">
            <a:xfrm flipH="1">
              <a:off x="3190" y="2565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2254" name="Line 43"/>
            <p:cNvSpPr>
              <a:spLocks noChangeShapeType="1"/>
            </p:cNvSpPr>
            <p:nvPr/>
          </p:nvSpPr>
          <p:spPr bwMode="auto">
            <a:xfrm>
              <a:off x="3868" y="2551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5E102C-0894-6C4D-9A75-924B972AC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FAE683-69BD-344A-81B2-B4A7E4A0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4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9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OS-SELECT</a:t>
            </a:r>
            <a:r>
              <a:rPr lang="en-US">
                <a:latin typeface="Comic Sans MS" pitchFamily="-107" charset="0"/>
              </a:rPr>
              <a:t>(x, i)</a:t>
            </a:r>
          </a:p>
        </p:txBody>
      </p:sp>
      <p:sp>
        <p:nvSpPr>
          <p:cNvPr id="556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38238"/>
            <a:ext cx="8229600" cy="5491162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>
                <a:latin typeface="Comic Sans MS" pitchFamily="-107" charset="0"/>
              </a:rPr>
              <a:t>r ← size[left[x]] + 1</a:t>
            </a:r>
            <a:endParaRPr lang="en-US" sz="2000">
              <a:ea typeface="Arial" pitchFamily="-107" charset="0"/>
              <a:cs typeface="Arial" pitchFamily="-107" charset="0"/>
            </a:endParaRP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if </a:t>
            </a:r>
            <a:r>
              <a:rPr lang="en-US">
                <a:latin typeface="Comic Sans MS" pitchFamily="-107" charset="0"/>
              </a:rPr>
              <a:t>i = r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   then return </a:t>
            </a:r>
            <a:r>
              <a:rPr lang="en-US">
                <a:latin typeface="Comic Sans MS" pitchFamily="-107" charset="0"/>
              </a:rPr>
              <a:t>x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elseif </a:t>
            </a:r>
            <a:r>
              <a:rPr lang="en-US">
                <a:latin typeface="Comic Sans MS" pitchFamily="-107" charset="0"/>
              </a:rPr>
              <a:t>i &lt; r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          then return </a:t>
            </a:r>
            <a:r>
              <a:rPr lang="en-US"/>
              <a:t>OS-SELECT</a:t>
            </a:r>
            <a:r>
              <a:rPr lang="en-US">
                <a:latin typeface="Comic Sans MS" pitchFamily="-107" charset="0"/>
              </a:rPr>
              <a:t>(left[x], i)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b="1"/>
              <a:t>else return </a:t>
            </a:r>
            <a:r>
              <a:rPr lang="en-US"/>
              <a:t>OS-SELECT(</a:t>
            </a:r>
            <a:r>
              <a:rPr lang="en-US">
                <a:latin typeface="Comic Sans MS" pitchFamily="-107" charset="0"/>
              </a:rPr>
              <a:t>right[x], i - r</a:t>
            </a:r>
            <a:r>
              <a:rPr lang="en-US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endParaRPr lang="en-US"/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/>
              <a:t>Initial call: OS-SELECT(</a:t>
            </a:r>
            <a:r>
              <a:rPr lang="en-US">
                <a:latin typeface="Comic Sans MS" pitchFamily="-107" charset="0"/>
              </a:rPr>
              <a:t>root[T], i</a:t>
            </a:r>
            <a:r>
              <a:rPr lang="en-US"/>
              <a:t>)</a:t>
            </a:r>
          </a:p>
          <a:p>
            <a:pPr marL="533400" indent="-533400" eaLnBrk="1" hangingPunct="1">
              <a:lnSpc>
                <a:spcPct val="120000"/>
              </a:lnSpc>
              <a:buFontTx/>
              <a:buNone/>
            </a:pPr>
            <a:r>
              <a:rPr lang="en-US"/>
              <a:t>Running time: </a:t>
            </a:r>
            <a:r>
              <a:rPr lang="en-US">
                <a:latin typeface="Comic Sans MS" pitchFamily="-107" charset="0"/>
              </a:rPr>
              <a:t>O(lgn)</a:t>
            </a:r>
          </a:p>
        </p:txBody>
      </p:sp>
      <p:sp>
        <p:nvSpPr>
          <p:cNvPr id="556036" name="Text Box 4"/>
          <p:cNvSpPr txBox="1">
            <a:spLocks noChangeArrowheads="1"/>
          </p:cNvSpPr>
          <p:nvPr/>
        </p:nvSpPr>
        <p:spPr bwMode="auto">
          <a:xfrm>
            <a:off x="4741863" y="1238250"/>
            <a:ext cx="345056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► compute the rank of x within the </a:t>
            </a:r>
            <a:r>
              <a:rPr lang="en-US" dirty="0" err="1"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r>
              <a:rPr lang="en-US" dirty="0">
                <a:latin typeface="Century Gothic" charset="0"/>
                <a:ea typeface="Century Gothic" charset="0"/>
                <a:cs typeface="Century Gothic" charset="0"/>
              </a:rPr>
              <a:t> rooted at 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E9F724-9BBE-814A-A9D2-2B7D797DA4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A7F2A1-CD32-1C4F-A412-5BBCA78B9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8120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0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6035" grpId="0" build="p"/>
      <p:bldP spid="556036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6" name="Rectangle 2"/>
          <p:cNvSpPr>
            <a:spLocks noChangeArrowheads="1"/>
          </p:cNvSpPr>
          <p:nvPr/>
        </p:nvSpPr>
        <p:spPr bwMode="auto">
          <a:xfrm>
            <a:off x="3319463" y="6299200"/>
            <a:ext cx="2860675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4277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 sz="2800"/>
              <a:t>OS-SELECT</a:t>
            </a:r>
            <a:endParaRPr lang="en-US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1838325" y="1506538"/>
            <a:ext cx="6083300" cy="4241800"/>
            <a:chOff x="763" y="949"/>
            <a:chExt cx="3832" cy="2672"/>
          </a:xfrm>
        </p:grpSpPr>
        <p:sp>
          <p:nvSpPr>
            <p:cNvPr id="54285" name="Text Box 5"/>
            <p:cNvSpPr txBox="1">
              <a:spLocks noChangeArrowheads="1"/>
            </p:cNvSpPr>
            <p:nvPr/>
          </p:nvSpPr>
          <p:spPr bwMode="auto">
            <a:xfrm>
              <a:off x="2564" y="1228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441" y="949"/>
              <a:ext cx="469" cy="565"/>
              <a:chOff x="2491" y="949"/>
              <a:chExt cx="469" cy="565"/>
            </a:xfrm>
          </p:grpSpPr>
          <p:sp>
            <p:nvSpPr>
              <p:cNvPr id="54321" name="AutoShape 7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4322" name="Text Box 8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10</a:t>
                </a:r>
              </a:p>
            </p:txBody>
          </p:sp>
          <p:sp>
            <p:nvSpPr>
              <p:cNvPr id="54323" name="Line 9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4287" name="Text Box 10"/>
            <p:cNvSpPr txBox="1">
              <a:spLocks noChangeArrowheads="1"/>
            </p:cNvSpPr>
            <p:nvPr/>
          </p:nvSpPr>
          <p:spPr bwMode="auto">
            <a:xfrm>
              <a:off x="1566" y="225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4288" name="AutoShape 11"/>
            <p:cNvSpPr>
              <a:spLocks noChangeArrowheads="1"/>
            </p:cNvSpPr>
            <p:nvPr/>
          </p:nvSpPr>
          <p:spPr bwMode="auto">
            <a:xfrm>
              <a:off x="1443" y="1978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289" name="Text Box 12"/>
            <p:cNvSpPr txBox="1">
              <a:spLocks noChangeArrowheads="1"/>
            </p:cNvSpPr>
            <p:nvPr/>
          </p:nvSpPr>
          <p:spPr bwMode="auto">
            <a:xfrm>
              <a:off x="1512" y="1987"/>
              <a:ext cx="27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8</a:t>
              </a:r>
            </a:p>
          </p:txBody>
        </p:sp>
        <p:sp>
          <p:nvSpPr>
            <p:cNvPr id="54290" name="Line 13"/>
            <p:cNvSpPr>
              <a:spLocks noChangeShapeType="1"/>
            </p:cNvSpPr>
            <p:nvPr/>
          </p:nvSpPr>
          <p:spPr bwMode="auto">
            <a:xfrm>
              <a:off x="1448" y="2270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291" name="Text Box 14"/>
            <p:cNvSpPr txBox="1">
              <a:spLocks noChangeArrowheads="1"/>
            </p:cNvSpPr>
            <p:nvPr/>
          </p:nvSpPr>
          <p:spPr bwMode="auto">
            <a:xfrm>
              <a:off x="3562" y="2279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4292" name="AutoShape 15"/>
            <p:cNvSpPr>
              <a:spLocks noChangeArrowheads="1"/>
            </p:cNvSpPr>
            <p:nvPr/>
          </p:nvSpPr>
          <p:spPr bwMode="auto">
            <a:xfrm>
              <a:off x="3439" y="2000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293" name="Text Box 16"/>
            <p:cNvSpPr txBox="1">
              <a:spLocks noChangeArrowheads="1"/>
            </p:cNvSpPr>
            <p:nvPr/>
          </p:nvSpPr>
          <p:spPr bwMode="auto">
            <a:xfrm>
              <a:off x="3508" y="2009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54294" name="Line 17"/>
            <p:cNvSpPr>
              <a:spLocks noChangeShapeType="1"/>
            </p:cNvSpPr>
            <p:nvPr/>
          </p:nvSpPr>
          <p:spPr bwMode="auto">
            <a:xfrm>
              <a:off x="3444" y="2292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295" name="Text Box 18"/>
            <p:cNvSpPr txBox="1">
              <a:spLocks noChangeArrowheads="1"/>
            </p:cNvSpPr>
            <p:nvPr/>
          </p:nvSpPr>
          <p:spPr bwMode="auto">
            <a:xfrm>
              <a:off x="886" y="3333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763" y="3054"/>
              <a:ext cx="469" cy="565"/>
              <a:chOff x="2491" y="949"/>
              <a:chExt cx="469" cy="565"/>
            </a:xfrm>
          </p:grpSpPr>
          <p:sp>
            <p:nvSpPr>
              <p:cNvPr id="54318" name="AutoShape 2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4319" name="Text Box 2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4</a:t>
                </a:r>
              </a:p>
            </p:txBody>
          </p:sp>
          <p:sp>
            <p:nvSpPr>
              <p:cNvPr id="54320" name="Line 2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4297" name="Text Box 23"/>
            <p:cNvSpPr txBox="1">
              <a:spLocks noChangeArrowheads="1"/>
            </p:cNvSpPr>
            <p:nvPr/>
          </p:nvSpPr>
          <p:spPr bwMode="auto">
            <a:xfrm>
              <a:off x="2246" y="3327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123" y="3048"/>
              <a:ext cx="469" cy="565"/>
              <a:chOff x="2491" y="949"/>
              <a:chExt cx="469" cy="565"/>
            </a:xfrm>
          </p:grpSpPr>
          <p:sp>
            <p:nvSpPr>
              <p:cNvPr id="54315" name="AutoShape 2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4316" name="Text Box 2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27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9</a:t>
                </a:r>
              </a:p>
            </p:txBody>
          </p:sp>
          <p:sp>
            <p:nvSpPr>
              <p:cNvPr id="54317" name="Line 2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4299" name="Text Box 28"/>
            <p:cNvSpPr txBox="1">
              <a:spLocks noChangeArrowheads="1"/>
            </p:cNvSpPr>
            <p:nvPr/>
          </p:nvSpPr>
          <p:spPr bwMode="auto">
            <a:xfrm>
              <a:off x="2864" y="3326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741" y="3047"/>
              <a:ext cx="469" cy="565"/>
              <a:chOff x="2491" y="949"/>
              <a:chExt cx="469" cy="565"/>
            </a:xfrm>
          </p:grpSpPr>
          <p:sp>
            <p:nvSpPr>
              <p:cNvPr id="54312" name="AutoShape 3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4313" name="Text Box 3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11</a:t>
                </a:r>
              </a:p>
            </p:txBody>
          </p:sp>
          <p:sp>
            <p:nvSpPr>
              <p:cNvPr id="54314" name="Line 3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4301" name="Text Box 33"/>
            <p:cNvSpPr txBox="1">
              <a:spLocks noChangeArrowheads="1"/>
            </p:cNvSpPr>
            <p:nvPr/>
          </p:nvSpPr>
          <p:spPr bwMode="auto">
            <a:xfrm>
              <a:off x="4249" y="3320"/>
              <a:ext cx="223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126" y="3041"/>
              <a:ext cx="469" cy="565"/>
              <a:chOff x="2491" y="949"/>
              <a:chExt cx="469" cy="565"/>
            </a:xfrm>
          </p:grpSpPr>
          <p:sp>
            <p:nvSpPr>
              <p:cNvPr id="54309" name="AutoShape 3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4310" name="Text Box 3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19</a:t>
                </a:r>
              </a:p>
            </p:txBody>
          </p:sp>
          <p:sp>
            <p:nvSpPr>
              <p:cNvPr id="54311" name="Line 3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4303" name="Line 38"/>
            <p:cNvSpPr>
              <a:spLocks noChangeShapeType="1"/>
            </p:cNvSpPr>
            <p:nvPr/>
          </p:nvSpPr>
          <p:spPr bwMode="auto">
            <a:xfrm flipH="1">
              <a:off x="1888" y="1493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304" name="Line 39"/>
            <p:cNvSpPr>
              <a:spLocks noChangeShapeType="1"/>
            </p:cNvSpPr>
            <p:nvPr/>
          </p:nvSpPr>
          <p:spPr bwMode="auto">
            <a:xfrm>
              <a:off x="2912" y="1498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305" name="Line 40"/>
            <p:cNvSpPr>
              <a:spLocks noChangeShapeType="1"/>
            </p:cNvSpPr>
            <p:nvPr/>
          </p:nvSpPr>
          <p:spPr bwMode="auto">
            <a:xfrm flipH="1">
              <a:off x="1200" y="2533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306" name="Line 41"/>
            <p:cNvSpPr>
              <a:spLocks noChangeShapeType="1"/>
            </p:cNvSpPr>
            <p:nvPr/>
          </p:nvSpPr>
          <p:spPr bwMode="auto">
            <a:xfrm>
              <a:off x="1878" y="2519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307" name="Line 42"/>
            <p:cNvSpPr>
              <a:spLocks noChangeShapeType="1"/>
            </p:cNvSpPr>
            <p:nvPr/>
          </p:nvSpPr>
          <p:spPr bwMode="auto">
            <a:xfrm flipH="1">
              <a:off x="3190" y="2565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4308" name="Line 43"/>
            <p:cNvSpPr>
              <a:spLocks noChangeShapeType="1"/>
            </p:cNvSpPr>
            <p:nvPr/>
          </p:nvSpPr>
          <p:spPr bwMode="auto">
            <a:xfrm>
              <a:off x="3868" y="2551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4279" name="Text Box 44"/>
          <p:cNvSpPr txBox="1">
            <a:spLocks noChangeArrowheads="1"/>
          </p:cNvSpPr>
          <p:nvPr/>
        </p:nvSpPr>
        <p:spPr bwMode="auto">
          <a:xfrm>
            <a:off x="915988" y="1317625"/>
            <a:ext cx="29781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OS-SELECT(root, 3)</a:t>
            </a:r>
          </a:p>
        </p:txBody>
      </p:sp>
      <p:sp>
        <p:nvSpPr>
          <p:cNvPr id="558125" name="Text Box 45"/>
          <p:cNvSpPr txBox="1">
            <a:spLocks noChangeArrowheads="1"/>
          </p:cNvSpPr>
          <p:nvPr/>
        </p:nvSpPr>
        <p:spPr bwMode="auto">
          <a:xfrm>
            <a:off x="5446713" y="1639888"/>
            <a:ext cx="2330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r = 3 + 1 = 4</a:t>
            </a:r>
          </a:p>
          <a:p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OS-SELECT(‘8’, 3)</a:t>
            </a:r>
          </a:p>
        </p:txBody>
      </p:sp>
      <p:sp>
        <p:nvSpPr>
          <p:cNvPr id="558126" name="Line 46"/>
          <p:cNvSpPr>
            <a:spLocks noChangeShapeType="1"/>
          </p:cNvSpPr>
          <p:nvPr/>
        </p:nvSpPr>
        <p:spPr bwMode="auto">
          <a:xfrm flipH="1">
            <a:off x="3632200" y="2370138"/>
            <a:ext cx="881063" cy="796925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8127" name="Text Box 47"/>
          <p:cNvSpPr txBox="1">
            <a:spLocks noChangeArrowheads="1"/>
          </p:cNvSpPr>
          <p:nvPr/>
        </p:nvSpPr>
        <p:spPr bwMode="auto">
          <a:xfrm>
            <a:off x="388938" y="3232150"/>
            <a:ext cx="233045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r = 1 + 1 = 2</a:t>
            </a:r>
          </a:p>
          <a:p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OS-SELECT(‘9’, 1)</a:t>
            </a:r>
          </a:p>
        </p:txBody>
      </p:sp>
      <p:sp>
        <p:nvSpPr>
          <p:cNvPr id="558128" name="Line 48"/>
          <p:cNvSpPr>
            <a:spLocks noChangeShapeType="1"/>
          </p:cNvSpPr>
          <p:nvPr/>
        </p:nvSpPr>
        <p:spPr bwMode="auto">
          <a:xfrm>
            <a:off x="3606800" y="4013200"/>
            <a:ext cx="449263" cy="830263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8129" name="Text Box 49"/>
          <p:cNvSpPr txBox="1">
            <a:spLocks noChangeArrowheads="1"/>
          </p:cNvSpPr>
          <p:nvPr/>
        </p:nvSpPr>
        <p:spPr bwMode="auto">
          <a:xfrm>
            <a:off x="3868738" y="5819775"/>
            <a:ext cx="1639887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r = 1</a:t>
            </a:r>
          </a:p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Found!</a:t>
            </a:r>
            <a:endParaRPr lang="en-US" sz="2000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31B152-6E0B-0A42-A64A-09530343C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100544-2540-4749-9443-FB557C8CC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191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8125" grpId="0"/>
      <p:bldP spid="558126" grpId="0" animBg="1"/>
      <p:bldP spid="558127" grpId="0"/>
      <p:bldP spid="558128" grpId="0" animBg="1"/>
      <p:bldP spid="558129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OS-RANK</a:t>
            </a:r>
          </a:p>
        </p:txBody>
      </p:sp>
      <p:sp>
        <p:nvSpPr>
          <p:cNvPr id="553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7013" y="1214438"/>
            <a:ext cx="5580062" cy="23495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Goal:</a:t>
            </a:r>
          </a:p>
          <a:p>
            <a:pPr eaLnBrk="1" hangingPunct="1"/>
            <a:r>
              <a:rPr lang="en-US" sz="2400">
                <a:solidFill>
                  <a:schemeClr val="tx1"/>
                </a:solidFill>
              </a:rPr>
              <a:t>Given a pointer to a node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x</a:t>
            </a:r>
            <a:r>
              <a:rPr lang="en-US" sz="2400">
                <a:solidFill>
                  <a:schemeClr val="tx1"/>
                </a:solidFill>
              </a:rPr>
              <a:t> in an order-statistic tree, return the rank of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x</a:t>
            </a:r>
            <a:r>
              <a:rPr lang="en-US" sz="2400">
                <a:solidFill>
                  <a:schemeClr val="tx1"/>
                </a:solidFill>
              </a:rPr>
              <a:t> in the linear order determined by an inorder walk of 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662363" y="2265363"/>
            <a:ext cx="5278437" cy="3683000"/>
            <a:chOff x="763" y="949"/>
            <a:chExt cx="3832" cy="2722"/>
          </a:xfrm>
        </p:grpSpPr>
        <p:sp>
          <p:nvSpPr>
            <p:cNvPr id="55313" name="Text Box 5"/>
            <p:cNvSpPr txBox="1">
              <a:spLocks noChangeArrowheads="1"/>
            </p:cNvSpPr>
            <p:nvPr/>
          </p:nvSpPr>
          <p:spPr bwMode="auto">
            <a:xfrm>
              <a:off x="2564" y="1228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7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441" y="949"/>
              <a:ext cx="469" cy="565"/>
              <a:chOff x="2491" y="949"/>
              <a:chExt cx="469" cy="565"/>
            </a:xfrm>
          </p:grpSpPr>
          <p:sp>
            <p:nvSpPr>
              <p:cNvPr id="55349" name="AutoShape 7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5350" name="Text Box 8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10</a:t>
                </a:r>
              </a:p>
            </p:txBody>
          </p:sp>
          <p:sp>
            <p:nvSpPr>
              <p:cNvPr id="55351" name="Line 9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5315" name="Text Box 10"/>
            <p:cNvSpPr txBox="1">
              <a:spLocks noChangeArrowheads="1"/>
            </p:cNvSpPr>
            <p:nvPr/>
          </p:nvSpPr>
          <p:spPr bwMode="auto">
            <a:xfrm>
              <a:off x="1566" y="225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5316" name="AutoShape 11"/>
            <p:cNvSpPr>
              <a:spLocks noChangeArrowheads="1"/>
            </p:cNvSpPr>
            <p:nvPr/>
          </p:nvSpPr>
          <p:spPr bwMode="auto">
            <a:xfrm>
              <a:off x="1443" y="1978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17" name="Text Box 12"/>
            <p:cNvSpPr txBox="1">
              <a:spLocks noChangeArrowheads="1"/>
            </p:cNvSpPr>
            <p:nvPr/>
          </p:nvSpPr>
          <p:spPr bwMode="auto">
            <a:xfrm>
              <a:off x="1512" y="1987"/>
              <a:ext cx="31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 8</a:t>
              </a:r>
            </a:p>
          </p:txBody>
        </p:sp>
        <p:sp>
          <p:nvSpPr>
            <p:cNvPr id="55318" name="Line 13"/>
            <p:cNvSpPr>
              <a:spLocks noChangeShapeType="1"/>
            </p:cNvSpPr>
            <p:nvPr/>
          </p:nvSpPr>
          <p:spPr bwMode="auto">
            <a:xfrm>
              <a:off x="1448" y="2270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19" name="Text Box 14"/>
            <p:cNvSpPr txBox="1">
              <a:spLocks noChangeArrowheads="1"/>
            </p:cNvSpPr>
            <p:nvPr/>
          </p:nvSpPr>
          <p:spPr bwMode="auto">
            <a:xfrm>
              <a:off x="3562" y="227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3</a:t>
              </a:r>
            </a:p>
          </p:txBody>
        </p:sp>
        <p:sp>
          <p:nvSpPr>
            <p:cNvPr id="55320" name="AutoShape 15"/>
            <p:cNvSpPr>
              <a:spLocks noChangeArrowheads="1"/>
            </p:cNvSpPr>
            <p:nvPr/>
          </p:nvSpPr>
          <p:spPr bwMode="auto">
            <a:xfrm>
              <a:off x="3439" y="2000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21" name="Text Box 16"/>
            <p:cNvSpPr txBox="1">
              <a:spLocks noChangeArrowheads="1"/>
            </p:cNvSpPr>
            <p:nvPr/>
          </p:nvSpPr>
          <p:spPr bwMode="auto">
            <a:xfrm>
              <a:off x="3508" y="2008"/>
              <a:ext cx="381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15</a:t>
              </a:r>
            </a:p>
          </p:txBody>
        </p:sp>
        <p:sp>
          <p:nvSpPr>
            <p:cNvPr id="55322" name="Line 17"/>
            <p:cNvSpPr>
              <a:spLocks noChangeShapeType="1"/>
            </p:cNvSpPr>
            <p:nvPr/>
          </p:nvSpPr>
          <p:spPr bwMode="auto">
            <a:xfrm>
              <a:off x="3444" y="2292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23" name="Text Box 18"/>
            <p:cNvSpPr txBox="1">
              <a:spLocks noChangeArrowheads="1"/>
            </p:cNvSpPr>
            <p:nvPr/>
          </p:nvSpPr>
          <p:spPr bwMode="auto">
            <a:xfrm>
              <a:off x="886" y="3333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763" y="3054"/>
              <a:ext cx="469" cy="565"/>
              <a:chOff x="2491" y="949"/>
              <a:chExt cx="469" cy="565"/>
            </a:xfrm>
          </p:grpSpPr>
          <p:sp>
            <p:nvSpPr>
              <p:cNvPr id="55346" name="AutoShape 2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5347" name="Text Box 2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4</a:t>
                </a:r>
              </a:p>
            </p:txBody>
          </p:sp>
          <p:sp>
            <p:nvSpPr>
              <p:cNvPr id="55348" name="Line 2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5325" name="Text Box 23"/>
            <p:cNvSpPr txBox="1">
              <a:spLocks noChangeArrowheads="1"/>
            </p:cNvSpPr>
            <p:nvPr/>
          </p:nvSpPr>
          <p:spPr bwMode="auto">
            <a:xfrm>
              <a:off x="2246" y="332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123" y="3048"/>
              <a:ext cx="469" cy="565"/>
              <a:chOff x="2491" y="949"/>
              <a:chExt cx="469" cy="565"/>
            </a:xfrm>
          </p:grpSpPr>
          <p:sp>
            <p:nvSpPr>
              <p:cNvPr id="55343" name="AutoShape 2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5344" name="Text Box 2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 9</a:t>
                </a:r>
              </a:p>
            </p:txBody>
          </p:sp>
          <p:sp>
            <p:nvSpPr>
              <p:cNvPr id="55345" name="Line 2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5327" name="Text Box 28"/>
            <p:cNvSpPr txBox="1">
              <a:spLocks noChangeArrowheads="1"/>
            </p:cNvSpPr>
            <p:nvPr/>
          </p:nvSpPr>
          <p:spPr bwMode="auto">
            <a:xfrm>
              <a:off x="2864" y="3326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741" y="3047"/>
              <a:ext cx="469" cy="565"/>
              <a:chOff x="2491" y="949"/>
              <a:chExt cx="469" cy="565"/>
            </a:xfrm>
          </p:grpSpPr>
          <p:sp>
            <p:nvSpPr>
              <p:cNvPr id="55340" name="AutoShape 3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5341" name="Text Box 3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11</a:t>
                </a:r>
              </a:p>
            </p:txBody>
          </p:sp>
          <p:sp>
            <p:nvSpPr>
              <p:cNvPr id="55342" name="Line 3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5329" name="Text Box 33"/>
            <p:cNvSpPr txBox="1">
              <a:spLocks noChangeArrowheads="1"/>
            </p:cNvSpPr>
            <p:nvPr/>
          </p:nvSpPr>
          <p:spPr bwMode="auto">
            <a:xfrm>
              <a:off x="4249" y="331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>
                  <a:latin typeface="Century Gothic" charset="0"/>
                  <a:ea typeface="Century Gothic" charset="0"/>
                  <a:cs typeface="Century Gothic" charset="0"/>
                </a:rPr>
                <a:t>1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126" y="3041"/>
              <a:ext cx="469" cy="565"/>
              <a:chOff x="2491" y="949"/>
              <a:chExt cx="469" cy="565"/>
            </a:xfrm>
          </p:grpSpPr>
          <p:sp>
            <p:nvSpPr>
              <p:cNvPr id="55337" name="AutoShape 3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  <p:sp>
            <p:nvSpPr>
              <p:cNvPr id="55338" name="Text Box 3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>
                    <a:latin typeface="Century Gothic" charset="0"/>
                    <a:ea typeface="Century Gothic" charset="0"/>
                    <a:cs typeface="Century Gothic" charset="0"/>
                  </a:rPr>
                  <a:t>19</a:t>
                </a:r>
              </a:p>
            </p:txBody>
          </p:sp>
          <p:sp>
            <p:nvSpPr>
              <p:cNvPr id="55339" name="Line 3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5331" name="Line 38"/>
            <p:cNvSpPr>
              <a:spLocks noChangeShapeType="1"/>
            </p:cNvSpPr>
            <p:nvPr/>
          </p:nvSpPr>
          <p:spPr bwMode="auto">
            <a:xfrm flipH="1">
              <a:off x="1888" y="1493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32" name="Line 39"/>
            <p:cNvSpPr>
              <a:spLocks noChangeShapeType="1"/>
            </p:cNvSpPr>
            <p:nvPr/>
          </p:nvSpPr>
          <p:spPr bwMode="auto">
            <a:xfrm>
              <a:off x="2912" y="1498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33" name="Line 40"/>
            <p:cNvSpPr>
              <a:spLocks noChangeShapeType="1"/>
            </p:cNvSpPr>
            <p:nvPr/>
          </p:nvSpPr>
          <p:spPr bwMode="auto">
            <a:xfrm flipH="1">
              <a:off x="1200" y="2533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34" name="Line 41"/>
            <p:cNvSpPr>
              <a:spLocks noChangeShapeType="1"/>
            </p:cNvSpPr>
            <p:nvPr/>
          </p:nvSpPr>
          <p:spPr bwMode="auto">
            <a:xfrm>
              <a:off x="1878" y="2519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35" name="Line 42"/>
            <p:cNvSpPr>
              <a:spLocks noChangeShapeType="1"/>
            </p:cNvSpPr>
            <p:nvPr/>
          </p:nvSpPr>
          <p:spPr bwMode="auto">
            <a:xfrm flipH="1">
              <a:off x="3190" y="2565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36" name="Line 43"/>
            <p:cNvSpPr>
              <a:spLocks noChangeShapeType="1"/>
            </p:cNvSpPr>
            <p:nvPr/>
          </p:nvSpPr>
          <p:spPr bwMode="auto">
            <a:xfrm>
              <a:off x="3868" y="2551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60172" name="Rectangle 44"/>
          <p:cNvSpPr>
            <a:spLocks noChangeArrowheads="1"/>
          </p:cNvSpPr>
          <p:nvPr/>
        </p:nvSpPr>
        <p:spPr bwMode="auto">
          <a:xfrm>
            <a:off x="227012" y="3465513"/>
            <a:ext cx="4219127" cy="319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Idea: </a:t>
            </a:r>
            <a:endParaRPr lang="en-US" sz="2400" dirty="0">
              <a:solidFill>
                <a:schemeClr val="tx1">
                  <a:lumMod val="85000"/>
                  <a:lumOff val="15000"/>
                </a:schemeClr>
              </a:solidFill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Add elements in the left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endParaRPr lang="en-US" sz="2400" dirty="0">
              <a:latin typeface="Century Gothic" charset="0"/>
              <a:ea typeface="Century Gothic" charset="0"/>
              <a:cs typeface="Century Gothic" charset="0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Go up the tree and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if a right child: add 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the elements in the left</a:t>
            </a:r>
          </a:p>
          <a:p>
            <a:pPr marL="342900" indent="-342900">
              <a:spcBef>
                <a:spcPct val="20000"/>
              </a:spcBef>
            </a:pP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 of the parent + 1</a:t>
            </a:r>
          </a:p>
        </p:txBody>
      </p:sp>
      <p:sp>
        <p:nvSpPr>
          <p:cNvPr id="55304" name="Line 45"/>
          <p:cNvSpPr>
            <a:spLocks noChangeShapeType="1"/>
          </p:cNvSpPr>
          <p:nvPr/>
        </p:nvSpPr>
        <p:spPr bwMode="auto">
          <a:xfrm flipH="1">
            <a:off x="8001000" y="3251200"/>
            <a:ext cx="423863" cy="431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5305" name="Text Box 46"/>
          <p:cNvSpPr txBox="1">
            <a:spLocks noChangeArrowheads="1"/>
          </p:cNvSpPr>
          <p:nvPr/>
        </p:nvSpPr>
        <p:spPr bwMode="auto">
          <a:xfrm>
            <a:off x="8399463" y="2995613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x</a:t>
            </a:r>
          </a:p>
        </p:txBody>
      </p:sp>
      <p:grpSp>
        <p:nvGrpSpPr>
          <p:cNvPr id="8" name="Group 47"/>
          <p:cNvGrpSpPr>
            <a:grpSpLocks/>
          </p:cNvGrpSpPr>
          <p:nvPr/>
        </p:nvGrpSpPr>
        <p:grpSpPr bwMode="auto">
          <a:xfrm>
            <a:off x="5594351" y="4508500"/>
            <a:ext cx="3662363" cy="2001838"/>
            <a:chOff x="3504" y="2840"/>
            <a:chExt cx="2307" cy="1261"/>
          </a:xfrm>
        </p:grpSpPr>
        <p:sp>
          <p:nvSpPr>
            <p:cNvPr id="55311" name="Oval 48"/>
            <p:cNvSpPr>
              <a:spLocks noChangeArrowheads="1"/>
            </p:cNvSpPr>
            <p:nvPr/>
          </p:nvSpPr>
          <p:spPr bwMode="auto">
            <a:xfrm rot="1360247">
              <a:off x="3948" y="2840"/>
              <a:ext cx="795" cy="1063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12" name="Text Box 49"/>
            <p:cNvSpPr txBox="1">
              <a:spLocks noChangeArrowheads="1"/>
            </p:cNvSpPr>
            <p:nvPr/>
          </p:nvSpPr>
          <p:spPr bwMode="auto">
            <a:xfrm>
              <a:off x="3504" y="3868"/>
              <a:ext cx="2307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The elements in the left </a:t>
              </a:r>
              <a:r>
                <a:rPr lang="en-US" dirty="0" err="1">
                  <a:latin typeface="Century Gothic" charset="0"/>
                  <a:ea typeface="Century Gothic" charset="0"/>
                  <a:cs typeface="Century Gothic" charset="0"/>
                </a:rPr>
                <a:t>subtree</a:t>
              </a:r>
              <a:endParaRPr lang="en-US" dirty="0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3316288" y="1295400"/>
            <a:ext cx="5481637" cy="4846638"/>
            <a:chOff x="2089" y="816"/>
            <a:chExt cx="3453" cy="3053"/>
          </a:xfrm>
        </p:grpSpPr>
        <p:sp>
          <p:nvSpPr>
            <p:cNvPr id="55308" name="Text Box 51"/>
            <p:cNvSpPr txBox="1">
              <a:spLocks noChangeArrowheads="1"/>
            </p:cNvSpPr>
            <p:nvPr/>
          </p:nvSpPr>
          <p:spPr bwMode="auto">
            <a:xfrm>
              <a:off x="3677" y="816"/>
              <a:ext cx="1865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Its parent plus the left</a:t>
              </a:r>
            </a:p>
            <a:p>
              <a:r>
                <a:rPr lang="en-US" dirty="0" err="1">
                  <a:latin typeface="Century Gothic" charset="0"/>
                  <a:ea typeface="Century Gothic" charset="0"/>
                  <a:cs typeface="Century Gothic" charset="0"/>
                </a:rPr>
                <a:t>subtree</a:t>
              </a:r>
              <a:r>
                <a:rPr lang="en-US" dirty="0">
                  <a:latin typeface="Century Gothic" charset="0"/>
                  <a:ea typeface="Century Gothic" charset="0"/>
                  <a:cs typeface="Century Gothic" charset="0"/>
                </a:rPr>
                <a:t> if x is a right child</a:t>
              </a:r>
            </a:p>
          </p:txBody>
        </p:sp>
        <p:sp>
          <p:nvSpPr>
            <p:cNvPr id="55309" name="Oval 52"/>
            <p:cNvSpPr>
              <a:spLocks noChangeArrowheads="1"/>
            </p:cNvSpPr>
            <p:nvPr/>
          </p:nvSpPr>
          <p:spPr bwMode="auto">
            <a:xfrm>
              <a:off x="3627" y="1275"/>
              <a:ext cx="710" cy="822"/>
            </a:xfrm>
            <a:prstGeom prst="ellipse">
              <a:avLst/>
            </a:pr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5310" name="Freeform 53"/>
            <p:cNvSpPr>
              <a:spLocks/>
            </p:cNvSpPr>
            <p:nvPr/>
          </p:nvSpPr>
          <p:spPr bwMode="auto">
            <a:xfrm>
              <a:off x="2089" y="2133"/>
              <a:ext cx="1851" cy="1736"/>
            </a:xfrm>
            <a:custGeom>
              <a:avLst/>
              <a:gdLst>
                <a:gd name="T0" fmla="*/ 892 w 1851"/>
                <a:gd name="T1" fmla="*/ 16 h 1736"/>
                <a:gd name="T2" fmla="*/ 818 w 1851"/>
                <a:gd name="T3" fmla="*/ 32 h 1736"/>
                <a:gd name="T4" fmla="*/ 722 w 1851"/>
                <a:gd name="T5" fmla="*/ 102 h 1736"/>
                <a:gd name="T6" fmla="*/ 711 w 1851"/>
                <a:gd name="T7" fmla="*/ 118 h 1736"/>
                <a:gd name="T8" fmla="*/ 695 w 1851"/>
                <a:gd name="T9" fmla="*/ 123 h 1736"/>
                <a:gd name="T10" fmla="*/ 690 w 1851"/>
                <a:gd name="T11" fmla="*/ 139 h 1736"/>
                <a:gd name="T12" fmla="*/ 674 w 1851"/>
                <a:gd name="T13" fmla="*/ 150 h 1736"/>
                <a:gd name="T14" fmla="*/ 663 w 1851"/>
                <a:gd name="T15" fmla="*/ 166 h 1736"/>
                <a:gd name="T16" fmla="*/ 647 w 1851"/>
                <a:gd name="T17" fmla="*/ 176 h 1736"/>
                <a:gd name="T18" fmla="*/ 642 w 1851"/>
                <a:gd name="T19" fmla="*/ 192 h 1736"/>
                <a:gd name="T20" fmla="*/ 620 w 1851"/>
                <a:gd name="T21" fmla="*/ 224 h 1736"/>
                <a:gd name="T22" fmla="*/ 599 w 1851"/>
                <a:gd name="T23" fmla="*/ 278 h 1736"/>
                <a:gd name="T24" fmla="*/ 578 w 1851"/>
                <a:gd name="T25" fmla="*/ 566 h 1736"/>
                <a:gd name="T26" fmla="*/ 540 w 1851"/>
                <a:gd name="T27" fmla="*/ 715 h 1736"/>
                <a:gd name="T28" fmla="*/ 482 w 1851"/>
                <a:gd name="T29" fmla="*/ 934 h 1736"/>
                <a:gd name="T30" fmla="*/ 252 w 1851"/>
                <a:gd name="T31" fmla="*/ 1024 h 1736"/>
                <a:gd name="T32" fmla="*/ 183 w 1851"/>
                <a:gd name="T33" fmla="*/ 1051 h 1736"/>
                <a:gd name="T34" fmla="*/ 135 w 1851"/>
                <a:gd name="T35" fmla="*/ 1072 h 1736"/>
                <a:gd name="T36" fmla="*/ 119 w 1851"/>
                <a:gd name="T37" fmla="*/ 1083 h 1736"/>
                <a:gd name="T38" fmla="*/ 103 w 1851"/>
                <a:gd name="T39" fmla="*/ 1088 h 1736"/>
                <a:gd name="T40" fmla="*/ 55 w 1851"/>
                <a:gd name="T41" fmla="*/ 1131 h 1736"/>
                <a:gd name="T42" fmla="*/ 23 w 1851"/>
                <a:gd name="T43" fmla="*/ 1195 h 1736"/>
                <a:gd name="T44" fmla="*/ 7 w 1851"/>
                <a:gd name="T45" fmla="*/ 1248 h 1736"/>
                <a:gd name="T46" fmla="*/ 55 w 1851"/>
                <a:gd name="T47" fmla="*/ 1520 h 1736"/>
                <a:gd name="T48" fmla="*/ 87 w 1851"/>
                <a:gd name="T49" fmla="*/ 1563 h 1736"/>
                <a:gd name="T50" fmla="*/ 130 w 1851"/>
                <a:gd name="T51" fmla="*/ 1600 h 1736"/>
                <a:gd name="T52" fmla="*/ 199 w 1851"/>
                <a:gd name="T53" fmla="*/ 1638 h 1736"/>
                <a:gd name="T54" fmla="*/ 231 w 1851"/>
                <a:gd name="T55" fmla="*/ 1648 h 1736"/>
                <a:gd name="T56" fmla="*/ 295 w 1851"/>
                <a:gd name="T57" fmla="*/ 1670 h 1736"/>
                <a:gd name="T58" fmla="*/ 615 w 1851"/>
                <a:gd name="T59" fmla="*/ 1707 h 1736"/>
                <a:gd name="T60" fmla="*/ 1084 w 1851"/>
                <a:gd name="T61" fmla="*/ 1728 h 1736"/>
                <a:gd name="T62" fmla="*/ 1351 w 1851"/>
                <a:gd name="T63" fmla="*/ 1723 h 1736"/>
                <a:gd name="T64" fmla="*/ 1602 w 1851"/>
                <a:gd name="T65" fmla="*/ 1691 h 1736"/>
                <a:gd name="T66" fmla="*/ 1762 w 1851"/>
                <a:gd name="T67" fmla="*/ 1638 h 1736"/>
                <a:gd name="T68" fmla="*/ 1810 w 1851"/>
                <a:gd name="T69" fmla="*/ 1600 h 1736"/>
                <a:gd name="T70" fmla="*/ 1831 w 1851"/>
                <a:gd name="T71" fmla="*/ 1568 h 1736"/>
                <a:gd name="T72" fmla="*/ 1847 w 1851"/>
                <a:gd name="T73" fmla="*/ 1430 h 1736"/>
                <a:gd name="T74" fmla="*/ 1836 w 1851"/>
                <a:gd name="T75" fmla="*/ 1270 h 1736"/>
                <a:gd name="T76" fmla="*/ 1810 w 1851"/>
                <a:gd name="T77" fmla="*/ 886 h 1736"/>
                <a:gd name="T78" fmla="*/ 1751 w 1851"/>
                <a:gd name="T79" fmla="*/ 688 h 1736"/>
                <a:gd name="T80" fmla="*/ 1719 w 1851"/>
                <a:gd name="T81" fmla="*/ 619 h 1736"/>
                <a:gd name="T82" fmla="*/ 1714 w 1851"/>
                <a:gd name="T83" fmla="*/ 598 h 1736"/>
                <a:gd name="T84" fmla="*/ 1692 w 1851"/>
                <a:gd name="T85" fmla="*/ 566 h 1736"/>
                <a:gd name="T86" fmla="*/ 1660 w 1851"/>
                <a:gd name="T87" fmla="*/ 502 h 1736"/>
                <a:gd name="T88" fmla="*/ 1634 w 1851"/>
                <a:gd name="T89" fmla="*/ 470 h 1736"/>
                <a:gd name="T90" fmla="*/ 1602 w 1851"/>
                <a:gd name="T91" fmla="*/ 406 h 1736"/>
                <a:gd name="T92" fmla="*/ 1575 w 1851"/>
                <a:gd name="T93" fmla="*/ 347 h 1736"/>
                <a:gd name="T94" fmla="*/ 1479 w 1851"/>
                <a:gd name="T95" fmla="*/ 166 h 1736"/>
                <a:gd name="T96" fmla="*/ 1458 w 1851"/>
                <a:gd name="T97" fmla="*/ 134 h 1736"/>
                <a:gd name="T98" fmla="*/ 1244 w 1851"/>
                <a:gd name="T99" fmla="*/ 38 h 1736"/>
                <a:gd name="T100" fmla="*/ 1116 w 1851"/>
                <a:gd name="T101" fmla="*/ 0 h 1736"/>
                <a:gd name="T102" fmla="*/ 930 w 1851"/>
                <a:gd name="T103" fmla="*/ 11 h 1736"/>
                <a:gd name="T104" fmla="*/ 892 w 1851"/>
                <a:gd name="T105" fmla="*/ 22 h 1736"/>
                <a:gd name="T106" fmla="*/ 876 w 1851"/>
                <a:gd name="T107" fmla="*/ 27 h 1736"/>
                <a:gd name="T108" fmla="*/ 892 w 1851"/>
                <a:gd name="T109" fmla="*/ 16 h 17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w 1851"/>
                <a:gd name="T166" fmla="*/ 0 h 1736"/>
                <a:gd name="T167" fmla="*/ 1851 w 1851"/>
                <a:gd name="T168" fmla="*/ 1736 h 1736"/>
              </a:gdLst>
              <a:ahLst/>
              <a:cxnLst>
                <a:cxn ang="T110">
                  <a:pos x="T0" y="T1"/>
                </a:cxn>
                <a:cxn ang="T111">
                  <a:pos x="T2" y="T3"/>
                </a:cxn>
                <a:cxn ang="T112">
                  <a:pos x="T4" y="T5"/>
                </a:cxn>
                <a:cxn ang="T113">
                  <a:pos x="T6" y="T7"/>
                </a:cxn>
                <a:cxn ang="T114">
                  <a:pos x="T8" y="T9"/>
                </a:cxn>
                <a:cxn ang="T115">
                  <a:pos x="T10" y="T11"/>
                </a:cxn>
                <a:cxn ang="T116">
                  <a:pos x="T12" y="T13"/>
                </a:cxn>
                <a:cxn ang="T117">
                  <a:pos x="T14" y="T15"/>
                </a:cxn>
                <a:cxn ang="T118">
                  <a:pos x="T16" y="T17"/>
                </a:cxn>
                <a:cxn ang="T119">
                  <a:pos x="T18" y="T19"/>
                </a:cxn>
                <a:cxn ang="T120">
                  <a:pos x="T20" y="T21"/>
                </a:cxn>
                <a:cxn ang="T121">
                  <a:pos x="T22" y="T23"/>
                </a:cxn>
                <a:cxn ang="T122">
                  <a:pos x="T24" y="T25"/>
                </a:cxn>
                <a:cxn ang="T123">
                  <a:pos x="T26" y="T27"/>
                </a:cxn>
                <a:cxn ang="T124">
                  <a:pos x="T28" y="T29"/>
                </a:cxn>
                <a:cxn ang="T125">
                  <a:pos x="T30" y="T31"/>
                </a:cxn>
                <a:cxn ang="T126">
                  <a:pos x="T32" y="T33"/>
                </a:cxn>
                <a:cxn ang="T127">
                  <a:pos x="T34" y="T35"/>
                </a:cxn>
                <a:cxn ang="T128">
                  <a:pos x="T36" y="T37"/>
                </a:cxn>
                <a:cxn ang="T129">
                  <a:pos x="T38" y="T39"/>
                </a:cxn>
                <a:cxn ang="T130">
                  <a:pos x="T40" y="T41"/>
                </a:cxn>
                <a:cxn ang="T131">
                  <a:pos x="T42" y="T43"/>
                </a:cxn>
                <a:cxn ang="T132">
                  <a:pos x="T44" y="T45"/>
                </a:cxn>
                <a:cxn ang="T133">
                  <a:pos x="T46" y="T47"/>
                </a:cxn>
                <a:cxn ang="T134">
                  <a:pos x="T48" y="T49"/>
                </a:cxn>
                <a:cxn ang="T135">
                  <a:pos x="T50" y="T51"/>
                </a:cxn>
                <a:cxn ang="T136">
                  <a:pos x="T52" y="T53"/>
                </a:cxn>
                <a:cxn ang="T137">
                  <a:pos x="T54" y="T55"/>
                </a:cxn>
                <a:cxn ang="T138">
                  <a:pos x="T56" y="T57"/>
                </a:cxn>
                <a:cxn ang="T139">
                  <a:pos x="T58" y="T59"/>
                </a:cxn>
                <a:cxn ang="T140">
                  <a:pos x="T60" y="T61"/>
                </a:cxn>
                <a:cxn ang="T141">
                  <a:pos x="T62" y="T63"/>
                </a:cxn>
                <a:cxn ang="T142">
                  <a:pos x="T64" y="T65"/>
                </a:cxn>
                <a:cxn ang="T143">
                  <a:pos x="T66" y="T67"/>
                </a:cxn>
                <a:cxn ang="T144">
                  <a:pos x="T68" y="T69"/>
                </a:cxn>
                <a:cxn ang="T145">
                  <a:pos x="T70" y="T71"/>
                </a:cxn>
                <a:cxn ang="T146">
                  <a:pos x="T72" y="T73"/>
                </a:cxn>
                <a:cxn ang="T147">
                  <a:pos x="T74" y="T75"/>
                </a:cxn>
                <a:cxn ang="T148">
                  <a:pos x="T76" y="T77"/>
                </a:cxn>
                <a:cxn ang="T149">
                  <a:pos x="T78" y="T79"/>
                </a:cxn>
                <a:cxn ang="T150">
                  <a:pos x="T80" y="T81"/>
                </a:cxn>
                <a:cxn ang="T151">
                  <a:pos x="T82" y="T83"/>
                </a:cxn>
                <a:cxn ang="T152">
                  <a:pos x="T84" y="T85"/>
                </a:cxn>
                <a:cxn ang="T153">
                  <a:pos x="T86" y="T87"/>
                </a:cxn>
                <a:cxn ang="T154">
                  <a:pos x="T88" y="T89"/>
                </a:cxn>
                <a:cxn ang="T155">
                  <a:pos x="T90" y="T91"/>
                </a:cxn>
                <a:cxn ang="T156">
                  <a:pos x="T92" y="T93"/>
                </a:cxn>
                <a:cxn ang="T157">
                  <a:pos x="T94" y="T95"/>
                </a:cxn>
                <a:cxn ang="T158">
                  <a:pos x="T96" y="T97"/>
                </a:cxn>
                <a:cxn ang="T159">
                  <a:pos x="T98" y="T99"/>
                </a:cxn>
                <a:cxn ang="T160">
                  <a:pos x="T100" y="T101"/>
                </a:cxn>
                <a:cxn ang="T161">
                  <a:pos x="T102" y="T103"/>
                </a:cxn>
                <a:cxn ang="T162">
                  <a:pos x="T104" y="T105"/>
                </a:cxn>
                <a:cxn ang="T163">
                  <a:pos x="T106" y="T107"/>
                </a:cxn>
                <a:cxn ang="T164">
                  <a:pos x="T108" y="T109"/>
                </a:cxn>
              </a:cxnLst>
              <a:rect l="T165" t="T166" r="T167" b="T168"/>
              <a:pathLst>
                <a:path w="1851" h="1736">
                  <a:moveTo>
                    <a:pt x="892" y="16"/>
                  </a:moveTo>
                  <a:cubicBezTo>
                    <a:pt x="867" y="22"/>
                    <a:pt x="843" y="26"/>
                    <a:pt x="818" y="32"/>
                  </a:cubicBezTo>
                  <a:cubicBezTo>
                    <a:pt x="785" y="55"/>
                    <a:pt x="754" y="80"/>
                    <a:pt x="722" y="102"/>
                  </a:cubicBezTo>
                  <a:cubicBezTo>
                    <a:pt x="718" y="107"/>
                    <a:pt x="716" y="114"/>
                    <a:pt x="711" y="118"/>
                  </a:cubicBezTo>
                  <a:cubicBezTo>
                    <a:pt x="707" y="121"/>
                    <a:pt x="699" y="119"/>
                    <a:pt x="695" y="123"/>
                  </a:cubicBezTo>
                  <a:cubicBezTo>
                    <a:pt x="691" y="127"/>
                    <a:pt x="693" y="135"/>
                    <a:pt x="690" y="139"/>
                  </a:cubicBezTo>
                  <a:cubicBezTo>
                    <a:pt x="686" y="144"/>
                    <a:pt x="679" y="146"/>
                    <a:pt x="674" y="150"/>
                  </a:cubicBezTo>
                  <a:cubicBezTo>
                    <a:pt x="670" y="155"/>
                    <a:pt x="668" y="162"/>
                    <a:pt x="663" y="166"/>
                  </a:cubicBezTo>
                  <a:cubicBezTo>
                    <a:pt x="658" y="170"/>
                    <a:pt x="651" y="171"/>
                    <a:pt x="647" y="176"/>
                  </a:cubicBezTo>
                  <a:cubicBezTo>
                    <a:pt x="643" y="180"/>
                    <a:pt x="645" y="187"/>
                    <a:pt x="642" y="192"/>
                  </a:cubicBezTo>
                  <a:cubicBezTo>
                    <a:pt x="636" y="203"/>
                    <a:pt x="620" y="224"/>
                    <a:pt x="620" y="224"/>
                  </a:cubicBezTo>
                  <a:cubicBezTo>
                    <a:pt x="615" y="245"/>
                    <a:pt x="605" y="258"/>
                    <a:pt x="599" y="278"/>
                  </a:cubicBezTo>
                  <a:cubicBezTo>
                    <a:pt x="596" y="376"/>
                    <a:pt x="593" y="470"/>
                    <a:pt x="578" y="566"/>
                  </a:cubicBezTo>
                  <a:cubicBezTo>
                    <a:pt x="570" y="617"/>
                    <a:pt x="549" y="664"/>
                    <a:pt x="540" y="715"/>
                  </a:cubicBezTo>
                  <a:cubicBezTo>
                    <a:pt x="529" y="775"/>
                    <a:pt x="523" y="884"/>
                    <a:pt x="482" y="934"/>
                  </a:cubicBezTo>
                  <a:cubicBezTo>
                    <a:pt x="430" y="998"/>
                    <a:pt x="327" y="1014"/>
                    <a:pt x="252" y="1024"/>
                  </a:cubicBezTo>
                  <a:cubicBezTo>
                    <a:pt x="228" y="1031"/>
                    <a:pt x="207" y="1043"/>
                    <a:pt x="183" y="1051"/>
                  </a:cubicBezTo>
                  <a:cubicBezTo>
                    <a:pt x="169" y="1061"/>
                    <a:pt x="135" y="1072"/>
                    <a:pt x="135" y="1072"/>
                  </a:cubicBezTo>
                  <a:cubicBezTo>
                    <a:pt x="130" y="1076"/>
                    <a:pt x="125" y="1080"/>
                    <a:pt x="119" y="1083"/>
                  </a:cubicBezTo>
                  <a:cubicBezTo>
                    <a:pt x="114" y="1085"/>
                    <a:pt x="108" y="1085"/>
                    <a:pt x="103" y="1088"/>
                  </a:cubicBezTo>
                  <a:cubicBezTo>
                    <a:pt x="82" y="1100"/>
                    <a:pt x="74" y="1118"/>
                    <a:pt x="55" y="1131"/>
                  </a:cubicBezTo>
                  <a:cubicBezTo>
                    <a:pt x="48" y="1153"/>
                    <a:pt x="36" y="1176"/>
                    <a:pt x="23" y="1195"/>
                  </a:cubicBezTo>
                  <a:cubicBezTo>
                    <a:pt x="17" y="1213"/>
                    <a:pt x="11" y="1230"/>
                    <a:pt x="7" y="1248"/>
                  </a:cubicBezTo>
                  <a:cubicBezTo>
                    <a:pt x="0" y="1339"/>
                    <a:pt x="1" y="1441"/>
                    <a:pt x="55" y="1520"/>
                  </a:cubicBezTo>
                  <a:cubicBezTo>
                    <a:pt x="62" y="1541"/>
                    <a:pt x="69" y="1550"/>
                    <a:pt x="87" y="1563"/>
                  </a:cubicBezTo>
                  <a:cubicBezTo>
                    <a:pt x="100" y="1582"/>
                    <a:pt x="108" y="1593"/>
                    <a:pt x="130" y="1600"/>
                  </a:cubicBezTo>
                  <a:cubicBezTo>
                    <a:pt x="161" y="1623"/>
                    <a:pt x="167" y="1627"/>
                    <a:pt x="199" y="1638"/>
                  </a:cubicBezTo>
                  <a:cubicBezTo>
                    <a:pt x="210" y="1642"/>
                    <a:pt x="231" y="1648"/>
                    <a:pt x="231" y="1648"/>
                  </a:cubicBezTo>
                  <a:cubicBezTo>
                    <a:pt x="252" y="1662"/>
                    <a:pt x="272" y="1662"/>
                    <a:pt x="295" y="1670"/>
                  </a:cubicBezTo>
                  <a:cubicBezTo>
                    <a:pt x="390" y="1702"/>
                    <a:pt x="516" y="1702"/>
                    <a:pt x="615" y="1707"/>
                  </a:cubicBezTo>
                  <a:cubicBezTo>
                    <a:pt x="774" y="1736"/>
                    <a:pt x="910" y="1726"/>
                    <a:pt x="1084" y="1728"/>
                  </a:cubicBezTo>
                  <a:cubicBezTo>
                    <a:pt x="1173" y="1726"/>
                    <a:pt x="1262" y="1726"/>
                    <a:pt x="1351" y="1723"/>
                  </a:cubicBezTo>
                  <a:cubicBezTo>
                    <a:pt x="1434" y="1720"/>
                    <a:pt x="1519" y="1697"/>
                    <a:pt x="1602" y="1691"/>
                  </a:cubicBezTo>
                  <a:cubicBezTo>
                    <a:pt x="1656" y="1674"/>
                    <a:pt x="1708" y="1655"/>
                    <a:pt x="1762" y="1638"/>
                  </a:cubicBezTo>
                  <a:cubicBezTo>
                    <a:pt x="1779" y="1626"/>
                    <a:pt x="1797" y="1617"/>
                    <a:pt x="1810" y="1600"/>
                  </a:cubicBezTo>
                  <a:cubicBezTo>
                    <a:pt x="1818" y="1590"/>
                    <a:pt x="1831" y="1568"/>
                    <a:pt x="1831" y="1568"/>
                  </a:cubicBezTo>
                  <a:cubicBezTo>
                    <a:pt x="1845" y="1524"/>
                    <a:pt x="1844" y="1476"/>
                    <a:pt x="1847" y="1430"/>
                  </a:cubicBezTo>
                  <a:cubicBezTo>
                    <a:pt x="1845" y="1377"/>
                    <a:pt x="1838" y="1323"/>
                    <a:pt x="1836" y="1270"/>
                  </a:cubicBezTo>
                  <a:cubicBezTo>
                    <a:pt x="1830" y="1102"/>
                    <a:pt x="1851" y="1018"/>
                    <a:pt x="1810" y="886"/>
                  </a:cubicBezTo>
                  <a:cubicBezTo>
                    <a:pt x="1790" y="823"/>
                    <a:pt x="1790" y="744"/>
                    <a:pt x="1751" y="688"/>
                  </a:cubicBezTo>
                  <a:cubicBezTo>
                    <a:pt x="1745" y="664"/>
                    <a:pt x="1733" y="640"/>
                    <a:pt x="1719" y="619"/>
                  </a:cubicBezTo>
                  <a:cubicBezTo>
                    <a:pt x="1717" y="612"/>
                    <a:pt x="1717" y="604"/>
                    <a:pt x="1714" y="598"/>
                  </a:cubicBezTo>
                  <a:cubicBezTo>
                    <a:pt x="1708" y="586"/>
                    <a:pt x="1692" y="566"/>
                    <a:pt x="1692" y="566"/>
                  </a:cubicBezTo>
                  <a:cubicBezTo>
                    <a:pt x="1685" y="545"/>
                    <a:pt x="1673" y="520"/>
                    <a:pt x="1660" y="502"/>
                  </a:cubicBezTo>
                  <a:cubicBezTo>
                    <a:pt x="1635" y="465"/>
                    <a:pt x="1652" y="506"/>
                    <a:pt x="1634" y="470"/>
                  </a:cubicBezTo>
                  <a:cubicBezTo>
                    <a:pt x="1621" y="444"/>
                    <a:pt x="1622" y="426"/>
                    <a:pt x="1602" y="406"/>
                  </a:cubicBezTo>
                  <a:cubicBezTo>
                    <a:pt x="1594" y="386"/>
                    <a:pt x="1585" y="366"/>
                    <a:pt x="1575" y="347"/>
                  </a:cubicBezTo>
                  <a:cubicBezTo>
                    <a:pt x="1562" y="277"/>
                    <a:pt x="1529" y="216"/>
                    <a:pt x="1479" y="166"/>
                  </a:cubicBezTo>
                  <a:cubicBezTo>
                    <a:pt x="1470" y="138"/>
                    <a:pt x="1480" y="160"/>
                    <a:pt x="1458" y="134"/>
                  </a:cubicBezTo>
                  <a:cubicBezTo>
                    <a:pt x="1400" y="65"/>
                    <a:pt x="1330" y="52"/>
                    <a:pt x="1244" y="38"/>
                  </a:cubicBezTo>
                  <a:cubicBezTo>
                    <a:pt x="1203" y="22"/>
                    <a:pt x="1159" y="10"/>
                    <a:pt x="1116" y="0"/>
                  </a:cubicBezTo>
                  <a:cubicBezTo>
                    <a:pt x="1054" y="4"/>
                    <a:pt x="992" y="6"/>
                    <a:pt x="930" y="11"/>
                  </a:cubicBezTo>
                  <a:cubicBezTo>
                    <a:pt x="914" y="12"/>
                    <a:pt x="906" y="17"/>
                    <a:pt x="892" y="22"/>
                  </a:cubicBezTo>
                  <a:cubicBezTo>
                    <a:pt x="887" y="24"/>
                    <a:pt x="876" y="33"/>
                    <a:pt x="876" y="27"/>
                  </a:cubicBezTo>
                  <a:cubicBezTo>
                    <a:pt x="876" y="21"/>
                    <a:pt x="887" y="20"/>
                    <a:pt x="892" y="16"/>
                  </a:cubicBez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907BEAB9-6E0E-4248-AF08-5BCCC6C10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81D006DA-E170-F146-9154-362EDED6B2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934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17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OS-RANK</a:t>
            </a:r>
            <a:r>
              <a:rPr lang="en-US">
                <a:latin typeface="Comic Sans MS" pitchFamily="-107" charset="0"/>
              </a:rPr>
              <a:t>(T, x)</a:t>
            </a:r>
          </a:p>
        </p:txBody>
      </p:sp>
      <p:sp>
        <p:nvSpPr>
          <p:cNvPr id="562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dirty="0">
                <a:latin typeface="Comic Sans MS" pitchFamily="-107" charset="0"/>
              </a:rPr>
              <a:t>r ← size[left[x]] + 1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dirty="0">
                <a:latin typeface="Comic Sans MS" pitchFamily="-107" charset="0"/>
              </a:rPr>
              <a:t>y ← x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while </a:t>
            </a:r>
            <a:r>
              <a:rPr lang="en-US" dirty="0">
                <a:latin typeface="Comic Sans MS" pitchFamily="-107" charset="0"/>
              </a:rPr>
              <a:t>y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≠ </a:t>
            </a:r>
            <a:r>
              <a:rPr lang="en-US" dirty="0">
                <a:latin typeface="Comic Sans MS" pitchFamily="-107" charset="0"/>
              </a:rPr>
              <a:t>root[T]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          do if </a:t>
            </a:r>
            <a:r>
              <a:rPr lang="en-US" dirty="0">
                <a:latin typeface="Comic Sans MS" pitchFamily="-107" charset="0"/>
              </a:rPr>
              <a:t>y = right[p[y]]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                   then </a:t>
            </a:r>
            <a:r>
              <a:rPr lang="en-US" dirty="0">
                <a:latin typeface="Comic Sans MS" pitchFamily="-107" charset="0"/>
              </a:rPr>
              <a:t>r ← r + size[left[p[y]]] + 1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dirty="0"/>
              <a:t>               </a:t>
            </a:r>
            <a:r>
              <a:rPr lang="en-US" dirty="0">
                <a:latin typeface="Comic Sans MS" pitchFamily="-107" charset="0"/>
              </a:rPr>
              <a:t>y ← p[y]</a:t>
            </a:r>
          </a:p>
          <a:p>
            <a:pPr marL="533400" indent="-533400" eaLnBrk="1" hangingPunct="1">
              <a:lnSpc>
                <a:spcPct val="140000"/>
              </a:lnSpc>
              <a:buFontTx/>
              <a:buAutoNum type="arabicPeriod"/>
            </a:pPr>
            <a:r>
              <a:rPr lang="en-US" b="1" dirty="0"/>
              <a:t>return </a:t>
            </a:r>
            <a:r>
              <a:rPr lang="en-US" dirty="0">
                <a:latin typeface="Comic Sans MS" pitchFamily="-107" charset="0"/>
              </a:rPr>
              <a:t>r</a:t>
            </a:r>
          </a:p>
        </p:txBody>
      </p:sp>
      <p:sp>
        <p:nvSpPr>
          <p:cNvPr id="562180" name="Text Box 4"/>
          <p:cNvSpPr txBox="1">
            <a:spLocks noChangeArrowheads="1"/>
          </p:cNvSpPr>
          <p:nvPr/>
        </p:nvSpPr>
        <p:spPr bwMode="auto">
          <a:xfrm>
            <a:off x="4837113" y="1238250"/>
            <a:ext cx="410561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Add to the rank the elements in</a:t>
            </a:r>
          </a:p>
          <a:p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its left subtree + 1 for itself</a:t>
            </a:r>
          </a:p>
        </p:txBody>
      </p:sp>
      <p:sp>
        <p:nvSpPr>
          <p:cNvPr id="562181" name="Text Box 5"/>
          <p:cNvSpPr txBox="1">
            <a:spLocks noChangeArrowheads="1"/>
          </p:cNvSpPr>
          <p:nvPr/>
        </p:nvSpPr>
        <p:spPr bwMode="auto">
          <a:xfrm>
            <a:off x="4837113" y="2001838"/>
            <a:ext cx="3041650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entury Gothic" charset="0"/>
                <a:ea typeface="Century Gothic" charset="0"/>
                <a:cs typeface="Century Gothic" charset="0"/>
              </a:rPr>
              <a:t>Set y as a pointer that will traverse the tree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5676900" y="3224213"/>
            <a:ext cx="3232150" cy="3487737"/>
            <a:chOff x="3576" y="2031"/>
            <a:chExt cx="2036" cy="2197"/>
          </a:xfrm>
        </p:grpSpPr>
        <p:sp>
          <p:nvSpPr>
            <p:cNvPr id="56330" name="AutoShape 7"/>
            <p:cNvSpPr>
              <a:spLocks/>
            </p:cNvSpPr>
            <p:nvPr/>
          </p:nvSpPr>
          <p:spPr bwMode="auto">
            <a:xfrm>
              <a:off x="5011" y="2031"/>
              <a:ext cx="171" cy="1324"/>
            </a:xfrm>
            <a:prstGeom prst="rightBrace">
              <a:avLst>
                <a:gd name="adj1" fmla="val 64522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6331" name="Text Box 8"/>
            <p:cNvSpPr txBox="1">
              <a:spLocks noChangeArrowheads="1"/>
            </p:cNvSpPr>
            <p:nvPr/>
          </p:nvSpPr>
          <p:spPr bwMode="auto">
            <a:xfrm>
              <a:off x="3576" y="3394"/>
              <a:ext cx="1916" cy="83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entury Gothic" charset="0"/>
                  <a:ea typeface="Century Gothic" charset="0"/>
                  <a:cs typeface="Century Gothic" charset="0"/>
                </a:rPr>
                <a:t>If a right child add the size of the parent’s left subtree + 1 for the parent</a:t>
              </a:r>
            </a:p>
          </p:txBody>
        </p:sp>
        <p:sp>
          <p:nvSpPr>
            <p:cNvPr id="56332" name="Freeform 9"/>
            <p:cNvSpPr>
              <a:spLocks/>
            </p:cNvSpPr>
            <p:nvPr/>
          </p:nvSpPr>
          <p:spPr bwMode="auto">
            <a:xfrm>
              <a:off x="5259" y="2648"/>
              <a:ext cx="353" cy="941"/>
            </a:xfrm>
            <a:custGeom>
              <a:avLst/>
              <a:gdLst>
                <a:gd name="T0" fmla="*/ 32 w 353"/>
                <a:gd name="T1" fmla="*/ 941 h 941"/>
                <a:gd name="T2" fmla="*/ 197 w 353"/>
                <a:gd name="T3" fmla="*/ 840 h 941"/>
                <a:gd name="T4" fmla="*/ 288 w 353"/>
                <a:gd name="T5" fmla="*/ 600 h 941"/>
                <a:gd name="T6" fmla="*/ 336 w 353"/>
                <a:gd name="T7" fmla="*/ 200 h 941"/>
                <a:gd name="T8" fmla="*/ 186 w 353"/>
                <a:gd name="T9" fmla="*/ 29 h 941"/>
                <a:gd name="T10" fmla="*/ 0 w 353"/>
                <a:gd name="T11" fmla="*/ 24 h 941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w 353"/>
                <a:gd name="T19" fmla="*/ 0 h 941"/>
                <a:gd name="T20" fmla="*/ 353 w 353"/>
                <a:gd name="T21" fmla="*/ 941 h 941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T18" t="T19" r="T20" b="T21"/>
              <a:pathLst>
                <a:path w="353" h="941">
                  <a:moveTo>
                    <a:pt x="32" y="941"/>
                  </a:moveTo>
                  <a:cubicBezTo>
                    <a:pt x="93" y="919"/>
                    <a:pt x="154" y="897"/>
                    <a:pt x="197" y="840"/>
                  </a:cubicBezTo>
                  <a:cubicBezTo>
                    <a:pt x="240" y="783"/>
                    <a:pt x="265" y="706"/>
                    <a:pt x="288" y="600"/>
                  </a:cubicBezTo>
                  <a:cubicBezTo>
                    <a:pt x="311" y="494"/>
                    <a:pt x="353" y="295"/>
                    <a:pt x="336" y="200"/>
                  </a:cubicBezTo>
                  <a:cubicBezTo>
                    <a:pt x="319" y="105"/>
                    <a:pt x="242" y="58"/>
                    <a:pt x="186" y="29"/>
                  </a:cubicBezTo>
                  <a:cubicBezTo>
                    <a:pt x="130" y="0"/>
                    <a:pt x="31" y="26"/>
                    <a:pt x="0" y="24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62186" name="Text Box 10"/>
          <p:cNvSpPr txBox="1">
            <a:spLocks noChangeArrowheads="1"/>
          </p:cNvSpPr>
          <p:nvPr/>
        </p:nvSpPr>
        <p:spPr bwMode="auto">
          <a:xfrm>
            <a:off x="423863" y="6040438"/>
            <a:ext cx="3249608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>
                <a:latin typeface="Century Gothic" charset="0"/>
                <a:ea typeface="Century Gothic" charset="0"/>
                <a:cs typeface="Century Gothic" charset="0"/>
              </a:rPr>
              <a:t>Running time: O(</a:t>
            </a:r>
            <a:r>
              <a:rPr lang="en-US" sz="2400" dirty="0" err="1">
                <a:latin typeface="Century Gothic" charset="0"/>
                <a:ea typeface="Century Gothic" charset="0"/>
                <a:cs typeface="Century Gothic" charset="0"/>
              </a:rPr>
              <a:t>lgn</a:t>
            </a:r>
            <a:r>
              <a:rPr lang="en-US" sz="2400" dirty="0"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0286B3-A7A6-444B-A21E-C7B00E6D5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2A7CE7-1BD1-354A-83A5-C2E52EAA7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707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21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2180" grpId="0"/>
      <p:bldP spid="562181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 sz="3200"/>
              <a:t>OS-RANK</a:t>
            </a:r>
            <a:endParaRPr lang="en-US"/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536575" y="1285875"/>
            <a:ext cx="7805738" cy="5084763"/>
            <a:chOff x="338" y="810"/>
            <a:chExt cx="4917" cy="3203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3320" y="810"/>
              <a:ext cx="282" cy="322"/>
              <a:chOff x="2660" y="864"/>
              <a:chExt cx="282" cy="322"/>
            </a:xfrm>
          </p:grpSpPr>
          <p:sp>
            <p:nvSpPr>
              <p:cNvPr id="57441" name="AutoShape 5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26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20</a:t>
                </a:r>
              </a:p>
            </p:txBody>
          </p:sp>
          <p:sp>
            <p:nvSpPr>
              <p:cNvPr id="57442" name="Line 6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4" name="Group 7"/>
            <p:cNvGrpSpPr>
              <a:grpSpLocks/>
            </p:cNvGrpSpPr>
            <p:nvPr/>
          </p:nvGrpSpPr>
          <p:grpSpPr bwMode="auto">
            <a:xfrm>
              <a:off x="941" y="2450"/>
              <a:ext cx="282" cy="322"/>
              <a:chOff x="2660" y="864"/>
              <a:chExt cx="282" cy="322"/>
            </a:xfrm>
          </p:grpSpPr>
          <p:sp>
            <p:nvSpPr>
              <p:cNvPr id="57439" name="AutoShape 8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10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57440" name="Line 9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5" name="Group 10"/>
            <p:cNvGrpSpPr>
              <a:grpSpLocks/>
            </p:cNvGrpSpPr>
            <p:nvPr/>
          </p:nvGrpSpPr>
          <p:grpSpPr bwMode="auto">
            <a:xfrm>
              <a:off x="1254" y="3125"/>
              <a:ext cx="282" cy="322"/>
              <a:chOff x="2660" y="864"/>
              <a:chExt cx="282" cy="322"/>
            </a:xfrm>
          </p:grpSpPr>
          <p:sp>
            <p:nvSpPr>
              <p:cNvPr id="57437" name="AutoShape 11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12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38" name="Line 12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6" name="Group 13"/>
            <p:cNvGrpSpPr>
              <a:grpSpLocks/>
            </p:cNvGrpSpPr>
            <p:nvPr/>
          </p:nvGrpSpPr>
          <p:grpSpPr bwMode="auto">
            <a:xfrm>
              <a:off x="1934" y="2450"/>
              <a:ext cx="282" cy="322"/>
              <a:chOff x="2660" y="864"/>
              <a:chExt cx="282" cy="322"/>
            </a:xfrm>
          </p:grpSpPr>
          <p:sp>
            <p:nvSpPr>
              <p:cNvPr id="57435" name="AutoShape 14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16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57436" name="Line 15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7" name="Group 16"/>
            <p:cNvGrpSpPr>
              <a:grpSpLocks/>
            </p:cNvGrpSpPr>
            <p:nvPr/>
          </p:nvGrpSpPr>
          <p:grpSpPr bwMode="auto">
            <a:xfrm>
              <a:off x="2581" y="3125"/>
              <a:ext cx="282" cy="322"/>
              <a:chOff x="2660" y="864"/>
              <a:chExt cx="282" cy="322"/>
            </a:xfrm>
          </p:grpSpPr>
          <p:sp>
            <p:nvSpPr>
              <p:cNvPr id="57433" name="AutoShape 17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20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34" name="Line 18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8" name="Group 19"/>
            <p:cNvGrpSpPr>
              <a:grpSpLocks/>
            </p:cNvGrpSpPr>
            <p:nvPr/>
          </p:nvGrpSpPr>
          <p:grpSpPr bwMode="auto">
            <a:xfrm>
              <a:off x="3057" y="2450"/>
              <a:ext cx="282" cy="322"/>
              <a:chOff x="2660" y="864"/>
              <a:chExt cx="282" cy="322"/>
            </a:xfrm>
          </p:grpSpPr>
          <p:sp>
            <p:nvSpPr>
              <p:cNvPr id="57431" name="AutoShape 20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21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32" name="Line 21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9" name="Group 22"/>
            <p:cNvGrpSpPr>
              <a:grpSpLocks/>
            </p:cNvGrpSpPr>
            <p:nvPr/>
          </p:nvGrpSpPr>
          <p:grpSpPr bwMode="auto">
            <a:xfrm>
              <a:off x="2400" y="2450"/>
              <a:ext cx="282" cy="322"/>
              <a:chOff x="2660" y="864"/>
              <a:chExt cx="282" cy="322"/>
            </a:xfrm>
          </p:grpSpPr>
          <p:sp>
            <p:nvSpPr>
              <p:cNvPr id="57429" name="AutoShape 23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19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57430" name="Line 24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0" name="Group 25"/>
            <p:cNvGrpSpPr>
              <a:grpSpLocks/>
            </p:cNvGrpSpPr>
            <p:nvPr/>
          </p:nvGrpSpPr>
          <p:grpSpPr bwMode="auto">
            <a:xfrm>
              <a:off x="2733" y="1785"/>
              <a:ext cx="282" cy="322"/>
              <a:chOff x="2660" y="864"/>
              <a:chExt cx="282" cy="322"/>
            </a:xfrm>
          </p:grpSpPr>
          <p:sp>
            <p:nvSpPr>
              <p:cNvPr id="57427" name="AutoShape 26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21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4</a:t>
                </a:r>
              </a:p>
            </p:txBody>
          </p:sp>
          <p:sp>
            <p:nvSpPr>
              <p:cNvPr id="57428" name="Line 27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1" name="Group 28"/>
            <p:cNvGrpSpPr>
              <a:grpSpLocks/>
            </p:cNvGrpSpPr>
            <p:nvPr/>
          </p:nvGrpSpPr>
          <p:grpSpPr bwMode="auto">
            <a:xfrm>
              <a:off x="1689" y="1785"/>
              <a:ext cx="282" cy="322"/>
              <a:chOff x="2660" y="864"/>
              <a:chExt cx="282" cy="322"/>
            </a:xfrm>
          </p:grpSpPr>
          <p:sp>
            <p:nvSpPr>
              <p:cNvPr id="57425" name="AutoShape 29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57426" name="Line 30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2" name="Group 31"/>
            <p:cNvGrpSpPr>
              <a:grpSpLocks/>
            </p:cNvGrpSpPr>
            <p:nvPr/>
          </p:nvGrpSpPr>
          <p:grpSpPr bwMode="auto">
            <a:xfrm>
              <a:off x="2232" y="1237"/>
              <a:ext cx="282" cy="322"/>
              <a:chOff x="2660" y="864"/>
              <a:chExt cx="282" cy="322"/>
            </a:xfrm>
          </p:grpSpPr>
          <p:sp>
            <p:nvSpPr>
              <p:cNvPr id="57423" name="AutoShape 32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17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12</a:t>
                </a:r>
              </a:p>
            </p:txBody>
          </p:sp>
          <p:sp>
            <p:nvSpPr>
              <p:cNvPr id="57424" name="Line 33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587" y="3125"/>
              <a:ext cx="282" cy="322"/>
              <a:chOff x="2660" y="864"/>
              <a:chExt cx="282" cy="322"/>
            </a:xfrm>
          </p:grpSpPr>
          <p:sp>
            <p:nvSpPr>
              <p:cNvPr id="57421" name="AutoShape 35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</a:t>
                </a:r>
              </a:p>
            </p:txBody>
          </p:sp>
          <p:sp>
            <p:nvSpPr>
              <p:cNvPr id="57422" name="Line 36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4" name="Group 37"/>
            <p:cNvGrpSpPr>
              <a:grpSpLocks/>
            </p:cNvGrpSpPr>
            <p:nvPr/>
          </p:nvGrpSpPr>
          <p:grpSpPr bwMode="auto">
            <a:xfrm>
              <a:off x="338" y="3691"/>
              <a:ext cx="282" cy="322"/>
              <a:chOff x="2660" y="864"/>
              <a:chExt cx="282" cy="322"/>
            </a:xfrm>
          </p:grpSpPr>
          <p:sp>
            <p:nvSpPr>
              <p:cNvPr id="57419" name="AutoShape 38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20" name="Line 39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5" name="Group 40"/>
            <p:cNvGrpSpPr>
              <a:grpSpLocks/>
            </p:cNvGrpSpPr>
            <p:nvPr/>
          </p:nvGrpSpPr>
          <p:grpSpPr bwMode="auto">
            <a:xfrm>
              <a:off x="3655" y="2450"/>
              <a:ext cx="282" cy="322"/>
              <a:chOff x="2660" y="864"/>
              <a:chExt cx="282" cy="322"/>
            </a:xfrm>
          </p:grpSpPr>
          <p:sp>
            <p:nvSpPr>
              <p:cNvPr id="57417" name="AutoShape 41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28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18" name="Line 42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6" name="Group 43"/>
            <p:cNvGrpSpPr>
              <a:grpSpLocks/>
            </p:cNvGrpSpPr>
            <p:nvPr/>
          </p:nvGrpSpPr>
          <p:grpSpPr bwMode="auto">
            <a:xfrm>
              <a:off x="4058" y="3125"/>
              <a:ext cx="282" cy="322"/>
              <a:chOff x="2660" y="864"/>
              <a:chExt cx="282" cy="322"/>
            </a:xfrm>
          </p:grpSpPr>
          <p:sp>
            <p:nvSpPr>
              <p:cNvPr id="57415" name="AutoShape 44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35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16" name="Line 45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7" name="Group 46"/>
            <p:cNvGrpSpPr>
              <a:grpSpLocks/>
            </p:cNvGrpSpPr>
            <p:nvPr/>
          </p:nvGrpSpPr>
          <p:grpSpPr bwMode="auto">
            <a:xfrm>
              <a:off x="4313" y="2450"/>
              <a:ext cx="282" cy="322"/>
              <a:chOff x="2660" y="864"/>
              <a:chExt cx="282" cy="322"/>
            </a:xfrm>
          </p:grpSpPr>
          <p:sp>
            <p:nvSpPr>
              <p:cNvPr id="57413" name="AutoShape 47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38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</a:t>
                </a:r>
              </a:p>
            </p:txBody>
          </p:sp>
          <p:sp>
            <p:nvSpPr>
              <p:cNvPr id="57414" name="Line 48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8" name="Group 49"/>
            <p:cNvGrpSpPr>
              <a:grpSpLocks/>
            </p:cNvGrpSpPr>
            <p:nvPr/>
          </p:nvGrpSpPr>
          <p:grpSpPr bwMode="auto">
            <a:xfrm>
              <a:off x="4565" y="3125"/>
              <a:ext cx="282" cy="322"/>
              <a:chOff x="2660" y="864"/>
              <a:chExt cx="282" cy="322"/>
            </a:xfrm>
          </p:grpSpPr>
          <p:sp>
            <p:nvSpPr>
              <p:cNvPr id="57411" name="AutoShape 50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39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12" name="Line 51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19" name="Group 52"/>
            <p:cNvGrpSpPr>
              <a:grpSpLocks/>
            </p:cNvGrpSpPr>
            <p:nvPr/>
          </p:nvGrpSpPr>
          <p:grpSpPr bwMode="auto">
            <a:xfrm>
              <a:off x="4973" y="1785"/>
              <a:ext cx="282" cy="322"/>
              <a:chOff x="2660" y="864"/>
              <a:chExt cx="282" cy="322"/>
            </a:xfrm>
          </p:grpSpPr>
          <p:sp>
            <p:nvSpPr>
              <p:cNvPr id="57409" name="AutoShape 53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47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10" name="Line 54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20" name="Group 55"/>
            <p:cNvGrpSpPr>
              <a:grpSpLocks/>
            </p:cNvGrpSpPr>
            <p:nvPr/>
          </p:nvGrpSpPr>
          <p:grpSpPr bwMode="auto">
            <a:xfrm>
              <a:off x="3964" y="1785"/>
              <a:ext cx="282" cy="322"/>
              <a:chOff x="2660" y="864"/>
              <a:chExt cx="282" cy="322"/>
            </a:xfrm>
          </p:grpSpPr>
          <p:sp>
            <p:nvSpPr>
              <p:cNvPr id="57407" name="AutoShape 56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30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5</a:t>
                </a:r>
              </a:p>
            </p:txBody>
          </p:sp>
          <p:sp>
            <p:nvSpPr>
              <p:cNvPr id="57408" name="Line 57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21" name="Group 58"/>
            <p:cNvGrpSpPr>
              <a:grpSpLocks/>
            </p:cNvGrpSpPr>
            <p:nvPr/>
          </p:nvGrpSpPr>
          <p:grpSpPr bwMode="auto">
            <a:xfrm>
              <a:off x="4466" y="1237"/>
              <a:ext cx="282" cy="322"/>
              <a:chOff x="2660" y="864"/>
              <a:chExt cx="282" cy="322"/>
            </a:xfrm>
          </p:grpSpPr>
          <p:sp>
            <p:nvSpPr>
              <p:cNvPr id="57405" name="AutoShape 59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41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7</a:t>
                </a:r>
              </a:p>
            </p:txBody>
          </p:sp>
          <p:sp>
            <p:nvSpPr>
              <p:cNvPr id="57406" name="Line 60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grpSp>
          <p:nvGrpSpPr>
            <p:cNvPr id="22" name="Group 61"/>
            <p:cNvGrpSpPr>
              <a:grpSpLocks/>
            </p:cNvGrpSpPr>
            <p:nvPr/>
          </p:nvGrpSpPr>
          <p:grpSpPr bwMode="auto">
            <a:xfrm>
              <a:off x="1691" y="3125"/>
              <a:ext cx="282" cy="322"/>
              <a:chOff x="2660" y="864"/>
              <a:chExt cx="282" cy="322"/>
            </a:xfrm>
          </p:grpSpPr>
          <p:sp>
            <p:nvSpPr>
              <p:cNvPr id="57403" name="AutoShape 62"/>
              <p:cNvSpPr>
                <a:spLocks noChangeArrowheads="1"/>
              </p:cNvSpPr>
              <p:nvPr/>
            </p:nvSpPr>
            <p:spPr bwMode="auto">
              <a:xfrm>
                <a:off x="2660" y="864"/>
                <a:ext cx="282" cy="322"/>
              </a:xfrm>
              <a:prstGeom prst="roundRect">
                <a:avLst>
                  <a:gd name="adj" fmla="val 16667"/>
                </a:avLst>
              </a:prstGeom>
              <a:noFill/>
              <a:ln w="1905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14</a:t>
                </a:r>
              </a:p>
              <a:p>
                <a:pPr algn="ctr">
                  <a:lnSpc>
                    <a:spcPct val="90000"/>
                  </a:lnSpc>
                </a:pPr>
                <a:r>
                  <a:rPr lang="en-US" sz="2000">
                    <a:latin typeface="Century Gothic" charset="0"/>
                    <a:ea typeface="Century Gothic" charset="0"/>
                    <a:cs typeface="Century Gothic" charset="0"/>
                  </a:rPr>
                  <a:t>1</a:t>
                </a:r>
              </a:p>
            </p:txBody>
          </p:sp>
          <p:sp>
            <p:nvSpPr>
              <p:cNvPr id="57404" name="Line 63"/>
              <p:cNvSpPr>
                <a:spLocks noChangeShapeType="1"/>
              </p:cNvSpPr>
              <p:nvPr/>
            </p:nvSpPr>
            <p:spPr bwMode="auto">
              <a:xfrm>
                <a:off x="2660" y="1017"/>
                <a:ext cx="276" cy="5"/>
              </a:xfrm>
              <a:prstGeom prst="line">
                <a:avLst/>
              </a:prstGeom>
              <a:noFill/>
              <a:ln w="9525">
                <a:solidFill>
                  <a:srgbClr val="DD0111"/>
                </a:solidFill>
                <a:prstDash val="dash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entury Gothic" charset="0"/>
                  <a:ea typeface="Century Gothic" charset="0"/>
                  <a:cs typeface="Century Gothic" charset="0"/>
                </a:endParaRPr>
              </a:p>
            </p:txBody>
          </p:sp>
        </p:grpSp>
        <p:sp>
          <p:nvSpPr>
            <p:cNvPr id="57384" name="Line 64"/>
            <p:cNvSpPr>
              <a:spLocks noChangeShapeType="1"/>
            </p:cNvSpPr>
            <p:nvPr/>
          </p:nvSpPr>
          <p:spPr bwMode="auto">
            <a:xfrm flipH="1">
              <a:off x="2502" y="1118"/>
              <a:ext cx="830" cy="1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85" name="Line 65"/>
            <p:cNvSpPr>
              <a:spLocks noChangeShapeType="1"/>
            </p:cNvSpPr>
            <p:nvPr/>
          </p:nvSpPr>
          <p:spPr bwMode="auto">
            <a:xfrm>
              <a:off x="3580" y="1107"/>
              <a:ext cx="898" cy="14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86" name="Line 66"/>
            <p:cNvSpPr>
              <a:spLocks noChangeShapeType="1"/>
            </p:cNvSpPr>
            <p:nvPr/>
          </p:nvSpPr>
          <p:spPr bwMode="auto">
            <a:xfrm flipH="1">
              <a:off x="4241" y="1542"/>
              <a:ext cx="243" cy="25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87" name="Line 67"/>
            <p:cNvSpPr>
              <a:spLocks noChangeShapeType="1"/>
            </p:cNvSpPr>
            <p:nvPr/>
          </p:nvSpPr>
          <p:spPr bwMode="auto">
            <a:xfrm>
              <a:off x="4732" y="1536"/>
              <a:ext cx="266" cy="27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88" name="Line 68"/>
            <p:cNvSpPr>
              <a:spLocks noChangeShapeType="1"/>
            </p:cNvSpPr>
            <p:nvPr/>
          </p:nvSpPr>
          <p:spPr bwMode="auto">
            <a:xfrm flipH="1">
              <a:off x="3789" y="2084"/>
              <a:ext cx="187" cy="3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89" name="Line 69"/>
            <p:cNvSpPr>
              <a:spLocks noChangeShapeType="1"/>
            </p:cNvSpPr>
            <p:nvPr/>
          </p:nvSpPr>
          <p:spPr bwMode="auto">
            <a:xfrm>
              <a:off x="4230" y="2101"/>
              <a:ext cx="220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0" name="Line 70"/>
            <p:cNvSpPr>
              <a:spLocks noChangeShapeType="1"/>
            </p:cNvSpPr>
            <p:nvPr/>
          </p:nvSpPr>
          <p:spPr bwMode="auto">
            <a:xfrm flipH="1">
              <a:off x="4207" y="2778"/>
              <a:ext cx="124" cy="34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1" name="Line 71"/>
            <p:cNvSpPr>
              <a:spLocks noChangeShapeType="1"/>
            </p:cNvSpPr>
            <p:nvPr/>
          </p:nvSpPr>
          <p:spPr bwMode="auto">
            <a:xfrm>
              <a:off x="4585" y="2750"/>
              <a:ext cx="125" cy="3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2" name="Line 72"/>
            <p:cNvSpPr>
              <a:spLocks noChangeShapeType="1"/>
            </p:cNvSpPr>
            <p:nvPr/>
          </p:nvSpPr>
          <p:spPr bwMode="auto">
            <a:xfrm flipH="1">
              <a:off x="1954" y="1547"/>
              <a:ext cx="288" cy="2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3" name="Line 73"/>
            <p:cNvSpPr>
              <a:spLocks noChangeShapeType="1"/>
            </p:cNvSpPr>
            <p:nvPr/>
          </p:nvSpPr>
          <p:spPr bwMode="auto">
            <a:xfrm>
              <a:off x="2502" y="1547"/>
              <a:ext cx="265" cy="24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4" name="Line 74"/>
            <p:cNvSpPr>
              <a:spLocks noChangeShapeType="1"/>
            </p:cNvSpPr>
            <p:nvPr/>
          </p:nvSpPr>
          <p:spPr bwMode="auto">
            <a:xfrm flipH="1">
              <a:off x="2541" y="2095"/>
              <a:ext cx="198" cy="36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5" name="Line 75"/>
            <p:cNvSpPr>
              <a:spLocks noChangeShapeType="1"/>
            </p:cNvSpPr>
            <p:nvPr/>
          </p:nvSpPr>
          <p:spPr bwMode="auto">
            <a:xfrm>
              <a:off x="3010" y="2089"/>
              <a:ext cx="192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6" name="Line 76"/>
            <p:cNvSpPr>
              <a:spLocks noChangeShapeType="1"/>
            </p:cNvSpPr>
            <p:nvPr/>
          </p:nvSpPr>
          <p:spPr bwMode="auto">
            <a:xfrm>
              <a:off x="2575" y="2773"/>
              <a:ext cx="169" cy="3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7" name="Line 77"/>
            <p:cNvSpPr>
              <a:spLocks noChangeShapeType="1"/>
            </p:cNvSpPr>
            <p:nvPr/>
          </p:nvSpPr>
          <p:spPr bwMode="auto">
            <a:xfrm>
              <a:off x="1965" y="2095"/>
              <a:ext cx="119" cy="3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8" name="Line 78"/>
            <p:cNvSpPr>
              <a:spLocks noChangeShapeType="1"/>
            </p:cNvSpPr>
            <p:nvPr/>
          </p:nvSpPr>
          <p:spPr bwMode="auto">
            <a:xfrm flipH="1">
              <a:off x="1835" y="2773"/>
              <a:ext cx="221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399" name="Line 79"/>
            <p:cNvSpPr>
              <a:spLocks noChangeShapeType="1"/>
            </p:cNvSpPr>
            <p:nvPr/>
          </p:nvSpPr>
          <p:spPr bwMode="auto">
            <a:xfrm flipH="1">
              <a:off x="1107" y="2089"/>
              <a:ext cx="593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400" name="Line 80"/>
            <p:cNvSpPr>
              <a:spLocks noChangeShapeType="1"/>
            </p:cNvSpPr>
            <p:nvPr/>
          </p:nvSpPr>
          <p:spPr bwMode="auto">
            <a:xfrm>
              <a:off x="1197" y="2761"/>
              <a:ext cx="198" cy="36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401" name="Line 81"/>
            <p:cNvSpPr>
              <a:spLocks noChangeShapeType="1"/>
            </p:cNvSpPr>
            <p:nvPr/>
          </p:nvSpPr>
          <p:spPr bwMode="auto">
            <a:xfrm flipH="1">
              <a:off x="728" y="2773"/>
              <a:ext cx="221" cy="3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  <p:sp>
          <p:nvSpPr>
            <p:cNvPr id="57402" name="Line 82"/>
            <p:cNvSpPr>
              <a:spLocks noChangeShapeType="1"/>
            </p:cNvSpPr>
            <p:nvPr/>
          </p:nvSpPr>
          <p:spPr bwMode="auto">
            <a:xfrm flipH="1">
              <a:off x="452" y="3433"/>
              <a:ext cx="141" cy="2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entury Gothic" charset="0"/>
                <a:ea typeface="Century Gothic" charset="0"/>
                <a:cs typeface="Century Gothic" charset="0"/>
              </a:endParaRPr>
            </a:p>
          </p:txBody>
        </p:sp>
      </p:grpSp>
      <p:sp>
        <p:nvSpPr>
          <p:cNvPr id="57350" name="Line 83"/>
          <p:cNvSpPr>
            <a:spLocks noChangeShapeType="1"/>
          </p:cNvSpPr>
          <p:nvPr/>
        </p:nvSpPr>
        <p:spPr bwMode="auto">
          <a:xfrm flipH="1">
            <a:off x="7315200" y="3746500"/>
            <a:ext cx="474663" cy="24288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7351" name="Text Box 84"/>
          <p:cNvSpPr txBox="1">
            <a:spLocks noChangeArrowheads="1"/>
          </p:cNvSpPr>
          <p:nvPr/>
        </p:nvSpPr>
        <p:spPr bwMode="auto">
          <a:xfrm>
            <a:off x="7747000" y="3536950"/>
            <a:ext cx="29527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x</a:t>
            </a:r>
          </a:p>
        </p:txBody>
      </p:sp>
      <p:grpSp>
        <p:nvGrpSpPr>
          <p:cNvPr id="23" name="Group 85"/>
          <p:cNvGrpSpPr>
            <a:grpSpLocks/>
          </p:cNvGrpSpPr>
          <p:nvPr/>
        </p:nvGrpSpPr>
        <p:grpSpPr bwMode="auto">
          <a:xfrm>
            <a:off x="7659688" y="3509963"/>
            <a:ext cx="1441450" cy="755650"/>
            <a:chOff x="4825" y="2211"/>
            <a:chExt cx="908" cy="476"/>
          </a:xfrm>
        </p:grpSpPr>
        <p:sp>
          <p:nvSpPr>
            <p:cNvPr id="57362" name="Text Box 86"/>
            <p:cNvSpPr txBox="1">
              <a:spLocks noChangeArrowheads="1"/>
            </p:cNvSpPr>
            <p:nvPr/>
          </p:nvSpPr>
          <p:spPr bwMode="auto">
            <a:xfrm>
              <a:off x="4825" y="2454"/>
              <a:ext cx="90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r = 1 + 1 = 2</a:t>
              </a:r>
            </a:p>
          </p:txBody>
        </p:sp>
        <p:sp>
          <p:nvSpPr>
            <p:cNvPr id="57363" name="Text Box 87"/>
            <p:cNvSpPr txBox="1">
              <a:spLocks noChangeArrowheads="1"/>
            </p:cNvSpPr>
            <p:nvPr/>
          </p:nvSpPr>
          <p:spPr bwMode="auto">
            <a:xfrm>
              <a:off x="5126" y="2211"/>
              <a:ext cx="435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entury Gothic" charset="0"/>
                  <a:ea typeface="Century Gothic" charset="0"/>
                  <a:cs typeface="Century Gothic" charset="0"/>
                </a:rPr>
                <a:t>y = x</a:t>
              </a:r>
            </a:p>
          </p:txBody>
        </p:sp>
      </p:grpSp>
      <p:sp>
        <p:nvSpPr>
          <p:cNvPr id="564312" name="Text Box 88"/>
          <p:cNvSpPr txBox="1">
            <a:spLocks noChangeArrowheads="1"/>
          </p:cNvSpPr>
          <p:nvPr/>
        </p:nvSpPr>
        <p:spPr bwMode="auto">
          <a:xfrm>
            <a:off x="5045075" y="2498725"/>
            <a:ext cx="177805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 = r + 1 + 1 = 4</a:t>
            </a:r>
          </a:p>
        </p:txBody>
      </p:sp>
      <p:sp>
        <p:nvSpPr>
          <p:cNvPr id="564313" name="Line 89"/>
          <p:cNvSpPr>
            <a:spLocks noChangeShapeType="1"/>
          </p:cNvSpPr>
          <p:nvPr/>
        </p:nvSpPr>
        <p:spPr bwMode="auto">
          <a:xfrm flipH="1" flipV="1">
            <a:off x="6705600" y="3335338"/>
            <a:ext cx="358775" cy="538162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4314" name="Text Box 90"/>
          <p:cNvSpPr txBox="1">
            <a:spLocks noChangeArrowheads="1"/>
          </p:cNvSpPr>
          <p:nvPr/>
        </p:nvSpPr>
        <p:spPr bwMode="auto">
          <a:xfrm>
            <a:off x="5967413" y="2740025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y</a:t>
            </a:r>
          </a:p>
        </p:txBody>
      </p:sp>
      <p:sp>
        <p:nvSpPr>
          <p:cNvPr id="564315" name="Text Box 91"/>
          <p:cNvSpPr txBox="1">
            <a:spLocks noChangeArrowheads="1"/>
          </p:cNvSpPr>
          <p:nvPr/>
        </p:nvSpPr>
        <p:spPr bwMode="auto">
          <a:xfrm>
            <a:off x="7599363" y="2201863"/>
            <a:ext cx="986167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 = r = 4</a:t>
            </a:r>
          </a:p>
        </p:txBody>
      </p:sp>
      <p:sp>
        <p:nvSpPr>
          <p:cNvPr id="564316" name="Text Box 92"/>
          <p:cNvSpPr txBox="1">
            <a:spLocks noChangeArrowheads="1"/>
          </p:cNvSpPr>
          <p:nvPr/>
        </p:nvSpPr>
        <p:spPr bwMode="auto">
          <a:xfrm>
            <a:off x="7599363" y="1908175"/>
            <a:ext cx="308098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y</a:t>
            </a:r>
          </a:p>
        </p:txBody>
      </p:sp>
      <p:sp>
        <p:nvSpPr>
          <p:cNvPr id="564317" name="Line 93"/>
          <p:cNvSpPr>
            <a:spLocks noChangeShapeType="1"/>
          </p:cNvSpPr>
          <p:nvPr/>
        </p:nvSpPr>
        <p:spPr bwMode="auto">
          <a:xfrm flipV="1">
            <a:off x="6715125" y="2465388"/>
            <a:ext cx="393700" cy="385762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4318" name="Line 94"/>
          <p:cNvSpPr>
            <a:spLocks noChangeShapeType="1"/>
          </p:cNvSpPr>
          <p:nvPr/>
        </p:nvSpPr>
        <p:spPr bwMode="auto">
          <a:xfrm flipH="1" flipV="1">
            <a:off x="5702300" y="1765300"/>
            <a:ext cx="1389063" cy="225425"/>
          </a:xfrm>
          <a:prstGeom prst="line">
            <a:avLst/>
          </a:prstGeom>
          <a:noFill/>
          <a:ln w="25400">
            <a:solidFill>
              <a:srgbClr val="336699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>
              <a:latin typeface="Century Gothic" charset="0"/>
              <a:ea typeface="Century Gothic" charset="0"/>
              <a:cs typeface="Century Gothic" charset="0"/>
            </a:endParaRPr>
          </a:p>
        </p:txBody>
      </p:sp>
      <p:sp>
        <p:nvSpPr>
          <p:cNvPr id="564319" name="Text Box 95"/>
          <p:cNvSpPr txBox="1">
            <a:spLocks noChangeArrowheads="1"/>
          </p:cNvSpPr>
          <p:nvPr/>
        </p:nvSpPr>
        <p:spPr bwMode="auto">
          <a:xfrm>
            <a:off x="5948363" y="1162050"/>
            <a:ext cx="128592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y = root[T]</a:t>
            </a:r>
          </a:p>
        </p:txBody>
      </p:sp>
      <p:sp>
        <p:nvSpPr>
          <p:cNvPr id="564320" name="Text Box 96"/>
          <p:cNvSpPr txBox="1">
            <a:spLocks noChangeArrowheads="1"/>
          </p:cNvSpPr>
          <p:nvPr/>
        </p:nvSpPr>
        <p:spPr bwMode="auto">
          <a:xfrm>
            <a:off x="5948363" y="1503363"/>
            <a:ext cx="20345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latin typeface="Century Gothic" charset="0"/>
                <a:ea typeface="Century Gothic" charset="0"/>
                <a:cs typeface="Century Gothic" charset="0"/>
              </a:rPr>
              <a:t>r = r + 12 + 1 = 17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7ED7B697-DF15-B94B-A2E2-E7AD41339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73EA754E-AFC7-9D49-A511-22D492829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563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4312" grpId="0"/>
      <p:bldP spid="564313" grpId="0" animBg="1"/>
      <p:bldP spid="564314" grpId="0"/>
      <p:bldP spid="564315" grpId="0"/>
      <p:bldP spid="564316" grpId="0"/>
      <p:bldP spid="564317" grpId="0" animBg="1"/>
      <p:bldP spid="564318" grpId="0" animBg="1"/>
      <p:bldP spid="564319" grpId="0"/>
      <p:bldP spid="5643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Maintaining Subtree Sizes</a:t>
            </a:r>
          </a:p>
        </p:txBody>
      </p:sp>
      <p:sp>
        <p:nvSpPr>
          <p:cNvPr id="566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200000"/>
              </a:lnSpc>
            </a:pPr>
            <a:r>
              <a:rPr lang="en-US" dirty="0"/>
              <a:t>We need to maintain the </a:t>
            </a:r>
            <a:r>
              <a:rPr lang="en-US" dirty="0">
                <a:latin typeface="Comic Sans MS" pitchFamily="-107" charset="0"/>
              </a:rPr>
              <a:t>size</a:t>
            </a:r>
            <a:r>
              <a:rPr lang="en-US" dirty="0"/>
              <a:t> field during INSERT and DELETE operations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/>
              <a:t>Need to maintain them efficiently</a:t>
            </a:r>
          </a:p>
          <a:p>
            <a:pPr eaLnBrk="1" hangingPunct="1">
              <a:lnSpc>
                <a:spcPct val="200000"/>
              </a:lnSpc>
            </a:pPr>
            <a:r>
              <a:rPr lang="en-US" dirty="0"/>
              <a:t>Otherwise, might have to </a:t>
            </a:r>
            <a:r>
              <a:rPr lang="en-US" dirty="0" err="1"/>
              <a:t>recompute</a:t>
            </a:r>
            <a:r>
              <a:rPr lang="en-US" dirty="0"/>
              <a:t> all </a:t>
            </a:r>
            <a:r>
              <a:rPr lang="en-US" dirty="0">
                <a:latin typeface="Comic Sans MS" pitchFamily="-107" charset="0"/>
              </a:rPr>
              <a:t>size</a:t>
            </a:r>
            <a:r>
              <a:rPr lang="en-US" dirty="0"/>
              <a:t> fields, at a cost of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𝝮</a:t>
            </a:r>
            <a:r>
              <a:rPr lang="en-US" dirty="0">
                <a:latin typeface="Comic Sans MS" pitchFamily="-107" charset="0"/>
              </a:rPr>
              <a:t>(n)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7016186-6235-4E42-AF3B-4605FE8B5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1906F3-F05F-EE45-9CC3-2AE52764B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904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6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Maintaining </a:t>
            </a:r>
            <a:r>
              <a:rPr lang="en-US">
                <a:latin typeface="Comic Sans MS" pitchFamily="-107" charset="0"/>
              </a:rPr>
              <a:t>Size</a:t>
            </a:r>
            <a:r>
              <a:rPr lang="en-US"/>
              <a:t> for OS-INSERT</a:t>
            </a:r>
          </a:p>
        </p:txBody>
      </p:sp>
      <p:sp>
        <p:nvSpPr>
          <p:cNvPr id="568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200000"/>
              </a:lnSpc>
            </a:pPr>
            <a:r>
              <a:rPr lang="en-US"/>
              <a:t>Insert in a red-black tree has two stages</a:t>
            </a:r>
          </a:p>
          <a:p>
            <a:pPr marL="914400" lvl="1" indent="-457200" eaLnBrk="1" hangingPunct="1">
              <a:lnSpc>
                <a:spcPct val="200000"/>
              </a:lnSpc>
              <a:buFontTx/>
              <a:buAutoNum type="arabicPeriod"/>
            </a:pPr>
            <a:r>
              <a:rPr lang="en-US"/>
              <a:t>Perform a binary-search tree insert</a:t>
            </a:r>
          </a:p>
          <a:p>
            <a:pPr marL="914400" lvl="1" indent="-457200" eaLnBrk="1" hangingPunct="1">
              <a:lnSpc>
                <a:spcPct val="200000"/>
              </a:lnSpc>
              <a:buFontTx/>
              <a:buAutoNum type="arabicPeriod"/>
            </a:pPr>
            <a:r>
              <a:rPr lang="en-US"/>
              <a:t>Perform rotations and change node colors to restore red-black tree properties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27F4E60-6713-354C-A70D-4C5C4488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5676194-8AC9-5941-9052-7BAFD3B58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76471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OS-INSERT</a:t>
            </a:r>
          </a:p>
        </p:txBody>
      </p:sp>
      <p:sp>
        <p:nvSpPr>
          <p:cNvPr id="604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193087" cy="657225"/>
          </a:xfrm>
        </p:spPr>
        <p:txBody>
          <a:bodyPr/>
          <a:lstStyle/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b="1"/>
              <a:t>Idea</a:t>
            </a:r>
            <a:r>
              <a:rPr lang="en-US"/>
              <a:t> for maintaining the </a:t>
            </a:r>
            <a:r>
              <a:rPr lang="en-US">
                <a:latin typeface="Comic Sans MS" pitchFamily="-107" charset="0"/>
              </a:rPr>
              <a:t>size</a:t>
            </a:r>
            <a:r>
              <a:rPr lang="en-US"/>
              <a:t> field during insert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3738563" y="2633663"/>
            <a:ext cx="5278437" cy="3683000"/>
            <a:chOff x="763" y="949"/>
            <a:chExt cx="3832" cy="2722"/>
          </a:xfrm>
        </p:grpSpPr>
        <p:sp>
          <p:nvSpPr>
            <p:cNvPr id="60424" name="Text Box 5"/>
            <p:cNvSpPr txBox="1">
              <a:spLocks noChangeArrowheads="1"/>
            </p:cNvSpPr>
            <p:nvPr/>
          </p:nvSpPr>
          <p:spPr bwMode="auto">
            <a:xfrm>
              <a:off x="2564" y="1228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7</a:t>
              </a:r>
            </a:p>
          </p:txBody>
        </p:sp>
        <p:grpSp>
          <p:nvGrpSpPr>
            <p:cNvPr id="3" name="Group 6"/>
            <p:cNvGrpSpPr>
              <a:grpSpLocks/>
            </p:cNvGrpSpPr>
            <p:nvPr/>
          </p:nvGrpSpPr>
          <p:grpSpPr bwMode="auto">
            <a:xfrm>
              <a:off x="2441" y="949"/>
              <a:ext cx="469" cy="565"/>
              <a:chOff x="2491" y="949"/>
              <a:chExt cx="469" cy="565"/>
            </a:xfrm>
          </p:grpSpPr>
          <p:sp>
            <p:nvSpPr>
              <p:cNvPr id="60460" name="AutoShape 7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61" name="Text Box 8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10</a:t>
                </a:r>
              </a:p>
            </p:txBody>
          </p:sp>
          <p:sp>
            <p:nvSpPr>
              <p:cNvPr id="60462" name="Line 9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26" name="Text Box 10"/>
            <p:cNvSpPr txBox="1">
              <a:spLocks noChangeArrowheads="1"/>
            </p:cNvSpPr>
            <p:nvPr/>
          </p:nvSpPr>
          <p:spPr bwMode="auto">
            <a:xfrm>
              <a:off x="1566" y="225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60427" name="AutoShape 11"/>
            <p:cNvSpPr>
              <a:spLocks noChangeArrowheads="1"/>
            </p:cNvSpPr>
            <p:nvPr/>
          </p:nvSpPr>
          <p:spPr bwMode="auto">
            <a:xfrm>
              <a:off x="1443" y="1978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28" name="Text Box 12"/>
            <p:cNvSpPr txBox="1">
              <a:spLocks noChangeArrowheads="1"/>
            </p:cNvSpPr>
            <p:nvPr/>
          </p:nvSpPr>
          <p:spPr bwMode="auto">
            <a:xfrm>
              <a:off x="1512" y="1987"/>
              <a:ext cx="318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 8</a:t>
              </a:r>
            </a:p>
          </p:txBody>
        </p:sp>
        <p:sp>
          <p:nvSpPr>
            <p:cNvPr id="60429" name="Line 13"/>
            <p:cNvSpPr>
              <a:spLocks noChangeShapeType="1"/>
            </p:cNvSpPr>
            <p:nvPr/>
          </p:nvSpPr>
          <p:spPr bwMode="auto">
            <a:xfrm>
              <a:off x="1448" y="2270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3562" y="227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3</a:t>
              </a:r>
            </a:p>
          </p:txBody>
        </p:sp>
        <p:sp>
          <p:nvSpPr>
            <p:cNvPr id="60431" name="AutoShape 15"/>
            <p:cNvSpPr>
              <a:spLocks noChangeArrowheads="1"/>
            </p:cNvSpPr>
            <p:nvPr/>
          </p:nvSpPr>
          <p:spPr bwMode="auto">
            <a:xfrm>
              <a:off x="3439" y="2000"/>
              <a:ext cx="469" cy="565"/>
            </a:xfrm>
            <a:prstGeom prst="roundRect">
              <a:avLst>
                <a:gd name="adj" fmla="val 16667"/>
              </a:avLst>
            </a:prstGeom>
            <a:noFill/>
            <a:ln w="50800">
              <a:solidFill>
                <a:srgbClr val="DD011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2" name="Text Box 16"/>
            <p:cNvSpPr txBox="1">
              <a:spLocks noChangeArrowheads="1"/>
            </p:cNvSpPr>
            <p:nvPr/>
          </p:nvSpPr>
          <p:spPr bwMode="auto">
            <a:xfrm>
              <a:off x="3508" y="2008"/>
              <a:ext cx="381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15</a:t>
              </a:r>
            </a:p>
          </p:txBody>
        </p:sp>
        <p:sp>
          <p:nvSpPr>
            <p:cNvPr id="60433" name="Line 17"/>
            <p:cNvSpPr>
              <a:spLocks noChangeShapeType="1"/>
            </p:cNvSpPr>
            <p:nvPr/>
          </p:nvSpPr>
          <p:spPr bwMode="auto">
            <a:xfrm>
              <a:off x="3444" y="2292"/>
              <a:ext cx="46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34" name="Text Box 18"/>
            <p:cNvSpPr txBox="1">
              <a:spLocks noChangeArrowheads="1"/>
            </p:cNvSpPr>
            <p:nvPr/>
          </p:nvSpPr>
          <p:spPr bwMode="auto">
            <a:xfrm>
              <a:off x="886" y="3333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4" name="Group 19"/>
            <p:cNvGrpSpPr>
              <a:grpSpLocks/>
            </p:cNvGrpSpPr>
            <p:nvPr/>
          </p:nvGrpSpPr>
          <p:grpSpPr bwMode="auto">
            <a:xfrm>
              <a:off x="763" y="3054"/>
              <a:ext cx="469" cy="565"/>
              <a:chOff x="2491" y="949"/>
              <a:chExt cx="469" cy="565"/>
            </a:xfrm>
          </p:grpSpPr>
          <p:sp>
            <p:nvSpPr>
              <p:cNvPr id="60457" name="AutoShape 2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8" name="Text Box 2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 4</a:t>
                </a:r>
              </a:p>
            </p:txBody>
          </p:sp>
          <p:sp>
            <p:nvSpPr>
              <p:cNvPr id="60459" name="Line 2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36" name="Text Box 23"/>
            <p:cNvSpPr txBox="1">
              <a:spLocks noChangeArrowheads="1"/>
            </p:cNvSpPr>
            <p:nvPr/>
          </p:nvSpPr>
          <p:spPr bwMode="auto">
            <a:xfrm>
              <a:off x="2246" y="3327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5" name="Group 24"/>
            <p:cNvGrpSpPr>
              <a:grpSpLocks/>
            </p:cNvGrpSpPr>
            <p:nvPr/>
          </p:nvGrpSpPr>
          <p:grpSpPr bwMode="auto">
            <a:xfrm>
              <a:off x="2123" y="3048"/>
              <a:ext cx="469" cy="565"/>
              <a:chOff x="2491" y="949"/>
              <a:chExt cx="469" cy="565"/>
            </a:xfrm>
          </p:grpSpPr>
          <p:sp>
            <p:nvSpPr>
              <p:cNvPr id="60454" name="AutoShape 2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5" name="Text Box 2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18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 9</a:t>
                </a:r>
              </a:p>
            </p:txBody>
          </p:sp>
          <p:sp>
            <p:nvSpPr>
              <p:cNvPr id="60456" name="Line 2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38" name="Text Box 28"/>
            <p:cNvSpPr txBox="1">
              <a:spLocks noChangeArrowheads="1"/>
            </p:cNvSpPr>
            <p:nvPr/>
          </p:nvSpPr>
          <p:spPr bwMode="auto">
            <a:xfrm>
              <a:off x="2864" y="3326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6" name="Group 29"/>
            <p:cNvGrpSpPr>
              <a:grpSpLocks/>
            </p:cNvGrpSpPr>
            <p:nvPr/>
          </p:nvGrpSpPr>
          <p:grpSpPr bwMode="auto">
            <a:xfrm>
              <a:off x="2741" y="3047"/>
              <a:ext cx="469" cy="565"/>
              <a:chOff x="2491" y="949"/>
              <a:chExt cx="469" cy="565"/>
            </a:xfrm>
          </p:grpSpPr>
          <p:sp>
            <p:nvSpPr>
              <p:cNvPr id="60451" name="AutoShape 30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52" name="Text Box 31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11</a:t>
                </a:r>
              </a:p>
            </p:txBody>
          </p:sp>
          <p:sp>
            <p:nvSpPr>
              <p:cNvPr id="60453" name="Line 32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40" name="Text Box 33"/>
            <p:cNvSpPr txBox="1">
              <a:spLocks noChangeArrowheads="1"/>
            </p:cNvSpPr>
            <p:nvPr/>
          </p:nvSpPr>
          <p:spPr bwMode="auto">
            <a:xfrm>
              <a:off x="4249" y="3319"/>
              <a:ext cx="257" cy="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</a:t>
              </a:r>
            </a:p>
          </p:txBody>
        </p:sp>
        <p:grpSp>
          <p:nvGrpSpPr>
            <p:cNvPr id="7" name="Group 34"/>
            <p:cNvGrpSpPr>
              <a:grpSpLocks/>
            </p:cNvGrpSpPr>
            <p:nvPr/>
          </p:nvGrpSpPr>
          <p:grpSpPr bwMode="auto">
            <a:xfrm>
              <a:off x="4126" y="3041"/>
              <a:ext cx="469" cy="565"/>
              <a:chOff x="2491" y="949"/>
              <a:chExt cx="469" cy="565"/>
            </a:xfrm>
          </p:grpSpPr>
          <p:sp>
            <p:nvSpPr>
              <p:cNvPr id="60448" name="AutoShape 35"/>
              <p:cNvSpPr>
                <a:spLocks noChangeArrowheads="1"/>
              </p:cNvSpPr>
              <p:nvPr/>
            </p:nvSpPr>
            <p:spPr bwMode="auto">
              <a:xfrm>
                <a:off x="2491" y="949"/>
                <a:ext cx="469" cy="565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0449" name="Text Box 36"/>
              <p:cNvSpPr txBox="1">
                <a:spLocks noChangeArrowheads="1"/>
              </p:cNvSpPr>
              <p:nvPr/>
            </p:nvSpPr>
            <p:spPr bwMode="auto">
              <a:xfrm>
                <a:off x="2560" y="958"/>
                <a:ext cx="380" cy="33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19</a:t>
                </a:r>
              </a:p>
            </p:txBody>
          </p:sp>
          <p:sp>
            <p:nvSpPr>
              <p:cNvPr id="60450" name="Line 37"/>
              <p:cNvSpPr>
                <a:spLocks noChangeShapeType="1"/>
              </p:cNvSpPr>
              <p:nvPr/>
            </p:nvSpPr>
            <p:spPr bwMode="auto">
              <a:xfrm>
                <a:off x="2496" y="1241"/>
                <a:ext cx="464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0442" name="Line 38"/>
            <p:cNvSpPr>
              <a:spLocks noChangeShapeType="1"/>
            </p:cNvSpPr>
            <p:nvPr/>
          </p:nvSpPr>
          <p:spPr bwMode="auto">
            <a:xfrm flipH="1">
              <a:off x="1888" y="1493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3" name="Line 39"/>
            <p:cNvSpPr>
              <a:spLocks noChangeShapeType="1"/>
            </p:cNvSpPr>
            <p:nvPr/>
          </p:nvSpPr>
          <p:spPr bwMode="auto">
            <a:xfrm>
              <a:off x="2912" y="1498"/>
              <a:ext cx="565" cy="507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4" name="Line 40"/>
            <p:cNvSpPr>
              <a:spLocks noChangeShapeType="1"/>
            </p:cNvSpPr>
            <p:nvPr/>
          </p:nvSpPr>
          <p:spPr bwMode="auto">
            <a:xfrm flipH="1">
              <a:off x="1200" y="2533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5" name="Line 41"/>
            <p:cNvSpPr>
              <a:spLocks noChangeShapeType="1"/>
            </p:cNvSpPr>
            <p:nvPr/>
          </p:nvSpPr>
          <p:spPr bwMode="auto">
            <a:xfrm>
              <a:off x="1878" y="2519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6" name="Line 42"/>
            <p:cNvSpPr>
              <a:spLocks noChangeShapeType="1"/>
            </p:cNvSpPr>
            <p:nvPr/>
          </p:nvSpPr>
          <p:spPr bwMode="auto">
            <a:xfrm flipH="1">
              <a:off x="3190" y="2565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0447" name="Line 43"/>
            <p:cNvSpPr>
              <a:spLocks noChangeShapeType="1"/>
            </p:cNvSpPr>
            <p:nvPr/>
          </p:nvSpPr>
          <p:spPr bwMode="auto">
            <a:xfrm>
              <a:off x="3868" y="2551"/>
              <a:ext cx="277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0412" name="Rectangle 44"/>
          <p:cNvSpPr>
            <a:spLocks noChangeArrowheads="1"/>
          </p:cNvSpPr>
          <p:nvPr/>
        </p:nvSpPr>
        <p:spPr bwMode="auto">
          <a:xfrm>
            <a:off x="350838" y="1830388"/>
            <a:ext cx="4221162" cy="4278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533400" indent="-533400">
              <a:lnSpc>
                <a:spcPct val="110000"/>
              </a:lnSpc>
              <a:spcBef>
                <a:spcPct val="20000"/>
              </a:spcBef>
            </a:pPr>
            <a:r>
              <a:rPr lang="en-US" sz="280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Phase 1 (going down):</a:t>
            </a: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Increment size[x] for each node x on the traversed path from the root to the leaves</a:t>
            </a: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The new node gets a size of 1</a:t>
            </a:r>
          </a:p>
          <a:p>
            <a:pPr marL="533400" indent="-533400">
              <a:lnSpc>
                <a:spcPct val="110000"/>
              </a:lnSpc>
              <a:spcBef>
                <a:spcPct val="20000"/>
              </a:spcBef>
              <a:buFontTx/>
              <a:buChar char="•"/>
            </a:pP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Constant work at each node, so still O(</a:t>
            </a: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lgn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Century Gothic" charset="0"/>
                <a:ea typeface="Century Gothic" charset="0"/>
                <a:cs typeface="Century Gothic" charset="0"/>
              </a:rPr>
              <a:t>)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35940C-BE9E-BB45-BB56-276A342E9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C07895-BE72-2543-B34B-85BF78700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711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4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Century Gothic" panose="020B0502020202020204" pitchFamily="34" charset="0"/>
              </a:rPr>
              <a:t>CS 477/677 - Lecture 13</a:t>
            </a:r>
            <a:endParaRPr lang="en-US">
              <a:latin typeface="Century Gothic" panose="020B0502020202020204" pitchFamily="34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Search Tree Example</a:t>
            </a:r>
          </a:p>
        </p:txBody>
      </p:sp>
      <p:sp>
        <p:nvSpPr>
          <p:cNvPr id="587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2052638"/>
            <a:ext cx="5592762" cy="3738562"/>
          </a:xfrm>
        </p:spPr>
        <p:txBody>
          <a:bodyPr/>
          <a:lstStyle/>
          <a:p>
            <a:pPr eaLnBrk="1" hangingPunct="1"/>
            <a:r>
              <a:rPr lang="en-US"/>
              <a:t>Binary search tree property:</a:t>
            </a:r>
          </a:p>
          <a:p>
            <a:pPr eaLnBrk="1" hangingPunct="1"/>
            <a:endParaRPr lang="en-US" sz="900"/>
          </a:p>
          <a:p>
            <a:pPr lvl="1" eaLnBrk="1" hangingPunct="1"/>
            <a:r>
              <a:rPr lang="en-US"/>
              <a:t>If </a:t>
            </a:r>
            <a:r>
              <a:rPr lang="en-US">
                <a:latin typeface="Comic Sans MS" pitchFamily="-107" charset="0"/>
              </a:rPr>
              <a:t>y</a:t>
            </a:r>
            <a:r>
              <a:rPr lang="en-US"/>
              <a:t> is in left subtree of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, </a:t>
            </a:r>
          </a:p>
          <a:p>
            <a:pPr lvl="2" eaLnBrk="1" hangingPunct="1">
              <a:buFontTx/>
              <a:buNone/>
            </a:pPr>
            <a:r>
              <a:rPr lang="en-US" sz="2400"/>
              <a:t>then </a:t>
            </a:r>
            <a:r>
              <a:rPr lang="en-US" sz="2400">
                <a:latin typeface="Comic Sans MS" pitchFamily="-107" charset="0"/>
              </a:rPr>
              <a:t>key [y] ≤ key [x]</a:t>
            </a:r>
          </a:p>
          <a:p>
            <a:pPr lvl="2" eaLnBrk="1" hangingPunct="1">
              <a:buFontTx/>
              <a:buNone/>
            </a:pPr>
            <a:endParaRPr lang="en-US" sz="2400"/>
          </a:p>
          <a:p>
            <a:pPr lvl="1" eaLnBrk="1" hangingPunct="1"/>
            <a:r>
              <a:rPr lang="en-US"/>
              <a:t>If </a:t>
            </a:r>
            <a:r>
              <a:rPr lang="en-US">
                <a:latin typeface="Comic Sans MS" pitchFamily="-107" charset="0"/>
              </a:rPr>
              <a:t>y</a:t>
            </a:r>
            <a:r>
              <a:rPr lang="en-US"/>
              <a:t> is in right subtree of </a:t>
            </a:r>
            <a:r>
              <a:rPr lang="en-US">
                <a:latin typeface="Comic Sans MS" pitchFamily="-107" charset="0"/>
              </a:rPr>
              <a:t>x</a:t>
            </a:r>
            <a:r>
              <a:rPr lang="en-US"/>
              <a:t>, </a:t>
            </a:r>
          </a:p>
          <a:p>
            <a:pPr lvl="2" eaLnBrk="1" hangingPunct="1">
              <a:buFontTx/>
              <a:buNone/>
            </a:pPr>
            <a:r>
              <a:rPr lang="en-US" sz="2400"/>
              <a:t>then </a:t>
            </a:r>
            <a:r>
              <a:rPr lang="en-US" sz="2400">
                <a:latin typeface="Comic Sans MS" pitchFamily="-107" charset="0"/>
              </a:rPr>
              <a:t>key [y] ≥ key [x]</a:t>
            </a:r>
          </a:p>
        </p:txBody>
      </p:sp>
      <p:grpSp>
        <p:nvGrpSpPr>
          <p:cNvPr id="24582" name="Group 4"/>
          <p:cNvGrpSpPr>
            <a:grpSpLocks/>
          </p:cNvGrpSpPr>
          <p:nvPr/>
        </p:nvGrpSpPr>
        <p:grpSpPr bwMode="auto">
          <a:xfrm>
            <a:off x="5791200" y="2743200"/>
            <a:ext cx="2546350" cy="1447800"/>
            <a:chOff x="682" y="1950"/>
            <a:chExt cx="1604" cy="912"/>
          </a:xfrm>
        </p:grpSpPr>
        <p:sp>
          <p:nvSpPr>
            <p:cNvPr id="24583" name="Line 5"/>
            <p:cNvSpPr>
              <a:spLocks noChangeAspect="1" noChangeShapeType="1"/>
            </p:cNvSpPr>
            <p:nvPr/>
          </p:nvSpPr>
          <p:spPr bwMode="auto">
            <a:xfrm rot="16200000" flipV="1">
              <a:off x="1053" y="2470"/>
              <a:ext cx="322" cy="30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4" name="Line 6"/>
            <p:cNvSpPr>
              <a:spLocks noChangeAspect="1" noChangeShapeType="1"/>
            </p:cNvSpPr>
            <p:nvPr/>
          </p:nvSpPr>
          <p:spPr bwMode="auto">
            <a:xfrm rot="16200000" flipV="1">
              <a:off x="1449" y="2018"/>
              <a:ext cx="806" cy="76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5" name="Line 7"/>
            <p:cNvSpPr>
              <a:spLocks noChangeShapeType="1"/>
            </p:cNvSpPr>
            <p:nvPr/>
          </p:nvSpPr>
          <p:spPr bwMode="auto">
            <a:xfrm flipV="1">
              <a:off x="768" y="2046"/>
              <a:ext cx="778" cy="7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4586" name="Oval 8"/>
            <p:cNvSpPr>
              <a:spLocks noChangeArrowheads="1"/>
            </p:cNvSpPr>
            <p:nvPr/>
          </p:nvSpPr>
          <p:spPr bwMode="auto">
            <a:xfrm>
              <a:off x="682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2</a:t>
              </a:r>
            </a:p>
          </p:txBody>
        </p:sp>
        <p:sp>
          <p:nvSpPr>
            <p:cNvPr id="24587" name="Oval 9"/>
            <p:cNvSpPr>
              <a:spLocks noChangeArrowheads="1"/>
            </p:cNvSpPr>
            <p:nvPr/>
          </p:nvSpPr>
          <p:spPr bwMode="auto">
            <a:xfrm>
              <a:off x="970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3</a:t>
              </a:r>
            </a:p>
          </p:txBody>
        </p:sp>
        <p:sp>
          <p:nvSpPr>
            <p:cNvPr id="24588" name="Oval 10"/>
            <p:cNvSpPr>
              <a:spLocks noChangeArrowheads="1"/>
            </p:cNvSpPr>
            <p:nvPr/>
          </p:nvSpPr>
          <p:spPr bwMode="auto">
            <a:xfrm>
              <a:off x="1258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4589" name="Oval 11"/>
            <p:cNvSpPr>
              <a:spLocks noChangeArrowheads="1"/>
            </p:cNvSpPr>
            <p:nvPr/>
          </p:nvSpPr>
          <p:spPr bwMode="auto">
            <a:xfrm>
              <a:off x="1426" y="195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5</a:t>
              </a:r>
            </a:p>
          </p:txBody>
        </p:sp>
        <p:sp>
          <p:nvSpPr>
            <p:cNvPr id="24590" name="Oval 12"/>
            <p:cNvSpPr>
              <a:spLocks noChangeArrowheads="1"/>
            </p:cNvSpPr>
            <p:nvPr/>
          </p:nvSpPr>
          <p:spPr bwMode="auto">
            <a:xfrm>
              <a:off x="1832" y="2382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7</a:t>
              </a:r>
            </a:p>
          </p:txBody>
        </p:sp>
        <p:sp>
          <p:nvSpPr>
            <p:cNvPr id="24591" name="Oval 13"/>
            <p:cNvSpPr>
              <a:spLocks noChangeArrowheads="1"/>
            </p:cNvSpPr>
            <p:nvPr/>
          </p:nvSpPr>
          <p:spPr bwMode="auto">
            <a:xfrm>
              <a:off x="2084" y="2660"/>
              <a:ext cx="202" cy="202"/>
            </a:xfrm>
            <a:prstGeom prst="ellipse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9</a:t>
              </a: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F083ADC-9EF7-B94D-AD67-AB1357596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26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77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4" name="Rectangle 2"/>
          <p:cNvSpPr>
            <a:spLocks noChangeArrowheads="1"/>
          </p:cNvSpPr>
          <p:nvPr/>
        </p:nvSpPr>
        <p:spPr bwMode="auto">
          <a:xfrm>
            <a:off x="3557588" y="6280150"/>
            <a:ext cx="2108200" cy="4635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1445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OS-INSERT</a:t>
            </a:r>
          </a:p>
        </p:txBody>
      </p:sp>
      <p:sp>
        <p:nvSpPr>
          <p:cNvPr id="572420" name="Rectangle 4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 b="1"/>
              <a:t>Idea</a:t>
            </a:r>
            <a:r>
              <a:rPr lang="en-US"/>
              <a:t> for maintaining the </a:t>
            </a:r>
            <a:r>
              <a:rPr lang="en-US">
                <a:latin typeface="Comic Sans MS" pitchFamily="-107" charset="0"/>
              </a:rPr>
              <a:t>size</a:t>
            </a:r>
            <a:r>
              <a:rPr lang="en-US"/>
              <a:t> field during insert</a:t>
            </a:r>
          </a:p>
          <a:p>
            <a:pPr marL="533400" indent="-533400" eaLnBrk="1" hangingPunct="1">
              <a:lnSpc>
                <a:spcPct val="110000"/>
              </a:lnSpc>
              <a:buFontTx/>
              <a:buNone/>
            </a:pPr>
            <a:r>
              <a:rPr lang="en-US"/>
              <a:t>Phase 2 (going up):</a:t>
            </a:r>
          </a:p>
          <a:p>
            <a:pPr marL="914400" lvl="1" indent="-457200" eaLnBrk="1" hangingPunct="1">
              <a:lnSpc>
                <a:spcPct val="110000"/>
              </a:lnSpc>
            </a:pPr>
            <a:r>
              <a:rPr lang="en-US"/>
              <a:t>During RB-INSERT-FIXUP there are:</a:t>
            </a:r>
          </a:p>
          <a:p>
            <a:pPr marL="1295400" lvl="2" indent="-381000" eaLnBrk="1" hangingPunct="1">
              <a:lnSpc>
                <a:spcPct val="110000"/>
              </a:lnSpc>
            </a:pPr>
            <a:r>
              <a:rPr lang="en-US">
                <a:latin typeface="Comic Sans MS" pitchFamily="-107" charset="0"/>
              </a:rPr>
              <a:t>O(lgn)</a:t>
            </a:r>
            <a:r>
              <a:rPr lang="en-US"/>
              <a:t> changes in node colors</a:t>
            </a:r>
          </a:p>
          <a:p>
            <a:pPr marL="1295400" lvl="2" indent="-381000" eaLnBrk="1" hangingPunct="1">
              <a:lnSpc>
                <a:spcPct val="110000"/>
              </a:lnSpc>
            </a:pPr>
            <a:r>
              <a:rPr lang="en-US"/>
              <a:t>At most two rotations </a:t>
            </a:r>
          </a:p>
        </p:txBody>
      </p:sp>
      <p:sp>
        <p:nvSpPr>
          <p:cNvPr id="572421" name="Text Box 5"/>
          <p:cNvSpPr txBox="1">
            <a:spLocks noChangeArrowheads="1"/>
          </p:cNvSpPr>
          <p:nvPr/>
        </p:nvSpPr>
        <p:spPr bwMode="auto">
          <a:xfrm>
            <a:off x="4479925" y="3166270"/>
            <a:ext cx="4033476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Rotations affect the </a:t>
            </a:r>
            <a:r>
              <a:rPr lang="en-US" dirty="0" err="1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subtree</a:t>
            </a:r>
            <a:r>
              <a:rPr lang="en-US" dirty="0">
                <a:solidFill>
                  <a:srgbClr val="DD0111"/>
                </a:solidFill>
                <a:latin typeface="Century Gothic" charset="0"/>
                <a:ea typeface="Century Gothic" charset="0"/>
                <a:cs typeface="Century Gothic" charset="0"/>
              </a:rPr>
              <a:t> sizes !!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250825" y="3703638"/>
            <a:ext cx="2700338" cy="2846387"/>
            <a:chOff x="428" y="2333"/>
            <a:chExt cx="1701" cy="1793"/>
          </a:xfrm>
        </p:grpSpPr>
        <p:grpSp>
          <p:nvGrpSpPr>
            <p:cNvPr id="3" name="Group 7"/>
            <p:cNvGrpSpPr>
              <a:grpSpLocks/>
            </p:cNvGrpSpPr>
            <p:nvPr/>
          </p:nvGrpSpPr>
          <p:grpSpPr bwMode="auto">
            <a:xfrm>
              <a:off x="941" y="2333"/>
              <a:ext cx="407" cy="526"/>
              <a:chOff x="941" y="2333"/>
              <a:chExt cx="407" cy="526"/>
            </a:xfrm>
          </p:grpSpPr>
          <p:sp>
            <p:nvSpPr>
              <p:cNvPr id="61493" name="Text Box 8"/>
              <p:cNvSpPr txBox="1">
                <a:spLocks noChangeArrowheads="1"/>
              </p:cNvSpPr>
              <p:nvPr/>
            </p:nvSpPr>
            <p:spPr bwMode="auto">
              <a:xfrm>
                <a:off x="980" y="2571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19</a:t>
                </a:r>
              </a:p>
            </p:txBody>
          </p:sp>
          <p:sp>
            <p:nvSpPr>
              <p:cNvPr id="61494" name="AutoShape 9"/>
              <p:cNvSpPr>
                <a:spLocks noChangeArrowheads="1"/>
              </p:cNvSpPr>
              <p:nvPr/>
            </p:nvSpPr>
            <p:spPr bwMode="auto">
              <a:xfrm>
                <a:off x="941" y="2333"/>
                <a:ext cx="407" cy="482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rgbClr val="CC0000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95" name="Text Box 10"/>
              <p:cNvSpPr txBox="1">
                <a:spLocks noChangeArrowheads="1"/>
              </p:cNvSpPr>
              <p:nvPr/>
            </p:nvSpPr>
            <p:spPr bwMode="auto">
              <a:xfrm>
                <a:off x="980" y="2341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42</a:t>
                </a:r>
              </a:p>
            </p:txBody>
          </p:sp>
          <p:sp>
            <p:nvSpPr>
              <p:cNvPr id="61496" name="Line 11"/>
              <p:cNvSpPr>
                <a:spLocks noChangeShapeType="1"/>
              </p:cNvSpPr>
              <p:nvPr/>
            </p:nvSpPr>
            <p:spPr bwMode="auto">
              <a:xfrm>
                <a:off x="943" y="2582"/>
                <a:ext cx="4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grpSp>
          <p:nvGrpSpPr>
            <p:cNvPr id="4" name="Group 12"/>
            <p:cNvGrpSpPr>
              <a:grpSpLocks/>
            </p:cNvGrpSpPr>
            <p:nvPr/>
          </p:nvGrpSpPr>
          <p:grpSpPr bwMode="auto">
            <a:xfrm>
              <a:off x="1395" y="3001"/>
              <a:ext cx="407" cy="526"/>
              <a:chOff x="1834" y="3229"/>
              <a:chExt cx="407" cy="526"/>
            </a:xfrm>
          </p:grpSpPr>
          <p:sp>
            <p:nvSpPr>
              <p:cNvPr id="61489" name="Text Box 13"/>
              <p:cNvSpPr txBox="1">
                <a:spLocks noChangeArrowheads="1"/>
              </p:cNvSpPr>
              <p:nvPr/>
            </p:nvSpPr>
            <p:spPr bwMode="auto">
              <a:xfrm>
                <a:off x="1873" y="3467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12</a:t>
                </a:r>
              </a:p>
            </p:txBody>
          </p:sp>
          <p:sp>
            <p:nvSpPr>
              <p:cNvPr id="61490" name="AutoShape 14"/>
              <p:cNvSpPr>
                <a:spLocks noChangeArrowheads="1"/>
              </p:cNvSpPr>
              <p:nvPr/>
            </p:nvSpPr>
            <p:spPr bwMode="auto">
              <a:xfrm>
                <a:off x="1834" y="3229"/>
                <a:ext cx="407" cy="481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91" name="Text Box 15"/>
              <p:cNvSpPr txBox="1">
                <a:spLocks noChangeArrowheads="1"/>
              </p:cNvSpPr>
              <p:nvPr/>
            </p:nvSpPr>
            <p:spPr bwMode="auto">
              <a:xfrm>
                <a:off x="1873" y="323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93</a:t>
                </a:r>
              </a:p>
            </p:txBody>
          </p:sp>
          <p:sp>
            <p:nvSpPr>
              <p:cNvPr id="61492" name="Line 16"/>
              <p:cNvSpPr>
                <a:spLocks noChangeShapeType="1"/>
              </p:cNvSpPr>
              <p:nvPr/>
            </p:nvSpPr>
            <p:spPr bwMode="auto">
              <a:xfrm>
                <a:off x="1836" y="3478"/>
                <a:ext cx="4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480" name="AutoShape 17"/>
            <p:cNvSpPr>
              <a:spLocks noChangeArrowheads="1"/>
            </p:cNvSpPr>
            <p:nvPr/>
          </p:nvSpPr>
          <p:spPr bwMode="auto">
            <a:xfrm>
              <a:off x="428" y="3001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6</a:t>
              </a:r>
            </a:p>
          </p:txBody>
        </p:sp>
        <p:sp>
          <p:nvSpPr>
            <p:cNvPr id="61481" name="AutoShape 18"/>
            <p:cNvSpPr>
              <a:spLocks noChangeArrowheads="1"/>
            </p:cNvSpPr>
            <p:nvPr/>
          </p:nvSpPr>
          <p:spPr bwMode="auto">
            <a:xfrm>
              <a:off x="1056" y="3657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4</a:t>
              </a:r>
            </a:p>
          </p:txBody>
        </p:sp>
        <p:sp>
          <p:nvSpPr>
            <p:cNvPr id="61482" name="AutoShape 19"/>
            <p:cNvSpPr>
              <a:spLocks noChangeArrowheads="1"/>
            </p:cNvSpPr>
            <p:nvPr/>
          </p:nvSpPr>
          <p:spPr bwMode="auto">
            <a:xfrm>
              <a:off x="1772" y="3657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7</a:t>
              </a:r>
            </a:p>
          </p:txBody>
        </p:sp>
        <p:sp>
          <p:nvSpPr>
            <p:cNvPr id="61483" name="Line 20"/>
            <p:cNvSpPr>
              <a:spLocks noChangeShapeType="1"/>
            </p:cNvSpPr>
            <p:nvPr/>
          </p:nvSpPr>
          <p:spPr bwMode="auto">
            <a:xfrm flipH="1">
              <a:off x="603" y="2799"/>
              <a:ext cx="338" cy="18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4" name="Line 21"/>
            <p:cNvSpPr>
              <a:spLocks noChangeShapeType="1"/>
            </p:cNvSpPr>
            <p:nvPr/>
          </p:nvSpPr>
          <p:spPr bwMode="auto">
            <a:xfrm>
              <a:off x="1332" y="2799"/>
              <a:ext cx="279" cy="194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5" name="Line 22"/>
            <p:cNvSpPr>
              <a:spLocks noChangeShapeType="1"/>
            </p:cNvSpPr>
            <p:nvPr/>
          </p:nvSpPr>
          <p:spPr bwMode="auto">
            <a:xfrm>
              <a:off x="1778" y="3465"/>
              <a:ext cx="171" cy="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6" name="Line 23"/>
            <p:cNvSpPr>
              <a:spLocks noChangeShapeType="1"/>
            </p:cNvSpPr>
            <p:nvPr/>
          </p:nvSpPr>
          <p:spPr bwMode="auto">
            <a:xfrm flipH="1">
              <a:off x="1240" y="3465"/>
              <a:ext cx="171" cy="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87" name="Text Box 24"/>
            <p:cNvSpPr txBox="1">
              <a:spLocks noChangeArrowheads="1"/>
            </p:cNvSpPr>
            <p:nvPr/>
          </p:nvSpPr>
          <p:spPr bwMode="auto">
            <a:xfrm>
              <a:off x="1400" y="2359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x</a:t>
              </a:r>
            </a:p>
          </p:txBody>
        </p:sp>
        <p:sp>
          <p:nvSpPr>
            <p:cNvPr id="61488" name="Text Box 25"/>
            <p:cNvSpPr txBox="1">
              <a:spLocks noChangeArrowheads="1"/>
            </p:cNvSpPr>
            <p:nvPr/>
          </p:nvSpPr>
          <p:spPr bwMode="auto">
            <a:xfrm>
              <a:off x="1852" y="2963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y</a:t>
              </a:r>
            </a:p>
          </p:txBody>
        </p:sp>
      </p:grpSp>
      <p:grpSp>
        <p:nvGrpSpPr>
          <p:cNvPr id="5" name="Group 26"/>
          <p:cNvGrpSpPr>
            <a:grpSpLocks/>
          </p:cNvGrpSpPr>
          <p:nvPr/>
        </p:nvGrpSpPr>
        <p:grpSpPr bwMode="auto">
          <a:xfrm>
            <a:off x="6321425" y="3648075"/>
            <a:ext cx="2547938" cy="2917825"/>
            <a:chOff x="3532" y="2335"/>
            <a:chExt cx="1605" cy="1838"/>
          </a:xfrm>
        </p:grpSpPr>
        <p:grpSp>
          <p:nvGrpSpPr>
            <p:cNvPr id="6" name="Group 27"/>
            <p:cNvGrpSpPr>
              <a:grpSpLocks/>
            </p:cNvGrpSpPr>
            <p:nvPr/>
          </p:nvGrpSpPr>
          <p:grpSpPr bwMode="auto">
            <a:xfrm>
              <a:off x="4403" y="2373"/>
              <a:ext cx="407" cy="526"/>
              <a:chOff x="1834" y="3229"/>
              <a:chExt cx="407" cy="526"/>
            </a:xfrm>
          </p:grpSpPr>
          <p:sp>
            <p:nvSpPr>
              <p:cNvPr id="61474" name="Text Box 28"/>
              <p:cNvSpPr txBox="1">
                <a:spLocks noChangeArrowheads="1"/>
              </p:cNvSpPr>
              <p:nvPr/>
            </p:nvSpPr>
            <p:spPr bwMode="auto">
              <a:xfrm>
                <a:off x="1873" y="3467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61475" name="AutoShape 29"/>
              <p:cNvSpPr>
                <a:spLocks noChangeArrowheads="1"/>
              </p:cNvSpPr>
              <p:nvPr/>
            </p:nvSpPr>
            <p:spPr bwMode="auto">
              <a:xfrm>
                <a:off x="1834" y="3229"/>
                <a:ext cx="407" cy="481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76" name="Text Box 30"/>
              <p:cNvSpPr txBox="1">
                <a:spLocks noChangeArrowheads="1"/>
              </p:cNvSpPr>
              <p:nvPr/>
            </p:nvSpPr>
            <p:spPr bwMode="auto">
              <a:xfrm>
                <a:off x="1873" y="3236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93</a:t>
                </a:r>
              </a:p>
            </p:txBody>
          </p:sp>
          <p:sp>
            <p:nvSpPr>
              <p:cNvPr id="61477" name="Line 31"/>
              <p:cNvSpPr>
                <a:spLocks noChangeShapeType="1"/>
              </p:cNvSpPr>
              <p:nvPr/>
            </p:nvSpPr>
            <p:spPr bwMode="auto">
              <a:xfrm>
                <a:off x="1836" y="3478"/>
                <a:ext cx="4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460" name="AutoShape 32"/>
            <p:cNvSpPr>
              <a:spLocks noChangeArrowheads="1"/>
            </p:cNvSpPr>
            <p:nvPr/>
          </p:nvSpPr>
          <p:spPr bwMode="auto">
            <a:xfrm>
              <a:off x="4780" y="3029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7</a:t>
              </a:r>
            </a:p>
          </p:txBody>
        </p:sp>
        <p:sp>
          <p:nvSpPr>
            <p:cNvPr id="61461" name="Line 33"/>
            <p:cNvSpPr>
              <a:spLocks noChangeShapeType="1"/>
            </p:cNvSpPr>
            <p:nvPr/>
          </p:nvSpPr>
          <p:spPr bwMode="auto">
            <a:xfrm>
              <a:off x="4786" y="2837"/>
              <a:ext cx="171" cy="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62" name="Text Box 34"/>
            <p:cNvSpPr txBox="1">
              <a:spLocks noChangeArrowheads="1"/>
            </p:cNvSpPr>
            <p:nvPr/>
          </p:nvSpPr>
          <p:spPr bwMode="auto">
            <a:xfrm>
              <a:off x="4860" y="2335"/>
              <a:ext cx="19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y</a:t>
              </a:r>
            </a:p>
          </p:txBody>
        </p:sp>
        <p:grpSp>
          <p:nvGrpSpPr>
            <p:cNvPr id="7" name="Group 35"/>
            <p:cNvGrpSpPr>
              <a:grpSpLocks/>
            </p:cNvGrpSpPr>
            <p:nvPr/>
          </p:nvGrpSpPr>
          <p:grpSpPr bwMode="auto">
            <a:xfrm>
              <a:off x="3868" y="3019"/>
              <a:ext cx="407" cy="526"/>
              <a:chOff x="941" y="2333"/>
              <a:chExt cx="407" cy="526"/>
            </a:xfrm>
          </p:grpSpPr>
          <p:sp>
            <p:nvSpPr>
              <p:cNvPr id="61470" name="Text Box 36"/>
              <p:cNvSpPr txBox="1">
                <a:spLocks noChangeArrowheads="1"/>
              </p:cNvSpPr>
              <p:nvPr/>
            </p:nvSpPr>
            <p:spPr bwMode="auto">
              <a:xfrm>
                <a:off x="980" y="2571"/>
                <a:ext cx="116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endParaRPr lang="en-US" sz="2400"/>
              </a:p>
            </p:txBody>
          </p:sp>
          <p:sp>
            <p:nvSpPr>
              <p:cNvPr id="61471" name="AutoShape 37"/>
              <p:cNvSpPr>
                <a:spLocks noChangeArrowheads="1"/>
              </p:cNvSpPr>
              <p:nvPr/>
            </p:nvSpPr>
            <p:spPr bwMode="auto">
              <a:xfrm>
                <a:off x="941" y="2333"/>
                <a:ext cx="407" cy="482"/>
              </a:xfrm>
              <a:prstGeom prst="roundRect">
                <a:avLst>
                  <a:gd name="adj" fmla="val 16667"/>
                </a:avLst>
              </a:prstGeom>
              <a:noFill/>
              <a:ln w="50800">
                <a:solidFill>
                  <a:srgbClr val="DD0111"/>
                </a:solidFill>
                <a:round/>
                <a:headEnd/>
                <a:tailEnd/>
              </a:ln>
            </p:spPr>
            <p:txBody>
              <a:bodyPr wrap="none" anchor="ctr"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  <p:sp>
            <p:nvSpPr>
              <p:cNvPr id="61472" name="Text Box 38"/>
              <p:cNvSpPr txBox="1">
                <a:spLocks noChangeArrowheads="1"/>
              </p:cNvSpPr>
              <p:nvPr/>
            </p:nvSpPr>
            <p:spPr bwMode="auto">
              <a:xfrm>
                <a:off x="980" y="2341"/>
                <a:ext cx="330" cy="2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>
                <a:prstTxWarp prst="textNoShape">
                  <a:avLst/>
                </a:prstTxWarp>
                <a:spAutoFit/>
              </a:bodyPr>
              <a:lstStyle/>
              <a:p>
                <a:r>
                  <a:rPr lang="en-US" sz="2400"/>
                  <a:t>42</a:t>
                </a:r>
              </a:p>
            </p:txBody>
          </p:sp>
          <p:sp>
            <p:nvSpPr>
              <p:cNvPr id="61473" name="Line 39"/>
              <p:cNvSpPr>
                <a:spLocks noChangeShapeType="1"/>
              </p:cNvSpPr>
              <p:nvPr/>
            </p:nvSpPr>
            <p:spPr bwMode="auto">
              <a:xfrm>
                <a:off x="943" y="2582"/>
                <a:ext cx="403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/>
              </a:p>
            </p:txBody>
          </p:sp>
        </p:grpSp>
        <p:sp>
          <p:nvSpPr>
            <p:cNvPr id="61464" name="Text Box 40"/>
            <p:cNvSpPr txBox="1">
              <a:spLocks noChangeArrowheads="1"/>
            </p:cNvSpPr>
            <p:nvPr/>
          </p:nvSpPr>
          <p:spPr bwMode="auto">
            <a:xfrm>
              <a:off x="4327" y="3045"/>
              <a:ext cx="201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>
                  <a:latin typeface="Comic Sans MS" pitchFamily="-107" charset="0"/>
                </a:rPr>
                <a:t>x</a:t>
              </a:r>
            </a:p>
          </p:txBody>
        </p:sp>
        <p:sp>
          <p:nvSpPr>
            <p:cNvPr id="61465" name="Line 41"/>
            <p:cNvSpPr>
              <a:spLocks noChangeShapeType="1"/>
            </p:cNvSpPr>
            <p:nvPr/>
          </p:nvSpPr>
          <p:spPr bwMode="auto">
            <a:xfrm flipH="1">
              <a:off x="4244" y="2849"/>
              <a:ext cx="171" cy="175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66" name="AutoShape 42"/>
            <p:cNvSpPr>
              <a:spLocks noChangeArrowheads="1"/>
            </p:cNvSpPr>
            <p:nvPr/>
          </p:nvSpPr>
          <p:spPr bwMode="auto">
            <a:xfrm>
              <a:off x="3532" y="3704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6</a:t>
              </a:r>
            </a:p>
          </p:txBody>
        </p:sp>
        <p:sp>
          <p:nvSpPr>
            <p:cNvPr id="61467" name="AutoShape 43"/>
            <p:cNvSpPr>
              <a:spLocks noChangeArrowheads="1"/>
            </p:cNvSpPr>
            <p:nvPr/>
          </p:nvSpPr>
          <p:spPr bwMode="auto">
            <a:xfrm>
              <a:off x="4248" y="3704"/>
              <a:ext cx="357" cy="469"/>
            </a:xfrm>
            <a:prstGeom prst="triangle">
              <a:avLst>
                <a:gd name="adj" fmla="val 50000"/>
              </a:avLst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/>
              <a:r>
                <a:rPr lang="en-US" sz="2400"/>
                <a:t>4</a:t>
              </a:r>
            </a:p>
          </p:txBody>
        </p:sp>
        <p:sp>
          <p:nvSpPr>
            <p:cNvPr id="61468" name="Line 44"/>
            <p:cNvSpPr>
              <a:spLocks noChangeShapeType="1"/>
            </p:cNvSpPr>
            <p:nvPr/>
          </p:nvSpPr>
          <p:spPr bwMode="auto">
            <a:xfrm>
              <a:off x="4254" y="3512"/>
              <a:ext cx="171" cy="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1469" name="Line 45"/>
            <p:cNvSpPr>
              <a:spLocks noChangeShapeType="1"/>
            </p:cNvSpPr>
            <p:nvPr/>
          </p:nvSpPr>
          <p:spPr bwMode="auto">
            <a:xfrm flipH="1">
              <a:off x="3716" y="3512"/>
              <a:ext cx="171" cy="171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8" name="Group 46"/>
          <p:cNvGrpSpPr>
            <a:grpSpLocks/>
          </p:cNvGrpSpPr>
          <p:nvPr/>
        </p:nvGrpSpPr>
        <p:grpSpPr bwMode="auto">
          <a:xfrm>
            <a:off x="3471863" y="4284663"/>
            <a:ext cx="2351087" cy="390525"/>
            <a:chOff x="2282" y="2400"/>
            <a:chExt cx="1481" cy="246"/>
          </a:xfrm>
        </p:grpSpPr>
        <p:sp>
          <p:nvSpPr>
            <p:cNvPr id="61457" name="Text Box 47"/>
            <p:cNvSpPr txBox="1">
              <a:spLocks noChangeArrowheads="1"/>
            </p:cNvSpPr>
            <p:nvPr/>
          </p:nvSpPr>
          <p:spPr bwMode="auto">
            <a:xfrm>
              <a:off x="2300" y="2400"/>
              <a:ext cx="146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/>
                <a:t>LEFT-ROTATE(</a:t>
              </a:r>
              <a:r>
                <a:rPr lang="en-US">
                  <a:latin typeface="Comic Sans MS" pitchFamily="-107" charset="0"/>
                </a:rPr>
                <a:t>T, x</a:t>
              </a:r>
              <a:r>
                <a:rPr lang="en-US"/>
                <a:t>)</a:t>
              </a:r>
            </a:p>
          </p:txBody>
        </p:sp>
        <p:sp>
          <p:nvSpPr>
            <p:cNvPr id="61458" name="Line 48"/>
            <p:cNvSpPr>
              <a:spLocks noChangeShapeType="1"/>
            </p:cNvSpPr>
            <p:nvPr/>
          </p:nvSpPr>
          <p:spPr bwMode="auto">
            <a:xfrm>
              <a:off x="2282" y="2646"/>
              <a:ext cx="1481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prstDash val="dash"/>
              <a:round/>
              <a:headEnd/>
              <a:tailEnd type="triangle" w="med" len="med"/>
            </a:ln>
          </p:spPr>
          <p:txBody>
            <a:bodyPr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572465" name="Text Box 49"/>
          <p:cNvSpPr txBox="1">
            <a:spLocks noChangeArrowheads="1"/>
          </p:cNvSpPr>
          <p:nvPr/>
        </p:nvSpPr>
        <p:spPr bwMode="auto">
          <a:xfrm>
            <a:off x="3714750" y="5021263"/>
            <a:ext cx="3159125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>
                <a:latin typeface="Comic Sans MS" pitchFamily="-107" charset="0"/>
              </a:rPr>
              <a:t>size[x] = size[left[x]] +</a:t>
            </a:r>
          </a:p>
          <a:p>
            <a:r>
              <a:rPr lang="en-US" sz="2000">
                <a:latin typeface="Comic Sans MS" pitchFamily="-107" charset="0"/>
              </a:rPr>
              <a:t>	size[right[x]] + 1 </a:t>
            </a:r>
          </a:p>
        </p:txBody>
      </p:sp>
      <p:grpSp>
        <p:nvGrpSpPr>
          <p:cNvPr id="9" name="Group 50"/>
          <p:cNvGrpSpPr>
            <a:grpSpLocks/>
          </p:cNvGrpSpPr>
          <p:nvPr/>
        </p:nvGrpSpPr>
        <p:grpSpPr bwMode="auto">
          <a:xfrm>
            <a:off x="4859338" y="3816350"/>
            <a:ext cx="3425825" cy="692150"/>
            <a:chOff x="3061" y="2404"/>
            <a:chExt cx="2158" cy="436"/>
          </a:xfrm>
        </p:grpSpPr>
        <p:sp>
          <p:nvSpPr>
            <p:cNvPr id="61455" name="Text Box 51"/>
            <p:cNvSpPr txBox="1">
              <a:spLocks noChangeArrowheads="1"/>
            </p:cNvSpPr>
            <p:nvPr/>
          </p:nvSpPr>
          <p:spPr bwMode="auto">
            <a:xfrm>
              <a:off x="3061" y="2404"/>
              <a:ext cx="1737" cy="2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000">
                  <a:latin typeface="Comic Sans MS" pitchFamily="-107" charset="0"/>
                </a:rPr>
                <a:t>         size[y] = size[x]</a:t>
              </a:r>
            </a:p>
          </p:txBody>
        </p:sp>
        <p:sp>
          <p:nvSpPr>
            <p:cNvPr id="61456" name="Text Box 52"/>
            <p:cNvSpPr txBox="1">
              <a:spLocks noChangeArrowheads="1"/>
            </p:cNvSpPr>
            <p:nvPr/>
          </p:nvSpPr>
          <p:spPr bwMode="auto">
            <a:xfrm>
              <a:off x="4889" y="2552"/>
              <a:ext cx="330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r>
                <a:rPr lang="en-US" sz="2400"/>
                <a:t>19</a:t>
              </a:r>
            </a:p>
          </p:txBody>
        </p:sp>
      </p:grpSp>
      <p:sp>
        <p:nvSpPr>
          <p:cNvPr id="572469" name="Text Box 53"/>
          <p:cNvSpPr txBox="1">
            <a:spLocks noChangeArrowheads="1"/>
          </p:cNvSpPr>
          <p:nvPr/>
        </p:nvSpPr>
        <p:spPr bwMode="auto">
          <a:xfrm>
            <a:off x="6913563" y="5092700"/>
            <a:ext cx="5238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/>
              <a:t>11</a:t>
            </a:r>
          </a:p>
        </p:txBody>
      </p:sp>
      <p:sp>
        <p:nvSpPr>
          <p:cNvPr id="572470" name="Text Box 54"/>
          <p:cNvSpPr txBox="1">
            <a:spLocks noChangeArrowheads="1"/>
          </p:cNvSpPr>
          <p:nvPr/>
        </p:nvSpPr>
        <p:spPr bwMode="auto">
          <a:xfrm>
            <a:off x="3004345" y="5949156"/>
            <a:ext cx="3348037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Maintain </a:t>
            </a:r>
            <a:r>
              <a:rPr lang="en-US" sz="2400" dirty="0">
                <a:latin typeface="Comic Sans MS" pitchFamily="-107" charset="0"/>
              </a:rPr>
              <a:t>size</a:t>
            </a:r>
            <a:r>
              <a:rPr lang="en-US" sz="2400" dirty="0"/>
              <a:t> in: </a:t>
            </a:r>
            <a:r>
              <a:rPr lang="en-US" sz="2400" dirty="0">
                <a:latin typeface="Comic Sans MS" pitchFamily="-107" charset="0"/>
              </a:rPr>
              <a:t>O(</a:t>
            </a:r>
            <a:r>
              <a:rPr lang="en-US" sz="2400" dirty="0" err="1">
                <a:latin typeface="Comic Sans MS" pitchFamily="-107" charset="0"/>
              </a:rPr>
              <a:t>lgn</a:t>
            </a:r>
            <a:r>
              <a:rPr lang="en-US" sz="2400" dirty="0">
                <a:latin typeface="Comic Sans MS" pitchFamily="-107" charset="0"/>
              </a:rPr>
              <a:t>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4DDB7D9-EDBF-3B42-9992-64461BEFB7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C145A80-D1C5-DF4E-B0F2-3E8E874B0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4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2421" grpId="0"/>
      <p:bldP spid="572465" grpId="0"/>
      <p:bldP spid="572469" grpId="0"/>
      <p:bldP spid="57247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Augmenting a Data Structure</a:t>
            </a:r>
          </a:p>
        </p:txBody>
      </p:sp>
      <p:sp>
        <p:nvSpPr>
          <p:cNvPr id="5744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65150" y="1093788"/>
            <a:ext cx="8229600" cy="5219700"/>
          </a:xfrm>
        </p:spPr>
        <p:txBody>
          <a:bodyPr/>
          <a:lstStyle/>
          <a:p>
            <a:pPr marL="533400" indent="-533400" eaLnBrk="1" hangingPunct="1">
              <a:spcBef>
                <a:spcPts val="4272"/>
              </a:spcBef>
              <a:buFontTx/>
              <a:buAutoNum type="arabicPeriod"/>
            </a:pPr>
            <a:r>
              <a:rPr lang="en-US" dirty="0"/>
              <a:t>Choose an underlying data structure</a:t>
            </a:r>
          </a:p>
          <a:p>
            <a:pPr marL="533400" indent="-533400" eaLnBrk="1" hangingPunct="1">
              <a:spcBef>
                <a:spcPts val="4272"/>
              </a:spcBef>
              <a:buFontTx/>
              <a:buAutoNum type="arabicPeriod"/>
            </a:pPr>
            <a:r>
              <a:rPr lang="en-US" dirty="0"/>
              <a:t>Determine additional information to maintain</a:t>
            </a:r>
          </a:p>
          <a:p>
            <a:pPr marL="533400" indent="-533400" eaLnBrk="1" hangingPunct="1">
              <a:spcBef>
                <a:spcPts val="4272"/>
              </a:spcBef>
              <a:buFontTx/>
              <a:buAutoNum type="arabicPeriod"/>
            </a:pPr>
            <a:r>
              <a:rPr lang="en-US" dirty="0"/>
              <a:t>Verify that we can maintain additional information for existing data structure operations</a:t>
            </a:r>
          </a:p>
          <a:p>
            <a:pPr marL="533400" indent="-533400" eaLnBrk="1" hangingPunct="1">
              <a:spcBef>
                <a:spcPts val="4272"/>
              </a:spcBef>
              <a:buFontTx/>
              <a:buAutoNum type="arabicPeriod"/>
            </a:pPr>
            <a:r>
              <a:rPr lang="en-US" dirty="0"/>
              <a:t>Develop new operations</a:t>
            </a:r>
          </a:p>
        </p:txBody>
      </p:sp>
      <p:sp>
        <p:nvSpPr>
          <p:cNvPr id="574468" name="Text Box 4"/>
          <p:cNvSpPr txBox="1">
            <a:spLocks noChangeArrowheads="1"/>
          </p:cNvSpPr>
          <p:nvPr/>
        </p:nvSpPr>
        <p:spPr bwMode="auto">
          <a:xfrm>
            <a:off x="1896036" y="1615982"/>
            <a:ext cx="301117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  <a:sym typeface="Symbol" pitchFamily="-107" charset="2"/>
              </a:rPr>
              <a:t>⇒ </a:t>
            </a:r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Red-black trees</a:t>
            </a:r>
          </a:p>
        </p:txBody>
      </p:sp>
      <p:sp>
        <p:nvSpPr>
          <p:cNvPr id="574469" name="Text Box 5"/>
          <p:cNvSpPr txBox="1">
            <a:spLocks noChangeArrowheads="1"/>
          </p:cNvSpPr>
          <p:nvPr/>
        </p:nvSpPr>
        <p:spPr bwMode="auto">
          <a:xfrm>
            <a:off x="2030506" y="2936221"/>
            <a:ext cx="15344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  <a:sym typeface="Symbol" pitchFamily="-107" charset="2"/>
              </a:rPr>
              <a:t>⇒</a:t>
            </a:r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  size[x]</a:t>
            </a:r>
          </a:p>
        </p:txBody>
      </p:sp>
      <p:sp>
        <p:nvSpPr>
          <p:cNvPr id="574470" name="Text Box 6"/>
          <p:cNvSpPr txBox="1">
            <a:spLocks noChangeArrowheads="1"/>
          </p:cNvSpPr>
          <p:nvPr/>
        </p:nvSpPr>
        <p:spPr bwMode="auto">
          <a:xfrm>
            <a:off x="3426479" y="4428471"/>
            <a:ext cx="53022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  <a:sym typeface="Symbol" pitchFamily="-107" charset="2"/>
              </a:rPr>
              <a:t>⇒</a:t>
            </a:r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 Shown how to maintain size during modifying operations</a:t>
            </a:r>
          </a:p>
        </p:txBody>
      </p:sp>
      <p:sp>
        <p:nvSpPr>
          <p:cNvPr id="574471" name="Text Box 7"/>
          <p:cNvSpPr txBox="1">
            <a:spLocks noChangeArrowheads="1"/>
          </p:cNvSpPr>
          <p:nvPr/>
        </p:nvSpPr>
        <p:spPr bwMode="auto">
          <a:xfrm>
            <a:off x="1970741" y="5847697"/>
            <a:ext cx="62658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  <a:sym typeface="Symbol" pitchFamily="-107" charset="2"/>
              </a:rPr>
              <a:t>⇒</a:t>
            </a:r>
            <a:r>
              <a:rPr lang="en-US" sz="2400" dirty="0">
                <a:solidFill>
                  <a:srgbClr val="003399"/>
                </a:solidFill>
                <a:latin typeface="Century Gothic"/>
                <a:cs typeface="Century Gothic"/>
              </a:rPr>
              <a:t> Developed OS-RANK and OS-SELECT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8FAB1A96-D3DB-494D-8C48-E4A4F077F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1E115C-E983-2343-9F78-34FDEDCE1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76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4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4467" grpId="0" build="p"/>
      <p:bldP spid="574468" grpId="0"/>
      <p:bldP spid="574469" grpId="0"/>
      <p:bldP spid="574470" grpId="0"/>
      <p:bldP spid="57447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Augmenting Red-Black Trees</a:t>
            </a:r>
          </a:p>
        </p:txBody>
      </p:sp>
      <p:sp>
        <p:nvSpPr>
          <p:cNvPr id="6349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087438"/>
            <a:ext cx="8494712" cy="5534025"/>
          </a:xfrm>
        </p:spPr>
        <p:txBody>
          <a:bodyPr/>
          <a:lstStyle/>
          <a:p>
            <a:pPr marL="533400" indent="-533400" eaLnBrk="1" hangingPunct="1">
              <a:lnSpc>
                <a:spcPct val="130000"/>
              </a:lnSpc>
              <a:buFontTx/>
              <a:buNone/>
            </a:pPr>
            <a:r>
              <a:rPr lang="en-US" sz="3200" dirty="0">
                <a:solidFill>
                  <a:srgbClr val="DD0111"/>
                </a:solidFill>
                <a:latin typeface="Monotype Corsiva" pitchFamily="-107" charset="0"/>
              </a:rPr>
              <a:t>Theorem:</a:t>
            </a:r>
            <a:r>
              <a:rPr lang="en-US" sz="3200" dirty="0"/>
              <a:t> </a:t>
            </a:r>
            <a:r>
              <a:rPr lang="en-US" dirty="0"/>
              <a:t>Let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f</a:t>
            </a:r>
            <a:r>
              <a:rPr lang="en-US" dirty="0"/>
              <a:t> be a </a:t>
            </a:r>
            <a:r>
              <a:rPr lang="en-US" dirty="0">
                <a:solidFill>
                  <a:schemeClr val="tx1"/>
                </a:solidFill>
              </a:rPr>
              <a:t>field that augments a red-black tree</a:t>
            </a:r>
            <a:r>
              <a:rPr lang="en-US" dirty="0"/>
              <a:t>. If the contents of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f</a:t>
            </a:r>
            <a:r>
              <a:rPr lang="en-US" dirty="0"/>
              <a:t> for a node can be computed using only the information in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x</a:t>
            </a:r>
            <a:r>
              <a:rPr lang="en-US" dirty="0">
                <a:latin typeface="Comic Sans MS" pitchFamily="-107" charset="0"/>
              </a:rPr>
              <a:t>,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left[x]</a:t>
            </a:r>
            <a:r>
              <a:rPr lang="en-US" dirty="0">
                <a:latin typeface="Comic Sans MS" pitchFamily="-107" charset="0"/>
              </a:rPr>
              <a:t>,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right[x]</a:t>
            </a:r>
            <a:r>
              <a:rPr lang="en-US" dirty="0"/>
              <a:t> </a:t>
            </a:r>
            <a:r>
              <a:rPr lang="en-US" dirty="0">
                <a:sym typeface="Symbol" pitchFamily="-107" charset="2"/>
              </a:rPr>
              <a:t>⇒</a:t>
            </a:r>
            <a:r>
              <a:rPr lang="en-US" dirty="0"/>
              <a:t> we can maintain the values of </a:t>
            </a:r>
            <a:r>
              <a:rPr lang="en-US" dirty="0">
                <a:solidFill>
                  <a:srgbClr val="CC0000"/>
                </a:solidFill>
                <a:latin typeface="Comic Sans MS" pitchFamily="-107" charset="0"/>
              </a:rPr>
              <a:t>f</a:t>
            </a:r>
            <a:r>
              <a:rPr lang="en-US" dirty="0"/>
              <a:t> in all nodes during insertion and deletion, without affecting their </a:t>
            </a:r>
            <a:r>
              <a:rPr lang="en-US" dirty="0">
                <a:latin typeface="Comic Sans MS" pitchFamily="-107" charset="0"/>
              </a:rPr>
              <a:t>O(</a:t>
            </a:r>
            <a:r>
              <a:rPr lang="en-US" dirty="0" err="1">
                <a:latin typeface="Comic Sans MS" pitchFamily="-107" charset="0"/>
              </a:rPr>
              <a:t>lgn</a:t>
            </a:r>
            <a:r>
              <a:rPr lang="en-US" dirty="0">
                <a:latin typeface="Comic Sans MS" pitchFamily="-107" charset="0"/>
              </a:rPr>
              <a:t>)</a:t>
            </a:r>
            <a:r>
              <a:rPr lang="en-US" dirty="0"/>
              <a:t> running time.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467E6C3-3C51-884D-82B0-4A8030447E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E57778D-B97A-7F47-B9CE-F0028E37D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44975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Examples</a:t>
            </a:r>
          </a:p>
        </p:txBody>
      </p:sp>
      <p:sp>
        <p:nvSpPr>
          <p:cNvPr id="578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187450"/>
            <a:ext cx="8494712" cy="5534025"/>
          </a:xfrm>
        </p:spPr>
        <p:txBody>
          <a:bodyPr/>
          <a:lstStyle/>
          <a:p>
            <a:pPr marL="533400" indent="-533400" eaLnBrk="1" hangingPunct="1">
              <a:buFontTx/>
              <a:buAutoNum type="arabicPeriod"/>
            </a:pPr>
            <a:r>
              <a:rPr lang="en-US"/>
              <a:t>Can we augment a RBT with </a:t>
            </a:r>
            <a:r>
              <a:rPr lang="en-US">
                <a:latin typeface="Comic Sans MS" pitchFamily="-107" charset="0"/>
              </a:rPr>
              <a:t>size[x]?</a:t>
            </a:r>
          </a:p>
          <a:p>
            <a:pPr marL="533400" indent="-533400" eaLnBrk="1" hangingPunct="1">
              <a:buFontTx/>
              <a:buNone/>
            </a:pPr>
            <a:r>
              <a:rPr lang="en-US"/>
              <a:t>	</a:t>
            </a:r>
            <a:r>
              <a:rPr lang="en-US" sz="2400">
                <a:solidFill>
                  <a:srgbClr val="336699"/>
                </a:solidFill>
              </a:rPr>
              <a:t>Yes:</a:t>
            </a:r>
            <a:r>
              <a:rPr lang="en-US" sz="2400"/>
              <a:t>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size[x] = size[left[x]] + size[right[x]] + 1</a:t>
            </a:r>
          </a:p>
          <a:p>
            <a:pPr marL="533400" indent="-533400" eaLnBrk="1" hangingPunct="1">
              <a:buFontTx/>
              <a:buNone/>
            </a:pPr>
            <a:endParaRPr lang="en-US" sz="2400">
              <a:solidFill>
                <a:schemeClr val="tx1"/>
              </a:solidFill>
              <a:latin typeface="Comic Sans MS" pitchFamily="-107" charset="0"/>
            </a:endParaRPr>
          </a:p>
          <a:p>
            <a:pPr marL="533400" indent="-533400" eaLnBrk="1" hangingPunct="1">
              <a:buFontTx/>
              <a:buAutoNum type="arabicPeriod" startAt="2"/>
            </a:pPr>
            <a:r>
              <a:rPr lang="en-US"/>
              <a:t>Can we augment a RBT with </a:t>
            </a:r>
            <a:r>
              <a:rPr lang="en-US">
                <a:latin typeface="Comic Sans MS" pitchFamily="-107" charset="0"/>
              </a:rPr>
              <a:t>height[x]?</a:t>
            </a:r>
          </a:p>
          <a:p>
            <a:pPr marL="533400" indent="-533400" eaLnBrk="1" hangingPunct="1">
              <a:buFontTx/>
              <a:buNone/>
            </a:pPr>
            <a:r>
              <a:rPr lang="en-US"/>
              <a:t>	</a:t>
            </a:r>
            <a:r>
              <a:rPr lang="en-US" sz="2400">
                <a:solidFill>
                  <a:srgbClr val="336699"/>
                </a:solidFill>
              </a:rPr>
              <a:t>Yes:</a:t>
            </a:r>
            <a:r>
              <a:rPr lang="en-US" sz="2400"/>
              <a:t>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height[x] = 1 + max(height[left[x]],             					    height[right[x]])</a:t>
            </a:r>
          </a:p>
          <a:p>
            <a:pPr marL="533400" indent="-533400" eaLnBrk="1" hangingPunct="1">
              <a:buFontTx/>
              <a:buNone/>
            </a:pPr>
            <a:endParaRPr lang="en-US" sz="2400">
              <a:solidFill>
                <a:schemeClr val="tx1"/>
              </a:solidFill>
              <a:latin typeface="Comic Sans MS" pitchFamily="-107" charset="0"/>
            </a:endParaRPr>
          </a:p>
          <a:p>
            <a:pPr marL="533400" indent="-533400" eaLnBrk="1" hangingPunct="1">
              <a:buFontTx/>
              <a:buAutoNum type="arabicPeriod" startAt="3"/>
            </a:pPr>
            <a:r>
              <a:rPr lang="en-US"/>
              <a:t>Can we augment a RBT with </a:t>
            </a:r>
            <a:r>
              <a:rPr lang="en-US">
                <a:latin typeface="Comic Sans MS" pitchFamily="-107" charset="0"/>
              </a:rPr>
              <a:t>rank[x]?</a:t>
            </a:r>
          </a:p>
          <a:p>
            <a:pPr marL="533400" indent="-533400" eaLnBrk="1" hangingPunct="1">
              <a:buFontTx/>
              <a:buNone/>
            </a:pPr>
            <a:r>
              <a:rPr lang="en-US"/>
              <a:t>	</a:t>
            </a:r>
            <a:r>
              <a:rPr lang="en-US" sz="2400">
                <a:solidFill>
                  <a:srgbClr val="DD0111"/>
                </a:solidFill>
              </a:rPr>
              <a:t>No</a:t>
            </a:r>
            <a:r>
              <a:rPr lang="en-US" sz="2400">
                <a:solidFill>
                  <a:schemeClr val="tx1"/>
                </a:solidFill>
              </a:rPr>
              <a:t>, inserting a new minimum will cause all </a:t>
            </a:r>
            <a:r>
              <a:rPr lang="en-US" sz="2400">
                <a:solidFill>
                  <a:schemeClr val="tx1"/>
                </a:solidFill>
                <a:latin typeface="Comic Sans MS" pitchFamily="-107" charset="0"/>
              </a:rPr>
              <a:t>n</a:t>
            </a:r>
            <a:r>
              <a:rPr lang="en-US" sz="2400">
                <a:solidFill>
                  <a:schemeClr val="tx1"/>
                </a:solidFill>
              </a:rPr>
              <a:t> rank values to change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85882B7-1DEF-084E-838A-05CDE5F83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6CDF63-4D44-5243-AD33-4E7E0D882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860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8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Readings</a:t>
            </a:r>
          </a:p>
        </p:txBody>
      </p:sp>
      <p:sp>
        <p:nvSpPr>
          <p:cNvPr id="19046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208463" y="2776538"/>
            <a:ext cx="4332287" cy="2039937"/>
          </a:xfrm>
        </p:spPr>
        <p:txBody>
          <a:bodyPr/>
          <a:lstStyle/>
          <a:p>
            <a:r>
              <a:rPr lang="en-US" sz="2400" dirty="0"/>
              <a:t>For this lecture</a:t>
            </a:r>
          </a:p>
          <a:p>
            <a:pPr lvl="1"/>
            <a:r>
              <a:rPr lang="fr-FR" sz="2000" dirty="0"/>
              <a:t>Sections 6.3, 6,5</a:t>
            </a:r>
          </a:p>
          <a:p>
            <a:pPr lvl="1"/>
            <a:r>
              <a:rPr lang="fr-FR" sz="2000" dirty="0" err="1"/>
              <a:t>Chapter</a:t>
            </a:r>
            <a:r>
              <a:rPr lang="fr-FR" sz="2000"/>
              <a:t> 13</a:t>
            </a:r>
            <a:endParaRPr lang="fr-FR" sz="2000" dirty="0"/>
          </a:p>
          <a:p>
            <a:r>
              <a:rPr lang="fr-FR" sz="2400" dirty="0" err="1"/>
              <a:t>Coming</a:t>
            </a:r>
            <a:r>
              <a:rPr lang="fr-FR" sz="2400" dirty="0"/>
              <a:t> </a:t>
            </a:r>
            <a:r>
              <a:rPr lang="fr-FR" sz="2400" dirty="0" err="1"/>
              <a:t>next</a:t>
            </a:r>
            <a:endParaRPr lang="fr-FR" sz="2400" dirty="0"/>
          </a:p>
          <a:p>
            <a:pPr lvl="1"/>
            <a:r>
              <a:rPr lang="fr-FR" sz="2000" dirty="0" err="1"/>
              <a:t>Chapter</a:t>
            </a:r>
            <a:r>
              <a:rPr lang="fr-FR" sz="2000" dirty="0"/>
              <a:t> 17</a:t>
            </a:r>
            <a:endParaRPr lang="en-US" sz="2400" dirty="0"/>
          </a:p>
        </p:txBody>
      </p:sp>
      <p:pic>
        <p:nvPicPr>
          <p:cNvPr id="190468" name="Picture 4" descr="mrayztno[1]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271588" y="2141538"/>
            <a:ext cx="3095625" cy="2708275"/>
          </a:xfrm>
          <a:noFill/>
          <a:ln/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4F0F886-7D76-57DB-6FE0-DA6FD0586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/>
              <a:t>CS 477/677 - Lecture 13</a:t>
            </a:r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5744CA-6A56-4130-1656-3E0B18A12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B3E6CA-E5DD-7148-9225-3475819DBBAD}" type="slidenum">
              <a:rPr lang="en-US" smtClean="0"/>
              <a:pPr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265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Century Gothic" panose="020B0502020202020204" pitchFamily="34" charset="0"/>
              </a:rPr>
              <a:t>CS 477/677 - Lecture 13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Binary Search Trees</a:t>
            </a:r>
          </a:p>
        </p:txBody>
      </p:sp>
      <p:sp>
        <p:nvSpPr>
          <p:cNvPr id="583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1214438"/>
            <a:ext cx="8335962" cy="5076825"/>
          </a:xfrm>
        </p:spPr>
        <p:txBody>
          <a:bodyPr/>
          <a:lstStyle/>
          <a:p>
            <a:pPr eaLnBrk="1" hangingPunct="1">
              <a:lnSpc>
                <a:spcPct val="130000"/>
              </a:lnSpc>
            </a:pPr>
            <a:r>
              <a:rPr lang="en-US" dirty="0"/>
              <a:t>Support many dynamic set operations 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/>
              <a:t>SEARCH, MINIMUM, MAXIMUM, PREDECESSOR, SUCCESSOR, INSERT, DELETE</a:t>
            </a:r>
          </a:p>
          <a:p>
            <a:pPr eaLnBrk="1" hangingPunct="1">
              <a:lnSpc>
                <a:spcPct val="130000"/>
              </a:lnSpc>
            </a:pPr>
            <a:r>
              <a:rPr lang="en-US" dirty="0"/>
              <a:t>Running time of basic operations on binary search trees</a:t>
            </a:r>
          </a:p>
          <a:p>
            <a:pPr lvl="1" eaLnBrk="1" hangingPunct="1">
              <a:lnSpc>
                <a:spcPct val="130000"/>
              </a:lnSpc>
            </a:pPr>
            <a:r>
              <a:rPr lang="en-US" dirty="0"/>
              <a:t>On average: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lgn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dirty="0">
                <a:sym typeface="Symbol" pitchFamily="-107" charset="2"/>
              </a:rPr>
              <a:t>The expected height of the tree is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lgn</a:t>
            </a:r>
            <a:endParaRPr lang="en-US" dirty="0">
              <a:latin typeface="Comic Sans MS" pitchFamily="-107" charset="0"/>
              <a:sym typeface="Symbol" pitchFamily="-107" charset="2"/>
            </a:endParaRPr>
          </a:p>
          <a:p>
            <a:pPr lvl="1" eaLnBrk="1" hangingPunct="1">
              <a:lnSpc>
                <a:spcPct val="130000"/>
              </a:lnSpc>
            </a:pPr>
            <a:r>
              <a:rPr lang="en-US" dirty="0">
                <a:sym typeface="Symbol" pitchFamily="-107" charset="2"/>
              </a:rPr>
              <a:t>In the worst case: </a:t>
            </a:r>
            <a:r>
              <a:rPr lang="en-US" dirty="0" err="1">
                <a:latin typeface="Comic Sans MS" pitchFamily="-107" charset="0"/>
                <a:sym typeface="Symbol" pitchFamily="-107" charset="2"/>
              </a:rPr>
              <a:t>Θ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(n)</a:t>
            </a:r>
          </a:p>
          <a:p>
            <a:pPr lvl="2" eaLnBrk="1" hangingPunct="1">
              <a:lnSpc>
                <a:spcPct val="130000"/>
              </a:lnSpc>
            </a:pPr>
            <a:r>
              <a:rPr lang="en-US" dirty="0">
                <a:sym typeface="Symbol" pitchFamily="-107" charset="2"/>
              </a:rPr>
              <a:t>The tree is a linear chain of </a:t>
            </a:r>
            <a:r>
              <a:rPr lang="en-US" dirty="0">
                <a:latin typeface="Comic Sans MS" pitchFamily="-107" charset="0"/>
                <a:sym typeface="Symbol" pitchFamily="-107" charset="2"/>
              </a:rPr>
              <a:t>n</a:t>
            </a:r>
            <a:r>
              <a:rPr lang="en-US" dirty="0">
                <a:sym typeface="Symbol" pitchFamily="-107" charset="2"/>
              </a:rPr>
              <a:t> nodes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F11B10-6152-9541-99BC-EF71CB889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1801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6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68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Century Gothic" panose="020B0502020202020204" pitchFamily="34" charset="0"/>
              </a:rPr>
              <a:t>CS 477/677 - Lecture 13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Red-Black Trees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“Balanced” binary trees guarantee an </a:t>
            </a:r>
            <a:r>
              <a:rPr lang="en-US" dirty="0">
                <a:latin typeface="Comic Sans MS" pitchFamily="-107" charset="0"/>
              </a:rPr>
              <a:t>O(</a:t>
            </a:r>
            <a:r>
              <a:rPr lang="en-US" dirty="0" err="1">
                <a:latin typeface="Comic Sans MS" pitchFamily="-107" charset="0"/>
              </a:rPr>
              <a:t>lgn</a:t>
            </a:r>
            <a:r>
              <a:rPr lang="en-US" dirty="0">
                <a:latin typeface="Comic Sans MS" pitchFamily="-107" charset="0"/>
              </a:rPr>
              <a:t>)</a:t>
            </a:r>
            <a:r>
              <a:rPr lang="en-US" dirty="0"/>
              <a:t> running time on the basic dynamic-set operations</a:t>
            </a:r>
          </a:p>
          <a:p>
            <a:pPr eaLnBrk="1" hangingPunct="1"/>
            <a:r>
              <a:rPr lang="en-US" dirty="0"/>
              <a:t>Red-black tree</a:t>
            </a:r>
          </a:p>
          <a:p>
            <a:pPr lvl="1" eaLnBrk="1" hangingPunct="1"/>
            <a:r>
              <a:rPr lang="en-US" dirty="0"/>
              <a:t>Binary tree with an additional attribute for its nodes: </a:t>
            </a:r>
            <a:r>
              <a:rPr lang="en-US" dirty="0">
                <a:latin typeface="Comic Sans MS" pitchFamily="-107" charset="0"/>
              </a:rPr>
              <a:t>color</a:t>
            </a:r>
            <a:r>
              <a:rPr lang="en-US" dirty="0"/>
              <a:t> which can be </a:t>
            </a:r>
            <a:r>
              <a:rPr lang="en-US" b="1" dirty="0">
                <a:solidFill>
                  <a:srgbClr val="DD0111"/>
                </a:solidFill>
              </a:rPr>
              <a:t>red</a:t>
            </a:r>
            <a:r>
              <a:rPr lang="en-US" dirty="0"/>
              <a:t> or </a:t>
            </a:r>
            <a:r>
              <a:rPr lang="en-US" b="1" dirty="0"/>
              <a:t>black</a:t>
            </a:r>
            <a:endParaRPr lang="en-US" dirty="0"/>
          </a:p>
          <a:p>
            <a:pPr lvl="1" eaLnBrk="1" hangingPunct="1"/>
            <a:r>
              <a:rPr lang="en-US" dirty="0"/>
              <a:t>Constrains the way nodes can be colored on any path from the root to a leaf</a:t>
            </a:r>
          </a:p>
          <a:p>
            <a:pPr lvl="2" eaLnBrk="1" hangingPunct="1"/>
            <a:r>
              <a:rPr lang="en-US" dirty="0"/>
              <a:t>Ensures that no path is more than twice as long as another  </a:t>
            </a:r>
            <a:r>
              <a:rPr lang="en-US" dirty="0">
                <a:sym typeface="Symbol" pitchFamily="-107" charset="2"/>
              </a:rPr>
              <a:t>⇒ the tree is balanced</a:t>
            </a:r>
          </a:p>
          <a:p>
            <a:pPr lvl="1" eaLnBrk="1" hangingPunct="1"/>
            <a:r>
              <a:rPr lang="en-US" dirty="0"/>
              <a:t>The nodes inherit all the other attributes from the binary-search trees: </a:t>
            </a:r>
            <a:r>
              <a:rPr lang="en-US" dirty="0">
                <a:latin typeface="Comic Sans MS" pitchFamily="-107" charset="0"/>
              </a:rPr>
              <a:t>key, left, right, 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36954AA-25D5-6B43-AA9E-82C25C277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42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fr-FR">
                <a:latin typeface="Century Gothic" panose="020B0502020202020204" pitchFamily="34" charset="0"/>
              </a:rPr>
              <a:t>CS 477/677 - Lecture 13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Red-Black Trees Properties</a:t>
            </a:r>
          </a:p>
        </p:txBody>
      </p:sp>
      <p:sp>
        <p:nvSpPr>
          <p:cNvPr id="420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78919" y="1214438"/>
            <a:ext cx="9029469" cy="5076825"/>
          </a:xfrm>
        </p:spPr>
        <p:txBody>
          <a:bodyPr/>
          <a:lstStyle/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Every </a:t>
            </a:r>
            <a:r>
              <a:rPr lang="en-US" dirty="0">
                <a:latin typeface="Comic Sans MS" pitchFamily="-107" charset="0"/>
              </a:rPr>
              <a:t>node</a:t>
            </a:r>
            <a:r>
              <a:rPr lang="en-US" dirty="0"/>
              <a:t> is either </a:t>
            </a:r>
            <a:r>
              <a:rPr lang="en-US" b="1" dirty="0">
                <a:solidFill>
                  <a:srgbClr val="DD0111"/>
                </a:solidFill>
              </a:rPr>
              <a:t>red</a:t>
            </a:r>
            <a:r>
              <a:rPr lang="en-US" dirty="0"/>
              <a:t> or </a:t>
            </a:r>
            <a:r>
              <a:rPr lang="en-US" b="1" dirty="0"/>
              <a:t>black</a:t>
            </a:r>
            <a:endParaRPr lang="en-US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The </a:t>
            </a:r>
            <a:r>
              <a:rPr lang="en-US" dirty="0">
                <a:latin typeface="Comic Sans MS" pitchFamily="-107" charset="0"/>
              </a:rPr>
              <a:t>root</a:t>
            </a:r>
            <a:r>
              <a:rPr lang="en-US" dirty="0"/>
              <a:t> is </a:t>
            </a:r>
            <a:r>
              <a:rPr lang="en-US" b="1" dirty="0"/>
              <a:t>black</a:t>
            </a:r>
            <a:endParaRPr lang="en-US" dirty="0"/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Every </a:t>
            </a:r>
            <a:r>
              <a:rPr lang="en-US" dirty="0">
                <a:latin typeface="Comic Sans MS" pitchFamily="-107" charset="0"/>
              </a:rPr>
              <a:t>leaf</a:t>
            </a:r>
            <a:r>
              <a:rPr lang="en-US" dirty="0"/>
              <a:t> (</a:t>
            </a:r>
            <a:r>
              <a:rPr lang="en-US" dirty="0">
                <a:latin typeface="Comic Sans MS" pitchFamily="-107" charset="0"/>
              </a:rPr>
              <a:t>NIL</a:t>
            </a:r>
            <a:r>
              <a:rPr lang="en-US" dirty="0"/>
              <a:t>) is </a:t>
            </a:r>
            <a:r>
              <a:rPr lang="en-US" b="1" dirty="0"/>
              <a:t>black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If a node is red, then both its children are black</a:t>
            </a:r>
          </a:p>
          <a:p>
            <a:pPr marL="914400" lvl="1" indent="-457200" eaLnBrk="1" hangingPunct="1">
              <a:lnSpc>
                <a:spcPct val="120000"/>
              </a:lnSpc>
              <a:buFontTx/>
              <a:buChar char="•"/>
            </a:pPr>
            <a:r>
              <a:rPr lang="en-US" dirty="0"/>
              <a:t>No two red nodes in a row on a simple path from the root to a leaf</a:t>
            </a:r>
          </a:p>
          <a:p>
            <a:pPr marL="533400" indent="-533400" eaLnBrk="1" hangingPunct="1">
              <a:lnSpc>
                <a:spcPct val="120000"/>
              </a:lnSpc>
              <a:buFontTx/>
              <a:buAutoNum type="arabicPeriod"/>
            </a:pPr>
            <a:r>
              <a:rPr lang="en-US" dirty="0"/>
              <a:t>For each node, all paths from the node to descendant leaves contain the same number of black nodes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A61188-76DA-634D-B78B-03583A0EF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007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8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86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97625"/>
            <a:ext cx="2895600" cy="323850"/>
          </a:xfrm>
          <a:noFill/>
        </p:spPr>
        <p:txBody>
          <a:bodyPr/>
          <a:lstStyle/>
          <a:p>
            <a:r>
              <a:rPr lang="fr-FR">
                <a:latin typeface="Century Gothic" panose="020B0502020202020204" pitchFamily="34" charset="0"/>
              </a:rPr>
              <a:t>CS 477/677 - Lecture 13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Example: </a:t>
            </a:r>
            <a:r>
              <a:rPr lang="en-US" sz="2800"/>
              <a:t>RED-BLACK TREE</a:t>
            </a:r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50838" y="4492625"/>
            <a:ext cx="8543925" cy="2155825"/>
          </a:xfrm>
        </p:spPr>
        <p:txBody>
          <a:bodyPr/>
          <a:lstStyle/>
          <a:p>
            <a:pPr eaLnBrk="1" hangingPunct="1"/>
            <a:r>
              <a:rPr lang="en-US" sz="2400" dirty="0"/>
              <a:t>For convenience we use a sentinel </a:t>
            </a:r>
            <a:r>
              <a:rPr lang="en-US" sz="2400" dirty="0">
                <a:latin typeface="Comic Sans MS" pitchFamily="-107" charset="0"/>
              </a:rPr>
              <a:t>NIL[T]</a:t>
            </a:r>
            <a:r>
              <a:rPr lang="en-US" sz="2400" dirty="0"/>
              <a:t> to represent all the </a:t>
            </a:r>
            <a:r>
              <a:rPr lang="en-US" sz="2400" dirty="0">
                <a:latin typeface="Comic Sans MS" pitchFamily="-107" charset="0"/>
              </a:rPr>
              <a:t>NIL</a:t>
            </a:r>
            <a:r>
              <a:rPr lang="en-US" sz="2400" dirty="0"/>
              <a:t> nodes at the </a:t>
            </a:r>
            <a:r>
              <a:rPr lang="en-US" sz="2400" dirty="0" err="1"/>
              <a:t>leafs</a:t>
            </a:r>
            <a:endParaRPr lang="en-US" sz="2400" dirty="0"/>
          </a:p>
          <a:p>
            <a:pPr lvl="1" eaLnBrk="1" hangingPunct="1"/>
            <a:r>
              <a:rPr lang="en-US" sz="2000" dirty="0">
                <a:latin typeface="Comic Sans MS" pitchFamily="-107" charset="0"/>
              </a:rPr>
              <a:t>NIL[T]</a:t>
            </a:r>
            <a:r>
              <a:rPr lang="en-US" sz="2000" dirty="0"/>
              <a:t> has the same fields as an ordinary node</a:t>
            </a:r>
          </a:p>
          <a:p>
            <a:pPr lvl="1" eaLnBrk="1" hangingPunct="1"/>
            <a:r>
              <a:rPr lang="en-US" sz="2000" dirty="0">
                <a:latin typeface="Comic Sans MS" pitchFamily="-107" charset="0"/>
              </a:rPr>
              <a:t>Color[NIL[T]] = BLACK</a:t>
            </a:r>
          </a:p>
          <a:p>
            <a:pPr lvl="1" eaLnBrk="1" hangingPunct="1"/>
            <a:r>
              <a:rPr lang="en-US" sz="2000" dirty="0"/>
              <a:t>The other fields may be set to arbitrary values</a:t>
            </a:r>
          </a:p>
        </p:txBody>
      </p:sp>
      <p:sp>
        <p:nvSpPr>
          <p:cNvPr id="20486" name="Oval 4"/>
          <p:cNvSpPr>
            <a:spLocks noChangeArrowheads="1"/>
          </p:cNvSpPr>
          <p:nvPr/>
        </p:nvSpPr>
        <p:spPr bwMode="auto">
          <a:xfrm>
            <a:off x="3341688" y="1433513"/>
            <a:ext cx="465137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26</a:t>
            </a:r>
          </a:p>
        </p:txBody>
      </p:sp>
      <p:sp>
        <p:nvSpPr>
          <p:cNvPr id="20487" name="Oval 5"/>
          <p:cNvSpPr>
            <a:spLocks noChangeArrowheads="1"/>
          </p:cNvSpPr>
          <p:nvPr/>
        </p:nvSpPr>
        <p:spPr bwMode="auto">
          <a:xfrm>
            <a:off x="2209800" y="2112963"/>
            <a:ext cx="465138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17</a:t>
            </a:r>
          </a:p>
        </p:txBody>
      </p:sp>
      <p:sp>
        <p:nvSpPr>
          <p:cNvPr id="20488" name="Oval 6"/>
          <p:cNvSpPr>
            <a:spLocks noChangeArrowheads="1"/>
          </p:cNvSpPr>
          <p:nvPr/>
        </p:nvSpPr>
        <p:spPr bwMode="auto">
          <a:xfrm>
            <a:off x="4471988" y="2112963"/>
            <a:ext cx="465137" cy="449262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41</a:t>
            </a:r>
          </a:p>
        </p:txBody>
      </p:sp>
      <p:sp>
        <p:nvSpPr>
          <p:cNvPr id="20489" name="Oval 7"/>
          <p:cNvSpPr>
            <a:spLocks noChangeArrowheads="1"/>
          </p:cNvSpPr>
          <p:nvPr/>
        </p:nvSpPr>
        <p:spPr bwMode="auto">
          <a:xfrm>
            <a:off x="3341688" y="2817813"/>
            <a:ext cx="465137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30</a:t>
            </a:r>
          </a:p>
        </p:txBody>
      </p:sp>
      <p:sp>
        <p:nvSpPr>
          <p:cNvPr id="20490" name="Oval 8"/>
          <p:cNvSpPr>
            <a:spLocks noChangeArrowheads="1"/>
          </p:cNvSpPr>
          <p:nvPr/>
        </p:nvSpPr>
        <p:spPr bwMode="auto">
          <a:xfrm>
            <a:off x="5591175" y="2817813"/>
            <a:ext cx="465138" cy="449262"/>
          </a:xfrm>
          <a:prstGeom prst="ellips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47</a:t>
            </a:r>
          </a:p>
        </p:txBody>
      </p:sp>
      <p:sp>
        <p:nvSpPr>
          <p:cNvPr id="20491" name="Oval 9"/>
          <p:cNvSpPr>
            <a:spLocks noChangeArrowheads="1"/>
          </p:cNvSpPr>
          <p:nvPr/>
        </p:nvSpPr>
        <p:spPr bwMode="auto">
          <a:xfrm>
            <a:off x="4356100" y="3497263"/>
            <a:ext cx="465138" cy="449262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38</a:t>
            </a:r>
          </a:p>
        </p:txBody>
      </p:sp>
      <p:sp>
        <p:nvSpPr>
          <p:cNvPr id="20492" name="Oval 10"/>
          <p:cNvSpPr>
            <a:spLocks noChangeArrowheads="1"/>
          </p:cNvSpPr>
          <p:nvPr/>
        </p:nvSpPr>
        <p:spPr bwMode="auto">
          <a:xfrm>
            <a:off x="6605588" y="3497263"/>
            <a:ext cx="465137" cy="449262"/>
          </a:xfrm>
          <a:prstGeom prst="ellipse">
            <a:avLst/>
          </a:prstGeom>
          <a:noFill/>
          <a:ln w="38100">
            <a:solidFill>
              <a:srgbClr val="DD011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50</a:t>
            </a:r>
          </a:p>
        </p:txBody>
      </p:sp>
      <p:sp>
        <p:nvSpPr>
          <p:cNvPr id="20493" name="Line 11"/>
          <p:cNvSpPr>
            <a:spLocks noChangeShapeType="1"/>
          </p:cNvSpPr>
          <p:nvPr/>
        </p:nvSpPr>
        <p:spPr bwMode="auto">
          <a:xfrm rot="3600000">
            <a:off x="3001169" y="1572419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4" name="Line 12"/>
          <p:cNvSpPr>
            <a:spLocks noChangeShapeType="1"/>
          </p:cNvSpPr>
          <p:nvPr/>
        </p:nvSpPr>
        <p:spPr bwMode="auto">
          <a:xfrm rot="18000000" flipH="1">
            <a:off x="4134644" y="1572419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5" name="Line 13"/>
          <p:cNvSpPr>
            <a:spLocks noChangeShapeType="1"/>
          </p:cNvSpPr>
          <p:nvPr/>
        </p:nvSpPr>
        <p:spPr bwMode="auto">
          <a:xfrm rot="3600000">
            <a:off x="4147344" y="2286794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6" name="Line 14"/>
          <p:cNvSpPr>
            <a:spLocks noChangeShapeType="1"/>
          </p:cNvSpPr>
          <p:nvPr/>
        </p:nvSpPr>
        <p:spPr bwMode="auto">
          <a:xfrm rot="18000000" flipH="1">
            <a:off x="5255419" y="2286794"/>
            <a:ext cx="7937" cy="82232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7" name="Line 15"/>
          <p:cNvSpPr>
            <a:spLocks noChangeShapeType="1"/>
          </p:cNvSpPr>
          <p:nvPr/>
        </p:nvSpPr>
        <p:spPr bwMode="auto">
          <a:xfrm rot="18000000" flipH="1">
            <a:off x="4092575" y="2994025"/>
            <a:ext cx="7938" cy="731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8" name="Line 16"/>
          <p:cNvSpPr>
            <a:spLocks noChangeShapeType="1"/>
          </p:cNvSpPr>
          <p:nvPr/>
        </p:nvSpPr>
        <p:spPr bwMode="auto">
          <a:xfrm rot="18000000" flipH="1">
            <a:off x="6353175" y="2994025"/>
            <a:ext cx="7938" cy="7318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499" name="AutoShape 17"/>
          <p:cNvSpPr>
            <a:spLocks noChangeArrowheads="1"/>
          </p:cNvSpPr>
          <p:nvPr/>
        </p:nvSpPr>
        <p:spPr bwMode="auto">
          <a:xfrm>
            <a:off x="1895475" y="2771775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20500" name="AutoShape 18"/>
          <p:cNvSpPr>
            <a:spLocks noChangeArrowheads="1"/>
          </p:cNvSpPr>
          <p:nvPr/>
        </p:nvSpPr>
        <p:spPr bwMode="auto">
          <a:xfrm>
            <a:off x="2495550" y="2771775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20501" name="AutoShape 19"/>
          <p:cNvSpPr>
            <a:spLocks noChangeArrowheads="1"/>
          </p:cNvSpPr>
          <p:nvPr/>
        </p:nvSpPr>
        <p:spPr bwMode="auto">
          <a:xfrm>
            <a:off x="2486025" y="3651250"/>
            <a:ext cx="508000" cy="255588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20502" name="AutoShape 20"/>
          <p:cNvSpPr>
            <a:spLocks noChangeArrowheads="1"/>
          </p:cNvSpPr>
          <p:nvPr/>
        </p:nvSpPr>
        <p:spPr bwMode="auto">
          <a:xfrm>
            <a:off x="4059238" y="4192588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20503" name="AutoShape 21"/>
          <p:cNvSpPr>
            <a:spLocks noChangeArrowheads="1"/>
          </p:cNvSpPr>
          <p:nvPr/>
        </p:nvSpPr>
        <p:spPr bwMode="auto">
          <a:xfrm>
            <a:off x="4659313" y="4192588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20504" name="AutoShape 22"/>
          <p:cNvSpPr>
            <a:spLocks noChangeArrowheads="1"/>
          </p:cNvSpPr>
          <p:nvPr/>
        </p:nvSpPr>
        <p:spPr bwMode="auto">
          <a:xfrm>
            <a:off x="6334125" y="4183063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20505" name="AutoShape 23"/>
          <p:cNvSpPr>
            <a:spLocks noChangeArrowheads="1"/>
          </p:cNvSpPr>
          <p:nvPr/>
        </p:nvSpPr>
        <p:spPr bwMode="auto">
          <a:xfrm>
            <a:off x="6934200" y="4183063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20506" name="AutoShape 24"/>
          <p:cNvSpPr>
            <a:spLocks noChangeArrowheads="1"/>
          </p:cNvSpPr>
          <p:nvPr/>
        </p:nvSpPr>
        <p:spPr bwMode="auto">
          <a:xfrm>
            <a:off x="5114925" y="3633788"/>
            <a:ext cx="508000" cy="255587"/>
          </a:xfrm>
          <a:prstGeom prst="roundRect">
            <a:avLst>
              <a:gd name="adj" fmla="val 16667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NIL</a:t>
            </a:r>
          </a:p>
        </p:txBody>
      </p:sp>
      <p:sp>
        <p:nvSpPr>
          <p:cNvPr id="20507" name="Line 25"/>
          <p:cNvSpPr>
            <a:spLocks noChangeShapeType="1"/>
          </p:cNvSpPr>
          <p:nvPr/>
        </p:nvSpPr>
        <p:spPr bwMode="auto">
          <a:xfrm flipH="1">
            <a:off x="2135188" y="2536825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8" name="Line 26"/>
          <p:cNvSpPr>
            <a:spLocks noChangeShapeType="1"/>
          </p:cNvSpPr>
          <p:nvPr/>
        </p:nvSpPr>
        <p:spPr bwMode="auto">
          <a:xfrm>
            <a:off x="2551113" y="2530475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09" name="Line 27"/>
          <p:cNvSpPr>
            <a:spLocks noChangeShapeType="1"/>
          </p:cNvSpPr>
          <p:nvPr/>
        </p:nvSpPr>
        <p:spPr bwMode="auto">
          <a:xfrm flipH="1">
            <a:off x="4284663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0" name="Line 28"/>
          <p:cNvSpPr>
            <a:spLocks noChangeShapeType="1"/>
          </p:cNvSpPr>
          <p:nvPr/>
        </p:nvSpPr>
        <p:spPr bwMode="auto">
          <a:xfrm>
            <a:off x="4700588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1" name="Line 29"/>
          <p:cNvSpPr>
            <a:spLocks noChangeShapeType="1"/>
          </p:cNvSpPr>
          <p:nvPr/>
        </p:nvSpPr>
        <p:spPr bwMode="auto">
          <a:xfrm flipH="1">
            <a:off x="6545263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2" name="Line 30"/>
          <p:cNvSpPr>
            <a:spLocks noChangeShapeType="1"/>
          </p:cNvSpPr>
          <p:nvPr/>
        </p:nvSpPr>
        <p:spPr bwMode="auto">
          <a:xfrm>
            <a:off x="6961188" y="3937000"/>
            <a:ext cx="203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3" name="Line 31"/>
          <p:cNvSpPr>
            <a:spLocks noChangeShapeType="1"/>
          </p:cNvSpPr>
          <p:nvPr/>
        </p:nvSpPr>
        <p:spPr bwMode="auto">
          <a:xfrm flipH="1">
            <a:off x="2686050" y="3205163"/>
            <a:ext cx="685800" cy="4397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514" name="Line 32"/>
          <p:cNvSpPr>
            <a:spLocks noChangeShapeType="1"/>
          </p:cNvSpPr>
          <p:nvPr/>
        </p:nvSpPr>
        <p:spPr bwMode="auto">
          <a:xfrm flipH="1">
            <a:off x="5319713" y="3222625"/>
            <a:ext cx="338137" cy="388938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B96E92-C8AF-0F46-B19A-93576DEA3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1A9E4-027E-6D48-8F40-DD130E118377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22475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11838</TotalTime>
  <Words>4373</Words>
  <Application>Microsoft Office PowerPoint</Application>
  <PresentationFormat>On-screen Show (4:3)</PresentationFormat>
  <Paragraphs>947</Paragraphs>
  <Slides>54</Slides>
  <Notes>52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5" baseType="lpstr">
      <vt:lpstr>Default Design</vt:lpstr>
      <vt:lpstr>Analysis of Algorithms CS 477/677</vt:lpstr>
      <vt:lpstr>Midterm Results - CS 477</vt:lpstr>
      <vt:lpstr>Midterm Results - CS 677</vt:lpstr>
      <vt:lpstr>Binary Search Trees</vt:lpstr>
      <vt:lpstr>Binary Search Tree Example</vt:lpstr>
      <vt:lpstr>Binary Search Trees</vt:lpstr>
      <vt:lpstr>Red-Black Trees</vt:lpstr>
      <vt:lpstr>Red-Black Trees Properties</vt:lpstr>
      <vt:lpstr>Example: RED-BLACK TREE</vt:lpstr>
      <vt:lpstr>Black-Height of a Node</vt:lpstr>
      <vt:lpstr>Properties of Red-Black Trees</vt:lpstr>
      <vt:lpstr>Properties of Red-Black Trees</vt:lpstr>
      <vt:lpstr>Properties of Red-Black Trees</vt:lpstr>
      <vt:lpstr>Properties of Red-Black Trees</vt:lpstr>
      <vt:lpstr>Properties of Red-Black Trees</vt:lpstr>
      <vt:lpstr>Operations on Red-Black Trees</vt:lpstr>
      <vt:lpstr>INSERT</vt:lpstr>
      <vt:lpstr>DELETE</vt:lpstr>
      <vt:lpstr>DELETE</vt:lpstr>
      <vt:lpstr>Rotations</vt:lpstr>
      <vt:lpstr>Left Rotations</vt:lpstr>
      <vt:lpstr>Example: LEFT-ROTATE </vt:lpstr>
      <vt:lpstr>LEFT-ROTATE(T, x)</vt:lpstr>
      <vt:lpstr>Right Rotations</vt:lpstr>
      <vt:lpstr>Insertion</vt:lpstr>
      <vt:lpstr>RB-INSERT(T, z)</vt:lpstr>
      <vt:lpstr>RB-INSERT(T, z)</vt:lpstr>
      <vt:lpstr>RB Properties Affected by Insert</vt:lpstr>
      <vt:lpstr>RB-INSERT-FIXUP – Case 1</vt:lpstr>
      <vt:lpstr>RB-INSERT-FIXUP – Case 1</vt:lpstr>
      <vt:lpstr>RB-INSERT-FIXUP – Case 3</vt:lpstr>
      <vt:lpstr>RB-INSERT-FIXUP – Case 2</vt:lpstr>
      <vt:lpstr>RB-INSERT-FIXUP(T, z)</vt:lpstr>
      <vt:lpstr>Example</vt:lpstr>
      <vt:lpstr>Analysis of RB-INSERT</vt:lpstr>
      <vt:lpstr>Red-Black Trees - Summary</vt:lpstr>
      <vt:lpstr>Augmenting Data Structures</vt:lpstr>
      <vt:lpstr>Dynamic Order Statistics</vt:lpstr>
      <vt:lpstr>Order-Statistic Tree</vt:lpstr>
      <vt:lpstr>Example: Order-Statistic Tree</vt:lpstr>
      <vt:lpstr>OS-SELECT</vt:lpstr>
      <vt:lpstr>OS-SELECT(x, i)</vt:lpstr>
      <vt:lpstr>Example: OS-SELECT</vt:lpstr>
      <vt:lpstr>OS-RANK</vt:lpstr>
      <vt:lpstr>OS-RANK(T, x)</vt:lpstr>
      <vt:lpstr>Example: OS-RANK</vt:lpstr>
      <vt:lpstr>Maintaining Subtree Sizes</vt:lpstr>
      <vt:lpstr>Maintaining Size for OS-INSERT</vt:lpstr>
      <vt:lpstr>OS-INSERT</vt:lpstr>
      <vt:lpstr>OS-INSERT</vt:lpstr>
      <vt:lpstr>Augmenting a Data Structure</vt:lpstr>
      <vt:lpstr>Augmenting Red-Black Trees</vt:lpstr>
      <vt:lpstr>Examples</vt:lpstr>
      <vt:lpstr>Readings</vt:lpstr>
    </vt:vector>
  </TitlesOfParts>
  <Company>University of Nevada, Reno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 CS 465/665</dc:title>
  <dc:creator> Monica Nicolescu</dc:creator>
  <cp:lastModifiedBy>Monica N Nicolescu</cp:lastModifiedBy>
  <cp:revision>668</cp:revision>
  <cp:lastPrinted>2021-09-02T15:56:38Z</cp:lastPrinted>
  <dcterms:created xsi:type="dcterms:W3CDTF">2011-01-18T17:28:39Z</dcterms:created>
  <dcterms:modified xsi:type="dcterms:W3CDTF">2024-03-12T20:02:34Z</dcterms:modified>
</cp:coreProperties>
</file>