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5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6.xml" ContentType="application/inkml+xml"/>
  <Override PartName="/ppt/notesSlides/notesSlide23.xml" ContentType="application/vnd.openxmlformats-officedocument.presentationml.notesSlide+xml"/>
  <Override PartName="/ppt/ink/ink7.xml" ContentType="application/inkml+xml"/>
  <Override PartName="/ppt/notesSlides/notesSlide24.xml" ContentType="application/vnd.openxmlformats-officedocument.presentationml.notesSlide+xml"/>
  <Override PartName="/ppt/ink/ink8.xml" ContentType="application/inkml+xml"/>
  <Override PartName="/ppt/notesSlides/notesSlide25.xml" ContentType="application/vnd.openxmlformats-officedocument.presentationml.notesSlide+xml"/>
  <Override PartName="/ppt/ink/ink9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0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597" r:id="rId3"/>
    <p:sldId id="598" r:id="rId4"/>
    <p:sldId id="664" r:id="rId5"/>
    <p:sldId id="665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8" r:id="rId22"/>
    <p:sldId id="619" r:id="rId23"/>
    <p:sldId id="638" r:id="rId24"/>
    <p:sldId id="639" r:id="rId25"/>
    <p:sldId id="620" r:id="rId26"/>
    <p:sldId id="621" r:id="rId27"/>
    <p:sldId id="622" r:id="rId28"/>
    <p:sldId id="623" r:id="rId29"/>
    <p:sldId id="654" r:id="rId30"/>
    <p:sldId id="592" r:id="rId31"/>
    <p:sldId id="663" r:id="rId32"/>
    <p:sldId id="593" r:id="rId33"/>
    <p:sldId id="630" r:id="rId34"/>
    <p:sldId id="629" r:id="rId35"/>
    <p:sldId id="631" r:id="rId36"/>
    <p:sldId id="632" r:id="rId37"/>
    <p:sldId id="633" r:id="rId38"/>
    <p:sldId id="655" r:id="rId39"/>
    <p:sldId id="640" r:id="rId40"/>
    <p:sldId id="636" r:id="rId41"/>
    <p:sldId id="637" r:id="rId42"/>
    <p:sldId id="553" r:id="rId43"/>
    <p:sldId id="290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4" autoAdjust="0"/>
    <p:restoredTop sz="97087" autoAdjust="0"/>
  </p:normalViewPr>
  <p:slideViewPr>
    <p:cSldViewPr snapToGrid="0">
      <p:cViewPr varScale="1">
        <p:scale>
          <a:sx n="152" d="100"/>
          <a:sy n="152" d="100"/>
        </p:scale>
        <p:origin x="14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N Nicolescu" userId="d91fedea-a1d2-4e41-a8bd-0f12e0c2736f" providerId="ADAL" clId="{500AC52F-7FC7-0047-BA39-6A36337A1BBA}"/>
    <pc:docChg chg="modSld">
      <pc:chgData name="Monica N Nicolescu" userId="d91fedea-a1d2-4e41-a8bd-0f12e0c2736f" providerId="ADAL" clId="{500AC52F-7FC7-0047-BA39-6A36337A1BBA}" dt="2023-10-17T19:32:29.871" v="0" actId="20577"/>
      <pc:docMkLst>
        <pc:docMk/>
      </pc:docMkLst>
      <pc:sldChg chg="modSp">
        <pc:chgData name="Monica N Nicolescu" userId="d91fedea-a1d2-4e41-a8bd-0f12e0c2736f" providerId="ADAL" clId="{500AC52F-7FC7-0047-BA39-6A36337A1BBA}" dt="2023-10-17T19:32:29.871" v="0" actId="20577"/>
        <pc:sldMkLst>
          <pc:docMk/>
          <pc:sldMk cId="36013865" sldId="592"/>
        </pc:sldMkLst>
        <pc:spChg chg="mod">
          <ac:chgData name="Monica N Nicolescu" userId="d91fedea-a1d2-4e41-a8bd-0f12e0c2736f" providerId="ADAL" clId="{500AC52F-7FC7-0047-BA39-6A36337A1BBA}" dt="2023-10-17T19:32:29.871" v="0" actId="20577"/>
          <ac:spMkLst>
            <pc:docMk/>
            <pc:sldMk cId="36013865" sldId="592"/>
            <ac:spMk id="19461" creationId="{00000000-0000-0000-0000-000000000000}"/>
          </ac:spMkLst>
        </pc:spChg>
      </pc:sldChg>
    </pc:docChg>
  </pc:docChgLst>
  <pc:docChgLst>
    <pc:chgData name="Monica N Nicolescu" userId="d91fedea-a1d2-4e41-a8bd-0f12e0c2736f" providerId="ADAL" clId="{8942CA32-134B-3F4A-952C-9F27C71FF906}"/>
    <pc:docChg chg="custSel modSld">
      <pc:chgData name="Monica N Nicolescu" userId="d91fedea-a1d2-4e41-a8bd-0f12e0c2736f" providerId="ADAL" clId="{8942CA32-134B-3F4A-952C-9F27C71FF906}" dt="2024-03-14T19:56:34.022" v="0" actId="7634"/>
      <pc:docMkLst>
        <pc:docMk/>
      </pc:docMkLst>
      <pc:sldChg chg="addSp">
        <pc:chgData name="Monica N Nicolescu" userId="d91fedea-a1d2-4e41-a8bd-0f12e0c2736f" providerId="ADAL" clId="{8942CA32-134B-3F4A-952C-9F27C71FF906}" dt="2024-03-14T19:56:34.022" v="0" actId="7634"/>
        <pc:sldMkLst>
          <pc:docMk/>
          <pc:sldMk cId="36013865" sldId="592"/>
        </pc:sldMkLst>
        <pc:inkChg chg="add">
          <ac:chgData name="Monica N Nicolescu" userId="d91fedea-a1d2-4e41-a8bd-0f12e0c2736f" providerId="ADAL" clId="{8942CA32-134B-3F4A-952C-9F27C71FF906}" dt="2024-03-14T19:56:34.022" v="0" actId="7634"/>
          <ac:inkMkLst>
            <pc:docMk/>
            <pc:sldMk cId="36013865" sldId="592"/>
            <ac:inkMk id="3" creationId="{73F50A82-1F18-F705-98CA-E90D2443C4A0}"/>
          </ac:inkMkLst>
        </pc:inkChg>
      </pc:sldChg>
      <pc:sldChg chg="addSp">
        <pc:chgData name="Monica N Nicolescu" userId="d91fedea-a1d2-4e41-a8bd-0f12e0c2736f" providerId="ADAL" clId="{8942CA32-134B-3F4A-952C-9F27C71FF906}" dt="2024-03-14T19:56:34.022" v="0" actId="7634"/>
        <pc:sldMkLst>
          <pc:docMk/>
          <pc:sldMk cId="3778120028" sldId="602"/>
        </pc:sldMkLst>
        <pc:inkChg chg="add">
          <ac:chgData name="Monica N Nicolescu" userId="d91fedea-a1d2-4e41-a8bd-0f12e0c2736f" providerId="ADAL" clId="{8942CA32-134B-3F4A-952C-9F27C71FF906}" dt="2024-03-14T19:56:34.022" v="0" actId="7634"/>
          <ac:inkMkLst>
            <pc:docMk/>
            <pc:sldMk cId="3778120028" sldId="602"/>
            <ac:inkMk id="4" creationId="{BB3F245C-3AA6-1C55-7271-4B40884D3245}"/>
          </ac:inkMkLst>
        </pc:inkChg>
      </pc:sldChg>
      <pc:sldChg chg="addSp">
        <pc:chgData name="Monica N Nicolescu" userId="d91fedea-a1d2-4e41-a8bd-0f12e0c2736f" providerId="ADAL" clId="{8942CA32-134B-3F4A-952C-9F27C71FF906}" dt="2024-03-14T19:56:34.022" v="0" actId="7634"/>
        <pc:sldMkLst>
          <pc:docMk/>
          <pc:sldMk cId="569191206" sldId="603"/>
        </pc:sldMkLst>
        <pc:inkChg chg="add">
          <ac:chgData name="Monica N Nicolescu" userId="d91fedea-a1d2-4e41-a8bd-0f12e0c2736f" providerId="ADAL" clId="{8942CA32-134B-3F4A-952C-9F27C71FF906}" dt="2024-03-14T19:56:34.022" v="0" actId="7634"/>
          <ac:inkMkLst>
            <pc:docMk/>
            <pc:sldMk cId="569191206" sldId="603"/>
            <ac:inkMk id="10" creationId="{79D8B6AF-8C22-F5C6-7520-0B5806C2CFB7}"/>
          </ac:inkMkLst>
        </pc:inkChg>
      </pc:sldChg>
      <pc:sldChg chg="addSp">
        <pc:chgData name="Monica N Nicolescu" userId="d91fedea-a1d2-4e41-a8bd-0f12e0c2736f" providerId="ADAL" clId="{8942CA32-134B-3F4A-952C-9F27C71FF906}" dt="2024-03-14T19:56:34.022" v="0" actId="7634"/>
        <pc:sldMkLst>
          <pc:docMk/>
          <pc:sldMk cId="2221934836" sldId="604"/>
        </pc:sldMkLst>
        <pc:inkChg chg="add">
          <ac:chgData name="Monica N Nicolescu" userId="d91fedea-a1d2-4e41-a8bd-0f12e0c2736f" providerId="ADAL" clId="{8942CA32-134B-3F4A-952C-9F27C71FF906}" dt="2024-03-14T19:56:34.022" v="0" actId="7634"/>
          <ac:inkMkLst>
            <pc:docMk/>
            <pc:sldMk cId="2221934836" sldId="604"/>
            <ac:inkMk id="12" creationId="{BFF5005C-3F50-044D-C9B6-AEE502F37815}"/>
          </ac:inkMkLst>
        </pc:inkChg>
      </pc:sldChg>
      <pc:sldChg chg="addSp">
        <pc:chgData name="Monica N Nicolescu" userId="d91fedea-a1d2-4e41-a8bd-0f12e0c2736f" providerId="ADAL" clId="{8942CA32-134B-3F4A-952C-9F27C71FF906}" dt="2024-03-14T19:56:34.022" v="0" actId="7634"/>
        <pc:sldMkLst>
          <pc:docMk/>
          <pc:sldMk cId="2304563902" sldId="606"/>
        </pc:sldMkLst>
        <pc:inkChg chg="add">
          <ac:chgData name="Monica N Nicolescu" userId="d91fedea-a1d2-4e41-a8bd-0f12e0c2736f" providerId="ADAL" clId="{8942CA32-134B-3F4A-952C-9F27C71FF906}" dt="2024-03-14T19:56:34.022" v="0" actId="7634"/>
          <ac:inkMkLst>
            <pc:docMk/>
            <pc:sldMk cId="2304563902" sldId="606"/>
            <ac:inkMk id="26" creationId="{E4A26F94-6297-E5B6-5B7A-4E811CB66147}"/>
          </ac:inkMkLst>
        </pc:inkChg>
      </pc:sldChg>
      <pc:sldChg chg="addSp">
        <pc:chgData name="Monica N Nicolescu" userId="d91fedea-a1d2-4e41-a8bd-0f12e0c2736f" providerId="ADAL" clId="{8942CA32-134B-3F4A-952C-9F27C71FF906}" dt="2024-03-14T19:56:34.022" v="0" actId="7634"/>
        <pc:sldMkLst>
          <pc:docMk/>
          <pc:sldMk cId="4240825983" sldId="615"/>
        </pc:sldMkLst>
        <pc:inkChg chg="add">
          <ac:chgData name="Monica N Nicolescu" userId="d91fedea-a1d2-4e41-a8bd-0f12e0c2736f" providerId="ADAL" clId="{8942CA32-134B-3F4A-952C-9F27C71FF906}" dt="2024-03-14T19:56:34.022" v="0" actId="7634"/>
          <ac:inkMkLst>
            <pc:docMk/>
            <pc:sldMk cId="4240825983" sldId="615"/>
            <ac:inkMk id="4" creationId="{709870B7-8CE5-449A-AD6F-A46839FECDC1}"/>
          </ac:inkMkLst>
        </pc:inkChg>
      </pc:sldChg>
      <pc:sldChg chg="addSp">
        <pc:chgData name="Monica N Nicolescu" userId="d91fedea-a1d2-4e41-a8bd-0f12e0c2736f" providerId="ADAL" clId="{8942CA32-134B-3F4A-952C-9F27C71FF906}" dt="2024-03-14T19:56:34.022" v="0" actId="7634"/>
        <pc:sldMkLst>
          <pc:docMk/>
          <pc:sldMk cId="1065266916" sldId="619"/>
        </pc:sldMkLst>
        <pc:inkChg chg="add">
          <ac:chgData name="Monica N Nicolescu" userId="d91fedea-a1d2-4e41-a8bd-0f12e0c2736f" providerId="ADAL" clId="{8942CA32-134B-3F4A-952C-9F27C71FF906}" dt="2024-03-14T19:56:34.022" v="0" actId="7634"/>
          <ac:inkMkLst>
            <pc:docMk/>
            <pc:sldMk cId="1065266916" sldId="619"/>
            <ac:inkMk id="4" creationId="{6608A30E-E251-E438-99CA-F6458480CB86}"/>
          </ac:inkMkLst>
        </pc:inkChg>
      </pc:sldChg>
      <pc:sldChg chg="addSp">
        <pc:chgData name="Monica N Nicolescu" userId="d91fedea-a1d2-4e41-a8bd-0f12e0c2736f" providerId="ADAL" clId="{8942CA32-134B-3F4A-952C-9F27C71FF906}" dt="2024-03-14T19:56:34.022" v="0" actId="7634"/>
        <pc:sldMkLst>
          <pc:docMk/>
          <pc:sldMk cId="2787616798" sldId="620"/>
        </pc:sldMkLst>
        <pc:inkChg chg="add">
          <ac:chgData name="Monica N Nicolescu" userId="d91fedea-a1d2-4e41-a8bd-0f12e0c2736f" providerId="ADAL" clId="{8942CA32-134B-3F4A-952C-9F27C71FF906}" dt="2024-03-14T19:56:34.022" v="0" actId="7634"/>
          <ac:inkMkLst>
            <pc:docMk/>
            <pc:sldMk cId="2787616798" sldId="620"/>
            <ac:inkMk id="4" creationId="{3D51CDDF-D2CE-401E-AA71-6FBA5AE1916C}"/>
          </ac:inkMkLst>
        </pc:inkChg>
      </pc:sldChg>
      <pc:sldChg chg="addSp">
        <pc:chgData name="Monica N Nicolescu" userId="d91fedea-a1d2-4e41-a8bd-0f12e0c2736f" providerId="ADAL" clId="{8942CA32-134B-3F4A-952C-9F27C71FF906}" dt="2024-03-14T19:56:34.022" v="0" actId="7634"/>
        <pc:sldMkLst>
          <pc:docMk/>
          <pc:sldMk cId="1820705442" sldId="638"/>
        </pc:sldMkLst>
        <pc:inkChg chg="add">
          <ac:chgData name="Monica N Nicolescu" userId="d91fedea-a1d2-4e41-a8bd-0f12e0c2736f" providerId="ADAL" clId="{8942CA32-134B-3F4A-952C-9F27C71FF906}" dt="2024-03-14T19:56:34.022" v="0" actId="7634"/>
          <ac:inkMkLst>
            <pc:docMk/>
            <pc:sldMk cId="1820705442" sldId="638"/>
            <ac:inkMk id="4" creationId="{B4725A79-0692-CEB3-0444-EBF19E3A43EB}"/>
          </ac:inkMkLst>
        </pc:inkChg>
      </pc:sldChg>
      <pc:sldChg chg="addSp">
        <pc:chgData name="Monica N Nicolescu" userId="d91fedea-a1d2-4e41-a8bd-0f12e0c2736f" providerId="ADAL" clId="{8942CA32-134B-3F4A-952C-9F27C71FF906}" dt="2024-03-14T19:56:34.022" v="0" actId="7634"/>
        <pc:sldMkLst>
          <pc:docMk/>
          <pc:sldMk cId="2467503128" sldId="639"/>
        </pc:sldMkLst>
        <pc:inkChg chg="add">
          <ac:chgData name="Monica N Nicolescu" userId="d91fedea-a1d2-4e41-a8bd-0f12e0c2736f" providerId="ADAL" clId="{8942CA32-134B-3F4A-952C-9F27C71FF906}" dt="2024-03-14T19:56:34.022" v="0" actId="7634"/>
          <ac:inkMkLst>
            <pc:docMk/>
            <pc:sldMk cId="2467503128" sldId="639"/>
            <ac:inkMk id="4" creationId="{1281C151-2313-F85B-D4EA-48CF4ED0EBFD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17364 12607 7500,'0'-8'-98,"0"0"0,-2 1 206,-2 0-51,3-3 0,-5 9 0,3-5 0,-2 3 0,0-3 0,0 3-70,2 1 0,2 1 0,1 9 0,0 1 0,0 1 0,0 2 0,0-1 0,1 0 0,2-2 0,1-2 0,-2 3 0,-1 0 0,1 1 0,0 1 0,2 0-8,-1-1 1,-2 1 0,-1 0 0,0-1 0,1 1-1,2 0 1,1-1 0,-2 1 0,0-1 0,-2 1 0,0 0-1,0-1 1,0 1 16,0 0 0,4-1 0,-1 1 0,0-1 0,-2 1 1,-1 0-1,0-1 0,0 1 0,0 0 0,2-2 1,0-1 21,2-1 1,1-2 0,-2 3 0,2-2 0,0-1-1,0 1 1,-1 0-27,1 0 0,-3-1 1,3-3-1,0 1-1,3-2 0,2 0 0,2-2 0,-1 0 0,1 0 0,0 0 0,-1 0 0,0-2 1,-2 0-1,-2-2 0,2 1 21,2 2 1,0 0 0,1-2 0,0-1-1,-1 2 1,1 0 0,0 2 0,-1 0-1,1 0 1,-1 0 0,1 0 0,0 0-1,-1 0 1,1 0 0,0 0-15,-1 0 1,1 0-1,-1 0 1,2 0-1,2 0 1,0 0 0,-1 0-1,-1 0 1,-1-1-1,-1-1 1,1-2 0,0 1-1,-1 2 1,1 1-1,0 0 5,-1 0 1,1 0 0,0 0 0,-1 0 0,1 0 0,-1 0-1,1 0 1,0 0 0,1 0 0,1 0 0,1 0 0,0 0 0,-3 0-1,0 0 1,0-2-2,-1-1 0,1 1 1,0-2-1,-1 3 1,1 1-1,-1 0 1,1 0-1,0 0 1,-1 0-1,1 0 1,0 0-1,-1 0 1,1 0-1,0 0-6,-1 0 0,-3 0 0,0 0 0,1 0 1,1 0-1,2 0 0,-1 0 0,1 0 0,0 0 1,-1 0-1,1 0 0,-2 1 0,-1 2-6,-1 1 1,0 0 0,3-4 0,1 0 0,0 0 0,-1 0 0,1 1 0,0 2 0,-1 1 0,1-2 0,-1-1 0,1 1 19,0 2 0,-1-3 0,1 3 0,0-3 0,-1 0 1,1 2-1,-1 1 0,1-2 0,0 0 0,-1-2 0,1 1 1,0 2-1,-1 0 0,1 0 7,-1-2 1,1-1-1,0 0 1,-1 0 0,1 0-1,0 0 1,-1 0 0,1 0-1,0 0 1,-1 0 0,1 0-21,-1 0 1,-3 0-1,0 0 1,1 0-1,1 0 1,2 0 0,0 0-1,-2-1 1,-1-2-1,-1 0 1,1 0-3,1 2 0,2 1 0,-1 0 0,1 0 0,0 0 0,-1 0 1,1 0-1,-1 0 0,1 0 0,0 0 78,-1 0-54,1 0 0,-4 0 1,0 0-1,1 0 1,1 0-1,2 0 0,-1 0 1,1 0-1,-1 0 1,1 0-1,0 0-9,-1 0 0,1 0 1,0 0-1,-1 0 1,1 0-1,-1 0 1,1 0-1,0-2 1,-1 0-1,1-2 1,0 1-1,-1 2 1,1 1 12,-1 0 0,1 0 0,0-1 0,-1-2 0,1-1 0,0 2 0,-1 0 1,1 1-1,0-1 300,-1-2-268,-4 0 0,-1 4 0,-2-2-45,4-1 1,-3 0-1,-1-5 1,-3-1-46,-1-1 1,0 2 0,0 0-1,0-1 1,0-1 0,0-2 0,0 1-1,0-1 1,0 0 0,0 1 0,0-1 26,0 1 0,4-1 1,0 0-1,-2-1 1,0-1-1,-2-1 0,1 2 1,2 2-1,0 4 1,0-2-1,-2-2-284,-1 0 0,0 5 292,0 6 0,0 6 0,0 5 0</inkml:trace>
  <inkml:trace contextRef="#ctx0" brushRef="#br1">19062 11781 7199,'-12'0'-91,"0"0"0,1 0 1,-1 0-1,0 0 0,1 0 1,-1 0 142,1 0 1,3 0-1,0 0 1,-1 0-1,-1 0 1,-2 0-1,0 0 1,1 0-1,-1 0 1,1 0 0,-1 0-57,0 0 0,1 2 0,-1 0 0,0 3 1,1 0-1,-1 2 0,1-2 0,0 2 1,2-1-1,1 2 0,-1 0 0,-1-2 0,0 0 1,1 1-22,1 2 1,0-3 0,-2 2-1,1 0 1,1 0 0,0-1 0,0 2-1,1 2 1,-1 0 0,0 1 0,0 1-1,1 1 1,-1 2 0,0-1 8,-1 2 1,3-3-1,-1 4 1,1-1 0,1-1-1,-2 0 1,2 2 0,-2 1-1,2-3 1,0 0 0,1-1-1,0 1 1,1-1 0,0 1-1,0-2 18,-1-1 1,3-1 0,-3-1-1,3 1 1,1 0 0,0-1-1,0 1 1,0-1 0,0 1-1,0 0 1,0-1 0,0 1-1,0 0 4,0-1 0,4 1 0,0 0 0,-2-1 1,1 1-1,0-1 0,0 1 0,0 0 1,0-1-1,-1 1 0,2 0 18,-1-1 0,2 1 1,0-2-1,0-1 0,0-1 1,-1 0-1,0-1 0,1 1 1,2 1-1,2 2-11,1 0 0,0 1 0,-1-2 0,-2-1 0,-1-2 0,0-1 0,0-1 1,-1 2-1,2-2 0,-2 1 0,1 0 0,-1 0 0,2-1 35,-1 0 0,-2 3 0,3-3 0,-1 0 0,-1 2 0,2-2 0,-2 2 1,1-2-1,1 1-30,2 1 0,1-5 1,2 3-1,0-1 0,-1 0 1,1-1-1,-1-2 1,1-1-1,0 0 0,-1 0-41,1 0 1,0 0-1,-1 0 1,1 0 0,-1 0-1,1-1 1,0-2 0,-1-2-1,1 0 1,0-2 0,-1 2 13,1 0 1,-4-3-1,-1 3 1,2-1-1,0-3 1,0 0-1,-2 0 1,-1 1-1,0-1 1,0 0-1,-1 0 1,2 1-1,-2-1 3,0-2 1,3 0 0,-3-1 0,0 1 0,0-1 0,-1 0 0,0 1 0,1-1-1,0 0 1,1 0 0,-3-1 0,1 0 0,0 2-6,-1 1 1,2 0 0,-1-2-1,0 0 1,0 1 0,-1-1 0,1 2-1,0 1 1,0 1 0,0-1 0,0-1-1,0-2 1,-2 0 0,1 1 0,-1-2 8,2-3 0,4 3 0,-4-2 0,0 2 0,0 0 0,1-1 0,0-2 0,0 2 1,-1 1-1,0 2 0,0-1 0,0-1 0,0-1 0,-1-2 0,0 2 0,-2 1 0,-1 2 0,0-1 0,0 0 0,0 1 0,0-2 0,0-2 0,0 0 0,0-1 0,0 1 0,0-2 0,0 0 0,0-1 0,0 1 21,0 1 1,0-4 0,0 5 0,-1 1-1,-2 1 1,-2 1 0,0 0 0,-1 2-1,0 1 1,0 3 0,0 0 0,-3 2-1,-2 1 21,0-1 1,-1 0 0,0 4-1,1-1 1,-1-2 0,0-1-1,1 2 1,-1 0 0,1 2-73,-1 0 0,0 0 1,1 0-1,-1 0 1,0 0-1,2 2 32,2 1 0,-2 4 0,3 4 0</inkml:trace>
  <inkml:trace contextRef="#ctx0" brushRef="#br1">2500 3733 8188,'-3'-8'-400,"-1"1"1,-1 3 454,1-4 0,1 6 0,-3-4 0,-1 2 0,2 2 1,0 3-104,2 6 1,2 3 0,1 2 0,0 1 0,0 1 0,0 3 0,0 1 0,0 2 0,0 4 0,0 3 0,1 4 0,2 4 0,1 2 0,-2 3 0,0 1 0,-1 3-1,1 2 25,2 0 1,1-1 0,-2-1 0,2-2 0,2-2 0,0-3 0,1-1-1,0-1 1,0-1 0,-2-3 0,-1-4 0,-1-2 0,0-2 0,-1 0 0,-2-1 19,-1-3 1,0-2 0,0-5-1,0 1 1,0 1 0,-1 2 0,-2-2-1,-2-3-106,-2-3 0,5-4 1,-2-8-1,3-5 1,1-4 108,0-2 0,5-11 0,1 1 0</inkml:trace>
  <inkml:trace contextRef="#ctx0" brushRef="#br1">2500 3629 7621,'0'-12'0,"0"0"0,0 1-126,0-1 0,0 0 1,-1 1-1,-1-1 1,-1 2-1,4 2 1,6 4-1,3 3 162,2 1 0,-5 1 1,1 2-1,1 1 0,2-2 1,0 0-1,1-2 1,1 1-1,1 1 0,3 2 1,0-1-1,1-2 0,0-1 1,4-1-1,2-2 1,3-1-18,-1 2 0,3-1 1,-2 1-1,0-2 1,0 0-1,0 0 0,-1-1 1,0 0-1,0 0 1,1 1-1,-1 0 1,-2-1-1,0-1 0,-1 0-34,0 0 0,0 2 0,1-3 0,-2 2 0,-2 2 1,0 1-1,-1-1 0,0-1 0,1 2 0,-1 0 1,1 1-1,-2-1 0,-2-2 0,0 1 0,-1 2-11,1 1 0,-1 0 0,-3 0 0,0 1 0,-1 2 0,1 1 0,0-2 0,-1-1 0,1-1 0,-2 2 0,-1 0 8,-1 2 1,-5 1-1,0-1 1,-1 4 0,-2 2-1,0 2 27,0 0 1,0-5-1,-2 1 1,0 1 0,-2 2-1,1 0 1,2 1 0,1-1-1,0 1 1,0 0 0,0-1-1,0 1 1,0 1 2,0 2 0,0 0 0,0 4 0,0 2 0,0 1 0,0 1 1,1 0-1,2 0 0,1 2 0,-2 1 0,0 1 0,-2 0 1,0 0-1,1 2 0,2-1 3,1 0 1,-1 1 0,-3-3 0,0 1 0,0-1-1,2-2 1,0 0 0,2-1 0,-1 0 0,-2 0-1,-1 1 1,1-1 0,2-1 0,1-2 0,0-1-14,1-3 1,-4 4 0,4-3 0,-1-1-1,0 1 1,-1-1 0,-1-1 0,1 1 0,1-2-1,-2-1 1,0-2 0,-2 1 0,0 0-1,0-1-34,0 1 0,0-4 0,0-1 0,0 3 1,-2-1-1,0 0 0,-3-3-59,-2-1 0,3 3 1,-4-4-1,-1-2 1,-1 0 75,-2-2 0,1 0 1,-1 0-1,1 0 1,-1 0-1,0 0 1,1 0-1,-1 0 1,0 0-1,1 0 1,-1-2-1,-1 0 1,-1-2 36,-2 1 1,0-2 0,0 0 0,-2 0 0,-1 0 0,-1 1 0,0 0-1,-2 0 1,-2 0 0,1 0 0,0 0 0,0 2 0,-1 1 0,0 1-12,-3 0 1,2-2 0,-2 0 0,2-2 0,2 1 0,1 2 0,2 1 0,0 0 0,1 0 0,-1 1 0,2 2 0,0 2 0,1 0 0,1 2 0,0-1 0,-1 3 1,4 0 0,-2 0 0,2-1 0,1 1 0,1 1 0,-1 1 0,0-2-1,1-1 1,-1 1 0,-1 0 0,-1 0 0,-1-3 0,0 1 0,2-1-30,2 3 0,-1-2 0,0 0 0,1 1 0,-1 0 1,2 0-1,1-1 0,1 1 0,-1-1 0,0-1 1,0 0 16,1 3 0,0 2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9886 3454 7961,'-6'8'-50,"-1"0"1,-2-1-1,0 4 1,1-2 20,-1-1 1,2-1-1,0 5 1,-3 0 0,1 0-1,-1 4 1,0 2-1,-3 1 1,0 2 0,-1 2-1,-2 3 1,-3 1-1,-3 2 1,-1 2 0,-2 4-1,-2 2 1,-4 2-1,-4 0 1,-3-1 0,-2 3-1,-1 0 58,-3 3 0,3 0 0,-2 0 0,1 0 0,-1 2 0,22-21 0,-1 1 0,0-1 0,0 1 0,0 0 0,0 0 0,-22 23 0,3-1 0,1-2 0,1 1 0,0-2 0,1-1 0,2-3 0,2-2-38,3-5 1,6-1 0,1-6-1,6-2 1,4-4 0,3-6-1,2-2 1,1-3 0,2-3 0,1-7-347,2-7 0,2-3 0,2-3 1,2-2 354,1-5 0,5-7 0,-3-3 0</inkml:trace>
  <inkml:trace contextRef="#ctx0" brushRef="#br0">8746 3361 7633,'-4'-8'-73,"0"3"1,1 4-1,3 7 1,4 7-1,4 7 1,2 2-1,2 2 1,0 2-1,-1 2 1,1 2-1,1 2 133,2 2 0,0 1 0,4 0 0,2 1 0,1 1 0,1 4 0,1 0 0,2 2 0,3-1 0,-1 1 0,2 1 1,0 1-1,1 2 0,-2-1 0,-2 1-63,-2-1 0,-2-1 1,1-1-1,-3-1 0,-1 0 1,-5-2-1,-2-2 0,-1-3 1,1-1-1,0 0 1,0-2-1,-3-2 0,0-4 1,1-1-1,0 0-93,1 1 0,0-1 0,-2-7 0,-1-3 1,-1-3-1,1-2 0,1 0 96,2-3 0,-1 2 0,1-4 0</inkml:trace>
  <inkml:trace contextRef="#ctx0" brushRef="#br0">9897 4954 7750,'4'-11'-127,"0"-1"1,0 7 0,-4 5 0,0 6 0,0 6 0,0 2-1,0 3 1,0 1 0,-1 3 135,-3 1 0,1-3 0,-5 2 0,-1 1 0,0 1 0,0-1 0,1 0 0,-1 0 0,-1 3 0,-2-1 0,1 1 0,-1-3 0,0-2 0,2 0 0,1-2 0,3 0 0,-1-3 12,1-2 1,3 2 0,-1-8 0,3 4-1,1 0 1,0 1 0,1-2 0,3-1-1,4-2 1,2-1 0,2-1 0,-1 1-1,1-4 1,1-1 9,3-1 0,-2 0 1,5 0-1,2 0 1,0 0-1,-1 0 1,0 0-1,0-1 1,2-1-1,1-4 1,-1 1-1,-1 0 1,-2 1-1,1 0 0,-1 0-101,1 2 1,-5-3 0,3 1 0,-1 1 0,-3 2 0,-2 0-1,-3-2 1,-1-1 0,-1 0 0,0-1 69,-3-3 0,-3-2 0,-1-7 0,0-1 0</inkml:trace>
  <inkml:trace contextRef="#ctx0" brushRef="#br0">10176 5222 7438,'-7'0'-85,"0"1"1,1 2 0,-1 1 0,-1 0 0,2 1 0,2 2 144,3 4 1,1 0-1,0 1 1,0 0-1,0-1 1,0 2-1,0 1 1,1 3-1,2 1 1,1 4-1,-2 3 1,1 3-1,-1 2 1,2 2-1,-1 2-58,-2 1 0,-2 0 1,-2 1-1,-2 1 0,-1 2 1,-4-1-1,0-2 0,0-1 1,1-2-1,1 0 1,-1-2-1,0 0 0,0-2 1,2-2-1,2-2-1130,3-2 1128,-5 1 0,6-1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6222 10932 6074,'5'-6'-124,"-3"1"221,3-1 0,0 4 0,3-5 0,1 1 0,0 1-172,-2 0 1,-4-1 0,2 4 415,0-2 171,2 0 0,-1-1 1033,-2-3-1592,-3-2 0,-1 9 0,0 4 0,0 6 0,0 3 0,0 0 0,0 1 0,0 1 0,0 1 0,0 0 1,0-3-1,0 0 0,2 0 0,0-1 14,2 1 1,0 0-1,-4-1 1,0 1 0,1-2-1,2-1 1,2-2-1,2-2 1,2-2 0,1-2 32,2-1 0,-1 0 1,1 0-1,0 0 1,-1-1-1,1-2 1,-1-1-1,1 1 0,0 2 1,-1 0-1,1-2 1,0-1 1,-5 1 0,1 3 0,1 0 0,3 0 0,2 0 0,1 0 0,0 0 0,-2 0 0,0 0 0,1 0-1,1 0 1,-1 0 0,-1 0 35,-1 0 0,4 0 1,-1 0-1,-1 0 1,-1 0-1,-1 0 1,-1 0-1,1 0 0,0 0 1,-1-2-1,1 0 1,0-2-1,-1 0 1,1 0-33,-1 0 0,1 0 0,0 4 1,-1 0-1,1 0 0,0-1 1,-1-2-1,1 0 0,0 0 1,-1 2 19,1 1 0,-4-2 0,-1 0 0,1-3 0,0-2 0,-2-2 6,-1-1 1,-1 2 0,-4 0 0,0-1 0,0-1 0,0-2 0,0 1 61,0-1 0,0 4 0,0 0 0,0-1 0,-1 0 0,-2 0 0,0 2 0,0-2-173,2-2 1,1 3 0,0 3 79,0 4 0,-6 9 0,0 10 0</inkml:trace>
  <inkml:trace contextRef="#ctx0" brushRef="#br0">5582 12653 8387,'0'12'-162,"0"0"1,0-1 0,0 1-1,2 0 1,0-1 0,2 1 0,-1 0-1,-2-1 1,-1 1 174,0-1 0,-1 0 0,-2-2 0,-2-3 0,0 1 1,-2-2-1,1 1 0,-3 1 0,-1 1 0,-1-1 1,2 0-1,1-1 0,-1-1 0,-1 2 0,-2-1 9,1 3 0,3-2 0,-1-1 0,-3 1 1,-2-1-1,0 2 0,0 0 0,-1-1 0,-1 3 1,-2 0-1,-2 1 0,1 1 0,-1 0 0,0-1 1,-2 1-9,-1 0 1,3-1 0,1 1-1,-2 0 1,-1-1 0,-1 1-1,0-1 1,-1 1 0,1 0-1,1-1 1,1 1 0,2 0 0,-2-1-1,-1 2-17,-1 3 1,1-3-1,1 2 1,3-2-1,0 0 1,0 2-1,-1 4 1,-1 0-1,1 0 1,0 2 0,-1 1-1,2 1 1,0 2-1,1 1 1,1 2-23,1 2 0,-1-3 0,0 4 0,2 1 0,0 2 0,-1-1 0,0 0 0,1-1 0,1 3 0,1 2 0,0 1 1,1-3-1,-1-2 0,1 1 0,-1 2 17,0 0 1,1 2 0,-1-1 0,0 2 0,2 0 0,1 1 0,1 1-1,-1 2 1,-1-2 0,0 1 0,1 0 0,1 3 0,-1 2 0,-2-2 32,0 0 1,-1-1 0,0 0-1,2-1 1,1 0 0,3-2-1,-1-2 1,2-4 0,-1-2-1,0-1 1,1 2 0,3-2 0,-1 2-1,0 0 1,-2 0 2,-1 1 0,3 0 0,-2 0 0,1 0 0,-1 0 0,0 1 0,-2 2 0,2 0 0,0 1 0,1 0 0,0 0 0,0-2 0,1-2 0,-1-4 0,0-4-35,1-2 0,2-2 0,1 0 1,0 0-1,1-1 0,2-1 1,1-2-1,0 2 0,-1 1 1,1 1-1,0-1 0,0-1 1,1-2-1,0 2 0,1 1 0,1 1 0,-2-1 0,2-2 0,2-4 0,0 0 0,0 1 0,-1 0 1,2-1-1,3-1 0,3-3 0,-2 0 0,-1 0 0,-2 1 0,1 1 12,0 1 1,-1 2 0,2-3 0,1 3 0,2 1-1,-2 2 1,-1-1 0,0-1 0,1 0 0,2-1-1,-1 0 1,1-3 0,-1-1 0,1-1 0,-1-1 17,1 1 0,3 0 0,-2-1 0,0 1 0,1-2 1,-1-1-1,1 0 0,0 3 0,1 2 0,1-1 0,-2-1 1,0-2-1,0 3 0,1 0-27,-1 0 0,4-2 0,-2 0 0,2-2 0,1-2 0,0 3 0,0-1 0,-1 0 1,-1-3-1,-2-1 0,3-1 0,3 0 0,2 0 0,-1 0 0,-2 0-37,0-1 0,0 1 1,2-4-1,1 2 1,0 0-1,1 2 1,0-1-1,2-2 1,1-1-1,0 0 1,-2 0-1,1 0 1,0 0-1,2 0 1,2-1 30,1-3 1,0 3-1,-1-5 1,1 2-1,0-1 1,0 0-1,0-1 1,1 1-1,2-2 1,0 1-1,1-3 1,0 0-1,0-1 1,-2 3 14,-1-2 0,-1-3 0,0-2 0,0-2 0,0 1 1,0-1-1,1-1 0,2 1 0,0-2 0,0 1 0,-2-1 1,-1 1-1,0 0 0,0 2 0,-1-1 1,1 1 1,-4-5 0,0 3 0,2 1 0,-1-2-1,2-1 1,-1 0 0,3 0 0,-1-1 0,-1 0-1,-3-1 1,1 0 0,2 2 0,1-2 0,-2-1-14,-2-1 1,2 1 0,-5 0 0,2 1 0,1-1 0,0 2 0,-1-2 0,-1 0 0,1-1-1,1-1 1,-1 1 0,-3 0 0,-3-2 0,0-1 22,-1-1 0,0-4 1,0 4-1,1 1 1,-1 0-1,-1 1 0,-1-4 1,-2 1-1,0-1 1,-1 2-1,-1 0 1,-1-1-1,-1-2 0,1-1 1,-1 0 5,1 0 1,-1 4 0,-3-4 0,0-2 0,-1 1 0,1 0 0,-1 2 0,1 0 0,0 2-1,-1-2 1,0 0 0,-2-1 0,-2 0 0,2 0 0,1-1-28,-3-2 0,4 0 1,-4 0-1,2 2 1,0-1-1,-1-2 1,1-2-1,2 0 1,-1 0-1,-1 2 1,-1 1-1,1-1 0,1-2 1,2 0 7,-1-2 1,-3 4 0,0 4-1,1-2 1,1-3 0,2-3-1,0 1 1,-1 2 0,2 1 0,1-1-1,2-1 1,-1-2 0,1 1-1,-1 2 1,1 1-6,1 0 1,-3 0 0,4 2 0,-1 1-1,-2 2 1,1 0 0,1 2 0,-1-1-1,1 3 1,-1 1 0,-1-1 0,2-1 0,0 1-1,1 1 1,-1 2 1,-1 0 0,4-1 0,-3 1 1,1 0-1,2 0 0,1-1 0,0 1 1,-2 0-1,2 1 0,1 1 0,1 2 1,0-2-1,1-1 0,-1 0-8,0 3 0,0-3 0,2 1 1,1-2-1,2-2 0,1 3 0,-1-1 1,-1-1-1,2-4 0,0 1 0,2 0 1,-1 0-1,0 0 0,-1 0 0,4-2 26,0 0 1,1 2-1,-2-5 1,1 1-1,1 0 1,4 0-1,-1-1 1,0-1-1,-2-2 1,-1 0 0,0 0-1,-2 0 1,-1 0-1,0 0-4,-1 0 0,2 0 0,-3-1 0,2-1 0,2-3 0,2 0 0,-1 0 0,-2 1 0,-1 0 0,-1-1 0,-2 0 0,0 0 0,-1 2 0,0 1 0,-1-1-12,-2 0 1,-1-1 0,1 4 0,-1 0 0,0 0 0,0 0 0,1-1 0,-1-1 0,0-2 0,1 1 0,-1 2 0,0 1-1,0-1 1,-1-1 0,-1-2-32,-2 1 1,-1 1 0,3 0 0,-2-4 0,2 0 0,0-2 0,-1 1 0,0 1-1,-1-1 1,1 1 0,-1-2 0,0 1 0,1 0 0,-1 1 0,2-1 2,1-1 1,1-3 0,0 0-1,1-1 1,-2 1 0,-2-1-1,0-1 1,0-1 0,2-2-1,0-1 1,-1-1 0,-2 1-1,2-1 1,0 0 29,-2-2 0,2 3 1,-6 2-1,-1 2 0,-1 0 1,-1-1-1,0-1 0,-2 2 1,-1 2-1,-3 4 0,0-1 1,-4 2-1,0 1 0,-2 1 1,0 0 7,0 2 0,-4 1 0,-2 1 0,0 0 0,-3 0 0,0 0 0,0 0 0,0 0 0,-3 0 0,-2 2 0,-2 0 0,1 4 0,-2-1 0,-1 2-23,-3-1 1,-1 2 0,0 4 0,2-1 0,-1 1 0,-2 0-1,-3 0 1,0-1 0,2 1 0,-1 0 0,-1 1 0,-2 0 0,-1 0-1,1-1 1,2 1-10,2 1 1,-1 2 0,-1-5 0,-2 1 0,-1 0 0,1 0-1,1-1 1,0 1 0,-2 0 0,1 0 0,-2 1 0,2 1 0,-2 2-1,1-2 1,0-1 1,-1-1 0,4 1 1,-2 1-1,1 2 0,-1-1 1,1 1-1,0 1 0,0 1 1,0 3-1,0 0 1,-2-1-1,1 0 0,-2 1 1,2 1-1,-2 1 16,0 0 0,4 1 0,-2-1 0,1 2 0,0 1 0,1 1 0,1 0 0,2 1 1,-1-1-1,-2 0 0,0 2 0,3 2 0,2 2 0,0 2 5,-1 0 1,-1 0 0,0 0 0,-1 0 0,1 0 0,0 0 0,0 0 0,-1 0 0,2 0 0,2 2 0,0 0 0,1 4 0,0-1 0,-1 0 0,1-1-19,1 1 1,-3 0 0,6 4 0,-1-1 0,-1 1 0,-1 0 0,0 1 0,1 1 0,2 2 0,-2-1 0,-1 3 0,-1-1 0,-1 1 0,2 1 0,0-1 0,0 1 1,0 5-1,-3-3 1,3 1-1,1-1 1,2 0-1,-2 0 1,-1 3-1,0 1 1,1 0-1,1-1 1,1-2-1,-1 3 1,1 3 1,-1 2 0,-3 0 1,4-4-1,0 0 1,1 2-1,0 1 1,-2 1-1,1-1 1,-1-2-1,1 0 1,-1 0-1,1 2 1,-1 1-1,1 0 1,-1 0 8,1 0 1,-5 2 0,4-3 0,-2 2-1,-2 1 1,1-1 0,1-2 0,0 0 0,-1 0-1,0 1 1,1-1 0,3-2 0,2-1 0,1 1 18,0-1 0,1-4 0,0 1 1,2 0-1,2 1 0,-2 0 1,-2-2-1,0 2 0,-1-1 1,0 1-1,-1-2 0,-1 2 0,-1 0 1,0-1-1,1 0-11,-1 1 1,2-3 0,-3 1 0,3 0 0,2 1 0,-1-2 0,0 0-1,1 0 1,-1 3 0,-1 1 0,-1 1 0,-1 0 0,0 0 0,2 1-1,1-1 9,-4 0 0,2 1 0,-4-1 0,1 0 0,3 0 0,1 1 0,0 0 0,-1 1 0,-2-1 0,2-2 0,1 0 0,1 0 0,1 1 0,0 1-14,4-1 0,-4-4 0,4 1 1,-3-1-1,1 0 0,2 1 1,-2-1-1,0 1 0,0-2 1,1 0-1,-1-1 0,-2 1 0,0-2 1,0 3-1,2-3-2,2 1 1,-1 4 0,-4-3 0,1 1 0,-1-1 0,2 0 0,1-1 0,1 1-1,-1 0 1,-2 3 0,0 1 0,-1 0 0,1-1 0,-1-1 1,0 5 0,1-2 0,-1 6 0,0-6 0,1 0 0,-2 0 0,-1 1 0,-2-1 0,2 0 0,1 2 0,1 1 0,1 1 0,-1-1 0,1-2 0,-1 1-4,0 2 1,1-3 0,-1 5 0,0-2 0,1 0 0,0-1 0,2 0 0,2 0 0,-2 1 0,-2-1 0,0-2 0,-1-1 0,0 1 0,1-1-1,-1 0 5,0 0 0,1 1 1,-1-2-1,-1-2 1,-1 0-1,-1 2 0,0 1 1,1 2-1,0-3 1,-2-1-1,2 1 1,0 3-1,0 1 0,-3 1 1,0-2-7,0-5 1,1 2-1,1-2 1,-1 2-1,-1 1 1,0-1-1,1-2 1,1 0-1,-1 0 1,1 2-1,-1 2 1,1-1-1,1-1 1,1 0-5,1 1 1,-3-2-1,-1 6 1,1-2 0,-1-2-1,-1 0 1,0 2 0,-1 0-1,2 3 1,-2-3-1,1 0 1,0-2 0,1 0-1,1-1 1,-2-1 20,-1-1 1,3-5 0,-4 4 0,1 2-1,2 0 1,-3-2 0,3-2 0,-1-2-1,1 2 1,1 1 0,-2 2 0,0-2-1,0-1 1,3-2 0,1 1 10,2-2 1,-1-1 0,0-2 0,1 1 0,-1 0 0,1-2 0,-1-1 0,0-1 0,1 1 0,-1 1 0,0 1 0,2-2 0,1-3 0,1-1 0,-1-2 1,-1 3-1,-2 1 1,1-1-1,-1-1 1,0-1-1,1 1 1,-1 1 0,0 0-1,1-1 1,-1 2-1,1-1 1,-1 2-19,0-2 0,1 3 0,-1-3 0,0 0 0,1 2 1,-1-1-1,0 1 0,1 1 0,-1 2 0,1 0 1,-1 1-1,0 0 0,1-1 0,-1 2 0,0 1-10,1 2 0,-1-1 1,1-3-1,0 1 0,1 1 1,0 2-1,-3-2 1,0-1-1,0-2 0,1 1 1,1 0-1,-1-1 1,2 1-1,1-2 0,1-1 2,-1-1 0,-2-4 0,1 4 0,1-1 0,3 1 0,-1-1 0,2-1 0,-2-1 0,2 2-348,0-1 1,3 1-1,5 0-133,5-3 0,-3-1 483,-1 1 0,3-3 0,-1 4 0</inkml:trace>
  <inkml:trace contextRef="#ctx0" brushRef="#br0">7071 7478 6680,'-8'0'-121,"2"1"0,1 3 139,2 4 0,2-2 0,1 2 0,1 1 0,2 2 0,1 0 0,-1 0 0,1-2 1,1-2-1,1 2 0,0 2-9,1 0 1,0 1 0,5 1 0,0 1 0,1 2 0,1-1 0,3 1 0,-1 1 0,2-1-1,1 2 1,1-1 0,2 1 0,1 0 0,1 2 0,-2-2-38,-3-3 0,3-2 0,-4-1 0,1 1 0,0 1 1,-3 0-1,-1-2 0,-3-3 0,0 0 0,0 1 0,-2 3 1,-1 1-1,-2 2 0,-2-2 0,-3-1-101,0-1 1,-1-1 0,2 1 0,0 0 128,0-1 0,-2 1 0,-1 0 0</inkml:trace>
  <inkml:trace contextRef="#ctx0" brushRef="#br0">7211 7978 7972,'0'7'-138,"1"-1"1,2-2 0,2 2-1,0 2 1,1-1 0,1-1-1,2-1 1,1 2 0,2-1 0,-1 2 133,1-2 0,4 5 1,0-3-1,1 1 1,1 0-1,0-2 1,2 2-1,-1 2 1,0 0-1,1 1 0,-1 0 1,-1-1-1,-1 1 1,-1 0-1,-1-2 1,1-1-77,-2-1 0,-1-4 0,-2 2 0,1-1 0,0-2 0,-1-2 0,1-1 0,0-1 80,-1-3 0,1-3 0,-1-4 0</inkml:trace>
  <inkml:trace contextRef="#ctx0" brushRef="#br0">7792 8025 7312,'0'-8'167,"0"0"-230,0-1 0,0 5 0,0 4 1,0 7-1,0 4 0,0 4 1,0 1-1,0 2 0,0 3 0,-1 2 1,-2 5 62,-1 3 0,0 7 0,4 4 0</inkml:trace>
  <inkml:trace contextRef="#ctx0" brushRef="#br0">11304 12107 7749,'-6'-5'23,"1"3"0,0-3 0,-2 4 0,1-3 0,1-2 0,1-2 0,0 0 0,1-1 0,2-1 0,1-2 0,0 0 0,0 1 0,0-2 0,0-1 0,1-2 0,2 1-115,1-2 0,1 4 0,-3-3 0,2 4 1,-1 0-1,-1 2 0,1 3 0,1 8 1,0 8-1,0 7 85,0 2 0,1-2 0,-3 3 1,3 2-1,1 1 0,-1 1 1,-1 0-1,0 0 0,1 1 1,0-1-1,1 0 0,0-1 1,0-1-1,-1-3 0,2 0-46,-1 0 0,1-4 1,2 2-1,-3-3 1,0-2-1,1 1 1,1 0-1,-1-2 1,1-2 52,1-4 0,2 2 0,0 0 0</inkml:trace>
  <inkml:trace contextRef="#ctx0" brushRef="#br0">11770 11967 8055,'0'-11'-71,"-4"3"1,-1 0-1,-2 0 1,-2 2 0,-1 2-1,-2 3 1,0 1-1,1 1 1,-1 3 0,2 4-1,1 2 42,1 2 0,2-1 0,-2 1 0,4 0 0,3-1 0,1 1 0,0-1 1,0 1-1,1 0 0,2-1 0,2 1 0,1 0 0,3 1 0,2 1 1,1 1-1,3-1-9,0-1 1,2 3 0,-1-1 0,2 0-1,1-2 1,-1-2 0,0 0 0,-1-2 0,1-2-1,-1 2 1,0 0 0,-4 0 0,-3-1 134,-2 1 1,-7-4-1,-1 1 1,-7-3 0,-3 1-1,-1-1 1,-1-2 0,0-1-1,1 0 1,-2 0 0,-1 0-1,-2 0 1,2 0-110,1 0 0,1 0 0,1 0 1,2 0-1,5 0 0,8-1 0,5-3 12,2-4 0,1-2 0,5-2 0,1 1 0</inkml:trace>
  <inkml:trace contextRef="#ctx0" brushRef="#br0">12142 11781 8055,'-12'-11'79,"1"0"1,0 2 0,2 3 0,3-1 0,-1 2-138,1 0 0,3 6 1,-1 7-1,3 4 1,1 2-1,0 3 1,1 1-1,2 2 1,2 2-1,1 2 1,2 0-1,0 2 1,0 2-1,1 2 1,1 2-18,2 2 0,-4-3 0,-1 0 0,1 1 1,0 1-1,0-1 0,-1-2 0,1-2 0,-2-2 1,0-3-1,-2-3 0,-1-5 0,1-2 75,-1-1 0,2-7 0,-1-5 0,-5-10 0,-6-9 0</inkml:trace>
  <inkml:trace contextRef="#ctx0" brushRef="#br0">12025 12118 7970,'-6'-5'-16,"0"3"1,3-6-1,-1-1 1,1-1 0,3-1-1,4 2 1,4 3 0,2 1-1,2 2 1,1 2 0,1 1-16,2 0 0,4 1 0,0 2 0,2 2 0,1 0 0,0 1 0,1 0 0,-1-1 0,0-1 0,0-1 0,1 1 0,-1 0 0,0 0 0,0 0 0,-1-1 31,-2-2 0,2-1 0,-4 0 0</inkml:trace>
  <inkml:trace contextRef="#ctx0" brushRef="#br0">12060 12712 8055,'-10'-8'-480,"2"0"552,-2 6 0,7-5 1,-4 4-1,-2-2 1,-2 0-1,0 0 0,-1 2 1,2 1-1,1-1 1,1-1-47,-1 2 0,-2 0 0,0 2 0,-1 0 1,1 2-1,-1 0 0,2 4 0,1-1 0,1 1 1,0 1-1,0 0 0,2 1 0,1 0 0,1 1 1,0 1-1,0 2 0,1 0-100,2-1 0,1 1 0,0-1 0,1 1 0,3 0 0,4-1 0,2 1 0,2 1 1,0 1-1,-1 2 0,1-2 0,0-1 0,-1-2 0,1 1 0,-1 0 49,1-1 0,-2 1 0,-1-1 0,-1 1 1,0 0-1,0-2 0,-2-1 0,-2-2 1,-5-2-1,-6-3 187,-3 0 0,-2-2 0,1-2 1,-1 0-1,0-2 0,1 1 0,-1 1 1,1-1-1,-1-1 0,0 0 0,1 1 1,-1-1-1,0 1-282,1 2 1,3-1-1,3 0 1,4-2-1,6 0 1,4 0 0,2 0-1,1 0 1,1 1-1,1-3 1,3 0 119,1-3 0,-4-1 0,3-2 0</inkml:trace>
  <inkml:trace contextRef="#ctx0" brushRef="#br0">12118 12851 7443,'8'-4'0,"-1"-1"0,-2-1 0,-1-2 84,1 1 0,-4 4 1,3 6-1,-3 5 1,-1 3-1,0 0 1,0 1-1,0-1 1,0 1-1,0 0 1,0-1-1,2 0-207,2-4 1,-3 4 0,3-3-1,-2 1 1,2-3 0,4-6 0,1-6-1,0-3 1,-1-1 81,1 3 1,-3-1-1,2-4 1,1 2-1,0 1 1,0 2 0,-1 2-1,1 4 1,0 4-1,0 3 114,-1 1 0,-4 3 0,2-2 0,-1 2 1,-1 2-1,0-1 0,0 1-67,-1-1 1,-2-5 0,-1-6-1,0-7 1,1-2 0,2 0-37,1 1 0,1 6 1,-3-3-1,4 1 1,0 0-1,3 1 0,0 3-15,-1 4 0,-2-3 1,-3 5-1,2-3 0,0 3 1,2-1-1,-1 1 1,3-1 44,2 1 0,0-3 0,1-3 0</inkml:trace>
  <inkml:trace contextRef="#ctx0" brushRef="#br0">12677 12874 8055,'-5'-11'-39,"3"4"1,-4 1-1,2 3 1,-3-2-1,0 0 1,-1 0-1,-1 2 1,-1 2-1,-2 1 1,0 0-14,1 0 1,3 4 0,1 1 0,2 1 0,1 3 0,1 2 0,-1 0-1,1 1 1,2 1 0,1 1 0,0 2 0,0-2 0,0-1 0,0-2 0,0 1 4,0 0 1,0-1-1,1 0 1,3-2-1,4-3 1,2-1 0,2-3-1,-1-5 1,1-5-1,0-2 1,-1-2-1,1-1 1,-1-1 91,1-1 0,-4-5 0,0 5 0,-1 1 0,1 1 0,-1 1 0,-1 2 0,-1 1 0,2 2 0,-2 3 0,0 6-48,-2 4 1,-2 4-1,-1 2 1,0 0 0,0-1-1,1 1 1,2 0 0,1-1-1,-2 1 1,1-1 0,1 0-70,3-3 1,0-5 0,1-6 0,-1-5 0,1-4 0,0-3 0,1-5 0,1-2 0,1-2 0,-2-2 0,-2-4 0,2-1 0,2-2 0,-1-1 71,-2-3 0,2 2 0,-3-5 0</inkml:trace>
  <inkml:trace contextRef="#ctx0" brushRef="#br0">12921 12421 8055,'-4'-8'30,"0"0"1,-5 6 0,3 0 0,-1 8 0,3 5 0,3 4 0,1 1 0,0 4 0,0 3 0,1 3 0,2 2-97,1 2 0,5-3 1,-3 3-1,2 1 1,0 0-1,1 2 1,1-2-1,2 0 1,-1-2-1,1 1 1,-2-3-1,0-1 0,-3-6 1,2-2-1,2-3-320,0-3 1,-3-1 0,0-3 0,1-5 385,1-1 0,2-7 0,-1-2 0</inkml:trace>
  <inkml:trace contextRef="#ctx0" brushRef="#br0">13165 12747 7108,'0'11'-28,"0"-3"1,0 0 0,0 1 0,0 1 0,1 2 0,2-1 0,2 1 0,0 0 0,2-1 0,-1 1 61,3-1 0,2 0 1,0-3-1,1-5 0,0-1 1,-1-2-1,0-2 1,-2-1-1,-2-4 0,1-1 1,0 1-1,-2-2 0,1-2-80,-1 0 1,-3-1 0,1 0 0,-3 1-1,-1-1 1,-1 0 0,-3 2 60,-4 2 0,2 3 0,-2 5 0,0 1 0,0 3 0,2 4 0,-1 2 0,2 2-25,0 0 0,1-1 1,4 1-1,0 0 1,0-1-1,0 1 1,0 1-1,0 1 1,0 1-1,0 0 1,0-1-1,2 0 1,0 2-1,2-2 1,0-1-22,1-2 1,2 1 0,3 0 0,-1-2 0,-1-2 0,1-4 0,1-3 0,2-1 0,-1 0 0,1 0 0,0 0 0,-2-1 0,-1-3 30,-1-4 0,-2 2 0,2-2 0,2-5 0,-3-5 0</inkml:trace>
  <inkml:trace contextRef="#ctx0" brushRef="#br0">13596 12735 8055,'-2'-12'-180,"-2"1"209,3 4 1,-5-2 0,2 4 0,-4 0 0,-2 0 0,-2 3 0,0 5-1,2 6 1,2 4 0,4 2 0,2 0-84,-2-2 0,3 2 0,-3 2 0,2 0 0,4-1 0,0 0 0,2-1 0,0 1 0,1-1 0,2 1 0,0-1 0,1 1 0,1-1 0,2 1 0,0-1 17,1 2 0,0-4 0,-1 3 0,1-3 0,-1-2 0,1 1 0,0-2 0,-2-1 0,-2-1 0,-3 0 123,0-2 0,-5-1 1,0-5-1,-5-1 1,-3-1-1,0-4 0,-1 1 1,-1-1-180,-2-1 1,6 3 0,1-2 0,1-1 0,1 1 0,5-3 0,4 0-1,3 0 1,0 1 0,-1 0 92,1 2 0,1-4 0,2 2 0,0-3 0,-1 0 0,1-6 0,-1-1 0</inkml:trace>
  <inkml:trace contextRef="#ctx0" brushRef="#br0">13851 12828 8055,'11'-5'-28,"-2"-2"0,-3 0 0,-2-1 0,-5 0 0,-6 2 87,-3 2 1,2 2 0,0 2-1,-1 0 1,-1 2 0,0 2 0,1 3-1,2 4-181,2 0 1,1 2 0,3 1-1,-2 2 1,-1-1 0,2 1-1,1 1 1,1 0 0,0-1-1,0 0 1,0-1 121,0 1 0,0-1 0,0-3 0</inkml:trace>
  <inkml:trace contextRef="#ctx0" brushRef="#br0">13247 12386 7886,'0'-12'-70,"0"6"1,-2-3-1,0 4 1,-3 0-1,-2-1 1,-1 5-1,1 2 136,-1 3 0,4 1 0,-2-1 0,-1 3 1,2 0-1,0 1 0,1 1 0,0 2 0,0 0 1,0 1-1,0 1 0,0 1 0,2 2 1,1-1-1,1 2-136,0 2 1,0 3 0,0 1 0,0 1-1,0 0 1,0 3 0,1 3 0,1 1-1,4 0 1,0 0 0,2 0 0,0-1-1,-1-2 1,2-1 69,2 2 0,-5-10 0,5 8 0,-5-9 0</inkml:trace>
  <inkml:trace contextRef="#ctx0" brushRef="#br0">13851 12514 8059,'-4'-8'0,"-1"2"22,-1 1 0,3-1 1,-2 4-1,0-2 0,-2 3 1,1 4-1,2 8 1,3 4-73,1 3 0,0 2 0,0 3 1,0 2-1,0 0 0,1 4 0,2 1 1,1 2-1,-1 2 0,1-1 0,2-1 1,-1-1-1,1 0 0,-1-1 0,0-4 1,-1-4-1,0-4 0,0-1-441,-1-3 0,-1-6 0,1-6 491,1-4 0,-6-10 0,-4-6 0</inkml:trace>
  <inkml:trace contextRef="#ctx0" brushRef="#br0">13770 12723 6649,'-1'-6'436,"-2"1"1,1 1 0,3 0 0,5 1-434,5 2 0,2 1 0,1 1 0,3 2 0,1 1 1,2-2-1,4 1 0,1 0 0,3 0 0,-1 1 1,0 0-1,0 0 0,-1 0 0,0 0 0,-2 0-3,-1-2 0,8 5 0,-6-1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16596 5699 8055,'-5'6'-99,"-2"3"0,-3-4 51,2 2 0,-2-5 1,2 2-1,-1-1 1,0-1-1,1 1 1,-1-3-1,0-4-230,2-2 1,-2 2 0,3-3 0,0 1 277,-3-1 0,-1 0 0,-2-5 0</inkml:trace>
  <inkml:trace contextRef="#ctx0" brushRef="#br0">16422 5489 7638,'-8'0'-157,"0"0"1,-1 0 0,-1-1 0,-1-3 0,2-2-1,2-2 157,-2 0 0,-7-5 0,-2-5 0</inkml:trace>
  <inkml:trace contextRef="#ctx0" brushRef="#br0">16061 5117 7922,'-8'-1'31,"1"-2"1,-1-2 0,0 0-1,0 0 1,-1 2 0,-1 2-1,-2 1 1,1 0 0,-1 0-1,0 0 1,2-1-130,2-3 1,-2 2 0,4-3 0,-4 0 0,1-3 0,-2-2 0,-1-3 0,-2-2 0,1-3 0,0-2 0,0 1 0,-1-2 0,-2-1 97,2-1 0,-4 0 0,0-1 0</inkml:trace>
  <inkml:trace contextRef="#ctx0" brushRef="#br0">15619 4745 7922,'-11'-4'-73,"-1"0"1,4 0 0,0 4 0,-1 0 0,-1 0 0,-2 0-1,1 0 1,-1 0 0,0-1 0,1-3-68,-1-3 1,1-4 0,-1 0 0,-1-1 0,-1-1 0,-3-1 0,0-3 139,0-1 0,-8-2 0,0-3 0</inkml:trace>
  <inkml:trace contextRef="#ctx0" brushRef="#br0">15142 4419 7922,'-11'0'-24,"3"0"0,0 0 0,-1 0 0,-1 0 0,-2 0 1,1 0-1,-1 0 0,2-1 0,1-3 0,1-2 0,-1-2-65,-2 0 0,0-3 0,-2-6 0,-1 0 1,-2-1-1,1 0 0,-2-3 0,-1-1 0,-2-1 1,2 0-1,0-1 0,1 2 0,1 2 0,0 2 1,1 1-1,-1 3 111,2 1 1,1 5 0,1 2-1,1 0 1,-1 4 0,0 2-1,1 2 1,0 4 0,2-1-1,3 1 1,-1-1-5,1 1 1,-2-3-1,-3-3 1,-1 0-1,0-1 1,1-3 0,-1-4-1,0-2 1,0-3-1,-3-1 1,0-3-1,-1-1 1,1-1 0,-2-1-68,-1 1 1,4 1 0,-3-3 0,1 3 0,1 0 0,1 1 0,1 0 0,1 3 0,-1 1-1,-1 2 1,-2-1 0,2 0 0,1 2 0,2 1 145,-1 1 0,0 6 0,1-2 0,-1 3 1,1-1-1,-1 0 0,0-2 0,1 1 0,0 1 1,2-1-1,2-2 0,-3 0 0,0-2 0,-2 2-121,1 0 1,-1-4 0,1 1 0,-1-2 0,0-1 0,1 1 0,-1 1 0,-1-1 0,-1-1 0,-2 0-1,2-1 1,1 2 0,2-1 0,-1 2 0,0 0 50,1 2 1,-1 3 0,1-3 0,-1 1 0,0 1 0,1-2 0,-1 2 0,0 0-1,2 3 1,1 4-306,1 2 278,6 5 0,-9-3 0,5 6 0</inkml:trace>
  <inkml:trace contextRef="#ctx0" brushRef="#br0">13805 2279 8153,'-5'-6'-380,"2"-3"0,-5 4 400,-1-2 1,4 3 0,0-2 0,0 0 0,-3-1 0,-2-1 0,-2 1 0,0 0 0,1 1 0,-1 0 0,1 1 0,-1 3 0,0-1 0,1 1 0,-2-2 0,-1 1-23,-2 2 1,-3-3 0,2 0 0,-1 1 0,-4 2 0,-3 0 0,-3-2 0,-2-1 0,-2 2 0,-2 1 0,-2 2 0,-3 1-1,-3 5 1,-4 2 0,0 4-489,-1 0 474,-4 5 0,3 4 0,-4 5 0,2 0 0,-1 0 0,4 2 1,3-1-1,5 2 0,3 0 0,1 2 0,1 1 0,3 1 1,4-2-1,2-1 0,2 2 8,0 0 1,4 1 0,0-2 0,3-1 0,1 2 0,3 1 0,1 4 0,2-1 0,3-2 0,0-2 0,4-1 0,-1 3 0,1 2 0,-2 1 0,1-3 9,2-3 1,1-1 0,0 5-1,0 2 1,0 0 0,0 1-1,0 0 1,0 1 0,0 1-1,0 2 1,0-2 0,1-2-1,2-2 1,2 1 0,1 1 37,4-2 1,4-1-1,3 1 1,-1 0-1,2 2 1,1-2-1,1-1 1,2-1-1,1 0 1,2-1-1,2-2 1,4-1-1,3 0 1,1-1-37,0-3 1,-1-2-1,1-2 1,3 0 0,2-1-1,2-1 1,0-3-1,-1 0 1,1-1 0,0 0-1,1-3 1,-1-3-1,1-2 1,-2-1 0,1 0-9,-1-2 1,1 0-1,1-6 1,-1-2-1,-1-2 1,-1-3-1,2-5 1,-2-3-1,0-6 1,-3-4-1,-1-3 1,-1-3 0,0-4-1,-1-4 1,-3-1 99,-4 0 0,1-3 0,-2 3 1,-3-2-1,-3-5 0,-3-2 1,-3-1-1,-1-1 0,-3 0 1,-2-2-1,-4-2 0,-3 2 1,-1 3-1,0 1-43,0-2 1,-5 2-1,-2-4 1,0 2-1,-1 2 1,-1-1 0,-2 1-1,0-2 1,-1-1-1,1 0 1,-1 2 0,0 0-1,1-1 1,-2 2-1,-1 3-56,-2 3 0,-3 4 0,2 7 0,-1 2 0,-3 2 0,-1 2 0,-1 3 0,0 3 0,-1 6 0,0 4 0,-3 3 0,-3 2 0,0 2 0,2 2-268,-1 1 1,5 1-1,-3 3 1,2 4 0,2 2-1,0 3 1,-1 3 0,1 3-1,-1 4 271,-4 5 0,-7-4 0,-6 5 0</inkml:trace>
  <inkml:trace contextRef="#ctx0" brushRef="#br0">12595 4338 7010,'-11'0'-47,"3"0"1,0 0-1,-1 0 1,-1 1 0,-3 3-1,-3 5 1,-3 4-1,-3 4 1,-3 1 0,-2 4-1,-4 3 1,-2 3 45,-2 2 1,-7 6 0,-3 7 0,21-21 0,-1 1 0,0 0 0,0 0 0,-1 1 0,0-1 0,-1 1 0,0 0 0,-2 1 0,1 0 0,-1 1 0,0 1 0,0 0 0,1 0 0,0 0 0,0-1 0,2 1 0,-1-1 0,1 0 0,1 0 0,-1 0 0,1 1 0,1-1 0,-1 0 0,1-1 0,0 1 0,-20 23 73,3-1 1,2-3 0,6-1-1,2-2 1,4-4 0,3-4 0,5-6-1,3-3 1,4-2 0,1-1 0,3-2-1,6-6-217,4-5 0,5-4 0,6-6 0,1-3 0,2-4 0,-1-2 144,2-2 0,-4-5 0,4-1 0</inkml:trace>
  <inkml:trace contextRef="#ctx0" brushRef="#br0">10723 5664 7684,'-8'-23'0,"0"-2"-99,-1-2 1,3 2 0,-2-2 0,-1 3-1,-1 2 1,-2 1 0,0 2 0,0-1-1,-3 2 1,-1 3 135,-3 2 0,-1-3 0,-6 1 0,-2 0 0,-2 3 0,-3 1 0,-1 2 0,-5 3 0,-4 1 0,-2 1 0,-3 0 0,-2 0 0,-5 3 0,-3 3 0,-2 7 0,-4 5 0,32-4 0,0 0 0,-1 1 0,0 1 0,0 1 0,0 0 0,-1 1 0,1 2-54,-3 0 0,1 1 1,0 1-1,0 2 1,-2 3-1,0 0 1,1 0-1,1 1 1,0-1-1,-1 2 1,-1 0-1,0 1 1,-1 2-1,0 1 1,0 1-1,0 1 1,1-1-1,0 1 1,2-1-1,0 0 1,2 1-1,-1-1 1,2 2-1,0-1 1,0 1-1,2 0 1,1-1-1,1 1 1,2-2-1,0 1 19,2-2 0,0 1 0,3 0 0,1 0 1,0 0-1,0 0 0,1 1 0,0 0 0,1 0 1,0-1-1,2 0 0,1 0 0,-12 28 0,6 0 1,3-1-1,5-3 0,4-4 0,5-3 0,6-4 1,4-5 19,6-1 1,7 0-1,1-2 1,3-4 0,3-1-1,1-1 1,0 2-1,0 0 1,0 2 0,-1 0-1,-3 2 1,-2 1-1,-3 4 1,-1 6 0,-3 3-58,-1 0 1,-7 0 0,-2 1 0,-4 6 0,-5 3-1,-6 5 1,2-32 0,-1 0 0,0 2 0,-2-1-1,0 2 1,0-1 0,-1 1 0,-1 1 0,-1 0-1,0 0 1,0 1 0,0 0 0,1-1 0,1 0-1,1 1 1,0-1 0,0-1 0,2 1 48,0-1 1,0 0 0,1 2 0,2 1-1,1-5 1,1 0 0,-3 30 0,5-4 0,1-3-1,4-2 1,3-1 0,5-3 0,7-4 0,4-6-1,4-5 1,4-4 0,4-3 17,5-2 1,1-7-1,7-3 1,6-3-1,5-3 1,5-2-1,-29-6 1,1 0-1,2-2 1,0 0-1,3-2 1,0 0-1,1-2 1,0-1-1,2-2 1,0 0 0,1-3-1,1 0 1,0-1-1,1 0 1,-1 0-1,0-1 1,-1 0-1,1-1-36,1 0 1,0-1 0,-1 2-1,-1-2 1,2 0 0,0-1-1,-1 0 1,1 0 0,-1 1-1,1 0 1,-1-1 0,0 1-1,-1 1 1,0-1 0,0 0-1,0 0 1,-1-1 0,1 0-1,0 0 1,-1 0 0,0 1-1,-1 1 1,-1 1 0,0-1-1,-2 2 1,0-1 0,0 1-1,-1-1 1,-1 0 0,-1 1 5,-1-1 0,0 0 0,-3 2 0,1 1 1,27-9-1,2 0 0,1 0 0,-2-2 1,-5 1-1,-5 0 0,0-2 0,-1-1 1,2-1-1,1-2 0,0-1 0,-2-2 72,2-2 0,-6-5 1,3-5-1,-3-1 1,-2-2-1,-4 1 1,-3-1-1,-2-2 1,0-3-1,-1-4 1,-3 1-1,-4-2 1,-4 1-1,-4-1 1,-4 0-67,-6-3 1,0-1 0,-5-1 0,-2-1 0,-1-3 0,-1 28 0,-1 1-1,0-2 1,-2 0 0,-1-1 0,-1 1 0,-1 0 0,-1 1 0,-1-1 0,-1 1-1,1-2 1,0 0 0,-2-1 0,0-1 0,0 1 0,0 0 0,-2-1 0,-1 2-1,0 1 1,0 0-6,-1 1 1,0 1 0,-1 2 0,0 0 0,-3-2 0,0 0 0,-1-1 0,0 1 0,0-1 0,0 1 0,-1-1-1,1 2 1,-1 0 0,0 2 0,-1 0 0,-1 0 0,0 1 0,-1 0 0,0 0 0,-1 0 0,1 0 0,-1 1-1,-1 1 1,0 0 0,0 1 0,0 1 0,0 1 0,0 1 27,-1-1 0,0 1 0,2 0 0,0 0 0,-1 0 0,0 0 0,-23-21 0,1 3 0,1 1 0,-2 2 0,-1 2 0,-1 3 0,-1 2 0,1 4 0,-1 2 0,1 3 0,0 3 0,-1 4-269,2 6 1,1 4 0,2 5 0,-2 3 0,0 3 0,0 7-1,3 5 238,0 7 0,-5 3 0,-3 7 0</inkml:trace>
  <inkml:trace contextRef="#ctx0" brushRef="#br0">14317 2942 6139,'11'-11'-4,"2"3"1,1 0 0,4-1 0,3-2-1,5-4 1,2-1 0,5-3 0,0-2 0,2-5 3,0-5 0,5-3 0,1-1 0</inkml:trace>
  <inkml:trace contextRef="#ctx0" brushRef="#br0">15282 2291 8005,'12'0'-98,"-1"0"1,1 0 0,-1 0-1,1 0 1,0 0 0,-1 0 0,1 0-1,1-1 1,2-3 0,5-5-1,2-5 1,2-7 0,3-6 0,4-8 36,3-6 1,2-5 0,2 0 0,2 1 0,0 1-1,0 2 1,-3 2 0,-2 4 0,-4 5 0,-4 8-1,-3 6 1,-5 5 0,-4 5 135,-2 3 1,-5 3-1,-1 2 1,-1 1-1,1 4 1,2-1-1,1 0 1,2-1-1,-1 0 1,1 0-1,1-2 1,1-2-1,3-2 1,0-5-116,-1-3 0,5-1 0,-3-7 1,2 0-1,0 0 0,3-3 1,3-1-1,0 0 0,0 3 1,0 2-1,2 2 0,1 1 0,-1 2 1,-2 4-1,-3 3 29,-3 2 1,2 2 0,-4 1 0,0 0-1,-3 1 1,-2 3 0,-2 4 0,-2 1 0,-2 0-1,2-2 1,3-2 0,2-3 0,2 0 0,-1-4 9,2-1 0,1-5 1,5-6-1,1-3 0,0-1 1,3-3-1,3-1 0,0-1 1,-3 1-1,-3 1 1,0 3-1,-2 1 0,-3 3 1,-3 2 0,-4 5 0,0-4 0,0 5 0</inkml:trace>
  <inkml:trace contextRef="#ctx0" brushRef="#br0">18108 372 8311,'0'-11'-115,"0"-1"0,0 4 1,-1 0-1,-2-1 1,-2 0-1,-2 0 1,-2 3-1,-1 1 1,-3 1 104,-2-1 1,0 3 0,-4-2 0,-2 3 0,-1 1 0,-2 0-1,-3 1 1,-4 3 0,-3 4 0,-1 2 0,0 2 0,0 1 0,-1 2-1,-1 5 1,-3 3 0,0 3 0,0 2 0,2 2-44,2 2 1,1 6 0,1 1 0,3-1 0,4 1 0,3 1 0,-1 2 0,1 0 0,-1 0 0,4-2 0,3-2 0,3 1 0,-1 0 0,2 0 45,4-1 0,-1 1 0,8-4 0,0 0 0,2 1 0,1 2 1,0 0-1,1 0 0,3-2 0,4-1 0,3 1 0,3 2 0,2 0 1,-1 0-1,1-2 33,-1-1 0,6 1 0,-1 2 0,1 0 0,3 0 0,-1-2 0,2-1 0,2 0 0,4 0 0,2 0 0,2-2 0,1-2 0,3-4 0,5-2 0,3-3-7,-1-3 1,3-6 0,-7-6 0,0-2 0,1-1 0,1 0 0,1-1-1,2-1 1,-1-5 0,-1-5 0,1-3 0,-3-5 0,3-3 0,-4-3-1,0-1-5,-5-1 1,3-4 0,-1-3 0,-2-3 0,1-1-1,-2 1 1,0-1 0,-2-2 0,0 0 0,-2-2 0,-1 2-1,-4 1 1,-2-1 0,-1-1 36,3-5 0,-6 3 0,1 0 1,-3 1-1,-2-1 0,0-1 0,-3-2 1,-2 0-1,-3 2 0,-3 0 0,-1 1 1,-2-2-1,-2 2 0,-2-1 0,-2 1-18,-1 0 1,-5-3 0,0 3-1,-4 0 1,-2 0 0,-1 2 0,0 2-1,-2 3 1,-2 0 0,-1 4-1,-2 0 1,-3 3 0,-1 2 0,0 2-1,-1 2-57,-2 5 0,-1 2 0,-4 3 0,0 1 0,0 2 0,-1 2 0,-1 2 0,-2 3 0,1 4 0,1 4 1,-1 4-1,-3 3 0,-2 5 0,-2 3-395,1 4 0,-5 3 419,-5 5 0,21-15 0,-1 0 0,-2 0 0,1 1 0</inkml:trace>
  <inkml:trace contextRef="#ctx0" brushRef="#br0">19259 1745 7854,'-11'-11'-46,"-1"3"1,4-1 0,2 7 0,1 3 0,3 6 0,5 3 0,5 2 0,2-1 0,3 1 0,3-1-40,3 1 1,0-4 0,3-2 0,4-1 0,3-1 0,3 0-1,1 0 1,4 0 0,1 1 0,5 3 0,2 2 0,0 3 0,-1 3-1,-1 3 1,0 3 0,-2 3 96,-2 2 1,-8-2 0,-4 5-1,-2 0 1,-2 0 0,0 2 0,0 0-1,1 1 1,-1-4 0,0 1 0,0-2-1,2 1 1,-1-5 0,1-2 0,-3-4-15,0-1 1,0-1-1,0-5 1,-1 0-1,-2-2 1,2-1-1,1 1 1,0 0-1,0 0 1,-2-3-1,2-1 1,-1-1-1,-1 0 1,0 0-1,-1 0 70,2 1 0,-4-2 0,-2 3 0,-2 1 0,-2-1 0,-2 3 0,-3 1 0,-1 2 0,-1 0 0,0-1 0,0 1 0,0 1 0,1 1 0,3 2 168,2-2 1,2-1 0,0-2 0,4 0-1,3-4 1,3-3-237,2-2 0,4-13 0,2-2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8839 6501 7813,'-11'1'-451,"2"2"484,2 1 0,3 0 1,-4-4-1,-1 0 1,-1 0-1,-1 1 1,5 2-1,6 1-63,6-2 0,5-2 0,2-2 0,1-4 0,3 1 0,1-1 0,2-1 0,4 0 0,1-1 0,4 0 0,-1-1 0,2-1 0,0-2 0,2 2 0,0 1 0,1 1-136,-2-1 164,0 4 0,-2-2 0,-1 5 0,-5-2 0,-2 1 0,-3 2 1,-2 1-1,-1 0 0,-4 1-82,-3 3 0,-3-1 0,-6 3 1,-2 1-1,-2-2 0,0-1 0,0-6 84,2-4 0,2-4 0,6-2 0,2 0 0</inkml:trace>
  <inkml:trace contextRef="#ctx0" brushRef="#br0">9234 6164 7540,'7'0'-42,"-2"1"0,-5 3 0,0 4 0,1 1 0,2 0 0,2-1 1,1 1 37,3 1 1,-2 0 0,1-1 0,1-1 0,1 1 0,3 3 0,1 2 0,3 2-1,0-2 1,0-1 0,-2-2 0,1 2 0,-1 2 0,-1 0 0,-1-1-23,-1-1 1,-4-1-1,-2-1 1,-1 1 0,-2 0-1,-2-1 1,-1 1 0,-1-2-1,-2-1 1,-2-1-1,-1 0 1,-3 0 0,-2-1-1,0 1 49,-1-1 1,0 2-1,1-4 1,-1 1 0,0 2-1,2 0 1,1-2-1,1 1 1,-1-2 0,-1 1-1,-2-1 1,2 2 0,1-2-72,1 0 0,0 4 0,-2-1 0,4 1 48,6-1 0,5-3 0,6-5 0</inkml:trace>
  <inkml:trace contextRef="#ctx0" brushRef="#br0">18678 4989 7322,'-5'-6'-432,"3"-1"464,-1 3 1,1 4 0,4-1 0,0 5 0,3 1 0,0 2-1,2-1 1,-1 2 0,3 0 0,2-1 0,0 2 0,1 2 0,1 0-1,1 0-75,2-3 1,3 2 0,-2-2 0,1 2 0,3 0 0,1-1 0,1-2 0,0-1 0,0-1 0,1 2 0,-1-2 0,0 0 0,0-2 0,-1-2 13,-2-1 0,2 0 0,-4 0 0,1 0 0,-1-1 0,-1-3 0,-3-3 1,0 0-1,1-1 0,0-1 0,-1-1 0,-1-2 0,-1 0 101,0 1 0,-6 3 0,-2 0 0,-4-1 0,-4 0 0,-2 0 0,-2 3-48,0 0 0,6 4 0,-2 6-694,2 3 670,2-1 0,0-1 0,0-5 0</inkml:trace>
  <inkml:trace contextRef="#ctx0" brushRef="#br0">13851 4536 7348,'0'7'-152,"2"0"1,2-2 0,3-2 172,4-2 0,0 3 0,1 0 0,0-2 0,-1 0 0,1-2 0,1 0 0,1 0 0,1 0 0,1 0 0,1 0 0,2 0 1,2 0-1,-1 0 0,-1-2-158,-3-2 1,4 3 0,-5-3 0,-1 3 0,-1 0 0,-1-2-1,0-1 1,-2 0 136,-2-1 0,2-1 0,-3-6 0</inkml:trace>
  <inkml:trace contextRef="#ctx0" brushRef="#br0">14049 4373 7611,'-6'0'-133,"0"1"0,6 3 0,0 4 0,0 2 0,0 2 0,0-1 0,0 1 0,0 0 0,0 1 64,0 2 0,0-2 0,0 3 1,0-4-1,2 0 0,0 0 1,4-1 68,0 1 0,2 0 0,3-1 0</inkml:trace>
  <inkml:trace contextRef="#ctx0" brushRef="#br0">14305 4536 7452,'0'-12'0,"0"0"0,1 1-72,3-1 0,-3 1 1,3-1-1,-2 0 1,-1 2-1,1 1 0,2 4 83,-1 3 0,-2 5 1,-1 9-1,0-1 1,0 1-1,0 0 1,0 0-1,0 3 1,0 2-1,0-1 1,0 2-1,0-1 1,0 1-1,0-1 1,0 1-600,0 0 1,0-4 587,0 2 0,0 2 0,0 0 0</inkml:trace>
  <inkml:trace contextRef="#ctx0" brushRef="#br0">14107 4547 7277,'-6'2'-73,"2"2"0,3 3 0,1 4 39,0 0 1,0 1 0,0-1 0,0 1 0,0 0 0,0-1 0,0 1-1,0 0 1,0-1 0,0 1 0,0 0 0,0-1 33,0 1 0,0 5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2733 7408 7185,'0'-11'-645,"0"-1"0,0 0 723,0 1 1,0-1-1,0 1 1,0-1 0,0 0-1,-1 2 1,-2 1 0,-2 2-1,0 1-32,0 0 0,1 4 1,4 2-1,0 7-49,0 3 0,0 2 0,0-1 1,0 2-1,0 1 0,0 2 0,0-1 1,0 1-1,0 1 0,0 0 0,0 1 1,0 0-1,0 1 0,0 0 1,0 0-1,0-1-4,0 0 0,0-3 0,0 3 1,0 0-1,0-1 0,0 0 0,0-3 1,0-1 22,0-1 0,-1-6 0,-2-3 0,-1-6 0,1-4 0,2-4 0,1 0 0,0-1 0,0 0 0,0-1 0,0-1 0,0-3 1,0 1-17,0-1 0,4-4 0,0 3 0,0-1 0,0-1 0,1-2 0,0-2 0,1-5 0,1 1 0,2-2 1,1 2-1,2-2 0,0 2 0,-1-1 0,1 3-1,-1 2 0,0 2 0,-2 1 0,-1 3 1,-1 1-1,1 3 0,0 2 0,0 6 1,-2 6-1,-2 6 6,-3 5 1,-2 4 0,-2 2 0,-1 1 0,1 3-1,-1 1 1,-1 1 0,-1 0 0,0 1 0,1 0 0,0 2-1,1 1 1,-1 0 0,-2 2 0,-1 0-5,1 1 0,0 4 1,-2-5-1,3 2 0,-1 0 1,1 2-1,-2-1 0,0-1 1,2-4-1,1-2 0,1-2 1,0 0-1,0-1 0,0-4 14,-1-6 1,4 0 0,-5-6-1,3-1 1,-3-4 0,1-4-23,0-4 1,1-1-1,4-3 1,0-1 0,-1 0-1,-2 1 1,-1-2 0,2-1-1,-1-3 1,1 0 0,-2-1-1,1 0 1,2-3 0,1 1-118,0 0 120,0-2 0,-4 0 1,0-5-1,2 1 1,0 2-1,2-1 1,0-1-1,0-1 0,0 1 1,0 3-1,0 2 1,0 3-1,0 2 1,0 1 8,0 2 0,2 3 0,0 1 0,3 4 0,0 4 0,1 6 0,-2 2 0,-1 4 8,1 0 1,0-2-1,-4 8 1,0 0-1,1 2 1,2 3-1,1 2 1,-1-1-1,-2 0 1,-1 2-1,0 1 1,0 1-1,0-1 1,0-2-4,0-1-20,0 6 0,0-6 1,0 2-1,0-6 1,0-2-1,0-2 0,0 1 1,-1-2-1,-2-5 5,-1-8 0,0-6 0,4-6 0,0-1 0,-1-1 0,-2-1 0,-1-3 0,2-1 0,1-3 0,1-1 0,0-1 0,0 0 0,0 0 0,0-2 10,0-2 0,3-3 0,3-5 1,-1 0-1,1 2 0,1 0 1,0 2-1,1-1 0,-1 0 1,-1 1-1,-1 5 0,0 5 0,-1 6 24,1 2 0,-3 8 0,2 5 0,-3 6 0,-1 4 0,0 2 1,0 1-1,-1 1 0,-2 2 0,-1-1 0,2 1 0,0 1 1,1-1-44,-3 1 1,3 3-1,-3-4 1,3 1-1,1 1 1,0 0-1,-2 3 1,0 0-1,-2-1 1,1 0 0,2 0-1,1 2 1,0 2-1,0-1 1,0 0-28,0 0 1,0-3 0,0-1 0,0 1 0,0-2 0,0-3 0,0-2 0,0-1-1,1-3 46,3-5 1,-2-6-1,1-9 1,-1-1-1,-2 0 1,0 1 0,1-2-1,2-1 1,0-3-1,0-1 1,-2-3 0,-1-1-1,0-2 1,0-2-21,0-1 9,5-6 1,-3 7-1,2-3 1,-2-1-1,1 0 1,1-2-1,0 0 1,-1 1-1,1 4 1,0 2-1,0 2 1,0 1-1,0 2 1,0 5 16,0 2 0,3 8 0,-1 5 0,-1 6 0,0 5 0,-3 2 0,0 1 0,-2 3 0,0 1 0,0 2 2,0 2 1,0 2-1,0-1 1,0 0-1,0-1 1,0 0-1,0 0 1,0 2-1,0 1 1,0 0-1,0-2 1,0 0-1,-2 0 1,0 1-1,-2-1-80,1 0 0,-2-1 0,1-1 0,2-2 0,0 1 67,2-2 0,-5-2 0,-1-4 0</inkml:trace>
  <inkml:trace contextRef="#ctx0" brushRef="#br0">7618 7257 7769,'-7'-5'-43,"3"-3"1,2 2-1,-1-2 1,-2-1 0,-1 1-1,-2 4 1,1 8 0,3 5-1,3 3 42,1 0 0,0 0 0,0 3 0,1 1 0,2 3 0,1 0 1,0 2-1,1 1 0,1 2 0,2 1 0,0 1 0,0-1 1,-1 4-1,1-1 0,1 2-104,2 0 106,-5-4 1,4 6-1,-2-5 1,1-1-1,-1-2 1,-3-2 0,-1-1-1,1-3 1,0-1-1,0-3 1,-2-1 0,-2-1 58,-1-1 1,-1-4 0,-3-5 0,-2-4 0,-2-6 0,2-2 0,-1-3 0,2-1 0,-2-2 0,2 0-76,0 0 1,1 1 0,3-4-1,-2 0 1,-1-1 0,2 1-1,1-2 1,1-1 0,0-2-1,1-2 1,1-3 0,4 1-1,-1-2 1,1 2 0,1-2 3,2 0 1,1 5 0,0-3-1,-1 4 1,-2 1 0,-1-1 0,0 2-1,-1 3 1,-3 4 0,0 2-1,-2 1 1,-2 2 25,-2 2 0,-2 3 0,-6 5 0,2 1 0,1 3 1,1 4-1,0 2 0,2 2 0,1-1 0,1 1 0,0 0 1,1 0-28,2 4 0,-3-3 0,0 4 1,2-2-1,1 2 0,1 1 1,-2 1-1,0 1 0,-2-1 0,1 2 1,2 0-1,1 1 0,0-1 1,-1 4 5,-3 0 0,2-1 0,-1-2 0,0 0 0,0 0 0,0 1 0,0-1 0,0-1 0,1-2 0,-2 1 0,1-2 0,2 0 0,1-1 0,0 0-3,0-3 0,0-1 0,0-4 2,0-5 0,4-2 0,0-10 0,-2-1 0,0-1 0,-1-2 0,2 1 0,0-1 0,1-1 0,0-1 0,1-3 0,1-1 0,0-3 0,-1-1-10,0-1 0,3 0 1,-3 0-1,0-1 0,1 1 1,-3-1-1,1-2 1,0-1-1,-1 1 0,-1 1 1,1 2-1,1 0 1,-2 1-1,0 1 34,-2 2 1,0 4-1,0 0 1,0 2-1,-2 3 1,-1 2-1,-4 5 1,1 6-20,2 5 0,2 3 1,2 4-1,0 1 1,0 1-1,0 1 1,0 0-1,0 4 1,0 3-1,0 2 0,0 0 1,0 0-1,0 2 1,0 0-1,0 4-177,0 0 1,0 2 0,0 0 0,0 1 178,0 3 0,6-3 0,0 4 0</inkml:trace>
  <inkml:trace contextRef="#ctx0" brushRef="#br0">15061 7362 8047,'0'-12'0,"0"1"0,0-1 0,0 0-41,0 1 0,0-1 1,0 0-1,0 1 1,0-1-1,-1 2 47,-3 2 1,2 8-1,-3 8 1,1 3 0,1 4-1,-1 1 1,0 3 0,-1 1-1,-1 2 1,1 0 0,3-1-1,0-2 1,1 2 0,-1 1-1,-2 1 1,1 0 0,2 1-19,1-1 0,-2 4 0,0 0 0,-2-1 0,1-1 0,2-2 0,1 1 1,0 2-1,0 0 0,0-3 0,0-2 0,0-2 0,0 1 0,1-2 1,2 0 9,1 0 0,0-8 0,-3 2 0,3-3 1,2-4-1,1-5 0,-3-6 0,-2-5 0,1 0 1,1-2-1,-2-3-2,0-3 1,2 1 0,-1-1-1,0-2 1,-2-1 0,-1-1 0,0-1-1,0 1 1,0 0 0,2 0 0,0-1-1,2 1 1,-1 0 0,-2-2 0,-1-1-31,0-1 0,4 0 1,0 4-1,-2 0 0,1-1 1,-1 1-1,2 1 0,-1 3 1,-2 3-1,-1 3 0,0 2 1,-1 0 66,-3 4 0,1 1 1,-4 6-1,-2 0 1,-2 2-1,1 2-29,2 3 1,-1 4 0,5 0-1,2 1 1,0 1 0,1 1 0,-1 3-1,-2 1 1,1 1 0,2 1 0,1-1-1,0 2 1,0 1 0,0 1-1,1 0-8,3 1 0,-3-1 0,4 1 0,-1 1 0,0-1 0,-1-2 1,-1 0-1,1 0 0,1 2 0,-2-2 0,0-2 0,-2-2 1,0-1-1,0-3-38,0-1 0,-4-1 0,-1 0 0,-1-1 0,1 1 0,1-2 0,1-1 0,-3-2 42,0-2 0,-2 4 0,-4-3 0</inkml:trace>
  <inkml:trace contextRef="#ctx0" brushRef="#br0">19504 7234 6703,'3'-8'0,"1"0"71,-1-1 1,-1-1 0,1-2 0,1 1 0,-1-1-62,-2 0 1,-2 7 0,-2 5 0,-2 7 0,0 3 0,-1 3-1,3 1 1,-1 2 0,0-1 0,1 2 0,2 2 0,1 3-1,0 0 1,0-1 0,0-2 0,0 2-17,0 1 1,0 5 0,1 2-1,2-1 1,2 0 0,0 0 0,2-1-1,-2 1 1,1 1 0,-1-1-1,1-2 1,-4-2 0,1 0 0,-1-2-1,2-2 25,-1 0 1,-2-6-1,-1 1 1,0-2 0,0-1-1,-1-2 1,-2-3 13,-1-7 1,0-1-1,4-7 1,0-1-1,0-2 1,0 0-1,0-1 1,0-1-1,0-1 1,0-2-1,0 1 1,0-1-1,0 0 1,0-2-1,0-2-69,0 2 0,0-4 0,0 3 0,0-3 0,0-1 0,0-1 0,2 0 1,0-2-1,2-1 0,0 0 0,0-1 0,0 1 0,-2 1 0,0 2 60,-2 1 1,0-1-1,0 2 1,0 2-1,0 2 1,0 1-1,0 3 1,0 1-1,0 1 1,-2 2-7,-1 2 0,1 4 0,-2 8 0,2 4 0,-1 2 0,-1 2 0,2-1 0,0 1 0,2 1 0,0 1 0,0 3-97,0 1 68,0-4 0,0 8 1,0-4-1,0 2 1,0-1-1,0 2 0,0-1 1,0 2-1,0 0 1,0 3-1,0-1 1,0 1-1,0-2 0,0 1-12,0-1 0,0 0 0,0 0 0,0 1 0,-1-2 0,-1-2 0,-2 0 0,1-1 0,2-1 1,1-2-1,0-4 0,0 1 0,0 2 0,0 0-5,0-1 1,0-5 0,0-3 0,0-5-1,0-6 1,0-4 28,0-3 0,0 0 0,0-1 1,0-1-1,0-3 0,1-1 1,2-1-1,1 0 0,-1-1 1,1 0-1,0-2 0,0-3 0,0-1 1,0-1 5,-2 1 0,4-2 0,-3-1 0,0 1 0,-2-2 1,1 2-1,0-1 0,2 3 0,-1 2 0,-2 1 0,-1-1 1,0 2-1,0 3 0,0 4 0,0 2 17,0 1 1,-1 2 0,-3 3-1,-3 7 1,0 7 0,0 3-52,2 2 1,-3-1 0,4 1-1,0 0 1,1 0 0,-3 3-1,1 0 1,0 1 0,2-1-1,1 2 1,-1 0 0,-1 1-1,2 0 1,1 1 0,1 1-6,0-1 1,0 2 0,0 5 0,0 1 0,0-1 0,1-2 0,1-1 0,2 1 0,0-1 0,0 0 0,0-1 0,0-1 0,0-2 0,0 1 31,-2-2 0,-1-2 0,-1-4 0,2 0 0,0-1 0,2 1 0,-1 0 0,-1-2 0,1-1-119,1-1 0,0-7 119,-4-1 0,-5-10 0,-2-8 0</inkml:trace>
  <inkml:trace contextRef="#ctx0" brushRef="#br0">2908 7722 7388,'-8'0'10,"1"-1"-69,2-3 1,3 3 0,5-3 0,5 3-1,3 1 1,0 0 0,1 0 0,-1 0 40,1 0 0,0 0 0,-1 1 0,1 2 0,0 0 1,-2 1-1,-1 0 0,-1 1 0,1 1 0,1 0 0,2-1 1,-1 0-1,0-1 0,-2 0 11,-2 0 1,1 1 0,4-2-1,-1 1 1,1-2 0,0 1 0,-1-1-1,1 2 1,0-1 0,-1-2 0,1 0-1,0 2 1,0 1 0,3-2 0,0 1 2,-1 1 0,1-3 0,-1 3 0,1-3 0,0 1 1,-3 0-1,0 2 0,0-1 0,-2-1 0,-1 1 1,-1 1-1,0 0 0,-1 0 0,1-1 0,0 1-3,-2 1 1,5-3 0,-5 3 0,2-1 0,0 0 0,-1 0 0,1-1 0,0 3 0,1-1 0,0 1 0,0-1 0,-1 2-1,1-1 1,1-2 0,2 3 0,-2-1 0,-1-1 0,-1 0 0,0-1 0,-1 0 0,1 0 0,1-1 0,2-2 0,0 0 5,1 3 0,-1-3 0,1 3 0,0-2 1,-2-1-1,-1 1 0,-1 2 0,1-1 0,1-1 1,2 1-1,0 1 0,-1-1-6,1-2 1,-4 3-1,-1 0 1,2-1 0,2 1-1,0 2 1,1-1 0,0 0-1,-1-1 1,1 1 0,-1 1-1,1 2 1,0 0-1,-1 1 1,1-3-1,0 1 1,-1-1-1,1-1 1,-1 1-1,1-2 1,0-1-1,1 1 1,1 0-1,1 0 1,1 0-1,-1-2 1,1 1-1,-2 0 11,-1 1 0,3-1 0,-1-1 0,1 0 0,-1 2 1,1 0-1,-2 0 0,0 0 0,0 0 0,2 0 1,-2-1-1,-1 1 0,0 0 0,1 1 1,1 2 1,1-3 0,-4 2 0,1 1 0,1-2 0,1 1 0,-1-1 0,-1 2 0,-1-2 0,0 0 0,-1-1 0,1 0 0,0 1 0,-1 0-1,1 0 0,-1-2 1,2 2 0,2-1-1,0 0 1,-1 0 0,-1 0 0,-1-2-1,-1 1 1,1-1 0,1 2 0,1 0-1,2 0 1,-2 0 0,-1-1-4,-1-2 1,-1 3 0,2 0 0,1-1 0,2 1 0,-2 0 0,-1 0 0,0 0 0,1 0 0,2 0-1,-2 0 1,0-1 0,0 1 0,2 0 0,-2 0 1,-1-1 1,2 2 0,1-1 0,-2-2 0,-1 1 0,-1 0-1,-1 0 1,1 1 0,0 0 0,-1 1 0,1 0 0,-1 1 0,1-2-1,0-1-4,-1 1 0,1 1 1,0-2-1,-1 1 1,1 0-1,-1 0 1,1 1-1,0 0 1,-1 1-1,1 1 0,0 1 1,-2-1 1,-2 1 1,2-5-1,-2 2 1,2 0-1,2 2 1,-1 0-1,1 1 1,0 0 0,-1-2-1,1-1 1,0-1-1,-1 1 10,1 2 0,-1-4 0,1 0 0,0 0 0,-1 0 0,1 0 0,0 1 0,-1 0 0,1 1 1,-1 1-1,1-1 5,0-3-27,-6 5 1,5-5-1,-5 6-91,0 1 1,0-2 0,-6 0 100,0 2 0,0-3 0,0-1 0,0-5 0</inkml:trace>
  <inkml:trace contextRef="#ctx0" brushRef="#br0">5396 8257 7896,'-11'0'-208,"3"4"0,0 0 0,0 0-256,2 1 480,1 2 0,5 0 1,0 1-1,1 1 1,2 1-1,2 1 1,0-2-1,1-1 1,0 1-27,-1 1 1,4 2 0,-3-1-1,1 1 1,-2 0 0,0-1-1,2 1 1,0-1 0,0 1 0,-1 0-1,-1-1 1,2 1 0,-2 0 10,0-1 0,3 1 0,-3-1 1,2 1-1,0 0 0,1-1 0,-1 1 1,-2 0-1,-1-1 0,0 1 0,-1-1 1,1 1-26,1 0 1,-3-1 0,3 1 0,-1 0 0,0-1 0,-2 1 0,0 0-4,-2-1 0,0-3 1,0 0-1,-2-1 1,-2 1-1,-3-1 102,-4-2 0,4-1 0,-1-4 1,-1 0-1,-2 0 0,0 0 0,-1 0 1,0 0 41,1 0 0,3 0 0,2-2 1,-1 0-1,1-2-318,-3 1 1,4 3 200,1 4 0,2 3 0,2 4 0</inkml:trace>
  <inkml:trace contextRef="#ctx0" brushRef="#br0">7885 7792 6139,'5'-6'34,"-3"0"1,3 5 0,-6-1 69,-3-2 1,-3 0 0,-3 5 0,2 3-140,4 4 1,4 2 0,4 0-1,3 0 1,0-4 0,1 0 0,1 1-1,1 1 23,2-2 0,0 4 0,-1-3 0,1 1 1,0-2-1,-1 1 0,1-2 0,-1 0 1,1-1-1,0 0 0,1 1 0,1 0 0,3 1 1,-1 0 26,1-1 1,3 0 0,-4-1 0,1 2-1,0 2 1,-1-1 0,-1-1 0,2 0 0,0 2-1,-1 0 1,-1 0 0,-1-1 0,0 1 0,3-1 3,1-2 0,-4 4 1,3-3-1,-1 1 1,0-2-1,1 0 1,1 2-1,-1-1 1,1-1-1,-1 0 1,0 2-1,-2 1 1,1-2-1,-1 1 0,-1-2-26,-1 0 1,-1 3 0,0-3-1,-1 0 1,1 1 0,-1 0-1,1-1 1,0-1 0,-1 0 0,1 1-1,0 0 1,-1 1 0,1 0-1,1-1 1,1-1 9,2 1 0,-1-3 0,-3 5 0,-1-1 0,2-1 0,1 2 0,2-1 0,-1 2 0,1 0 0,-1-2 0,0 1 0,-2-2 1,0 1-1,1 0 6,1-1 0,2 2 0,-3-1 1,2-1-1,-2 1 0,0-1 1,0 1-1,2-3 0,-2 1 1,-1 0-1,0 0 0,1 0 1,2 0-1,-2 0 0,-1 0-2,-2-1 1,1 5 0,0-3 0,-1 1-1,1-1 1,0-1 0,-1 0 0,1 1 0,0 0-1,-1 1 1,1-1 0,-1 1 0,1-4 0,0 1-2,-1 1 0,1-3 0,0 3 0,-1-3 1,1 0-1,-1 2 0,1 1 0,0-2 0,-1 0 1,1-1-1,0 2 0,-1 1 0,1-2-6,-1-1 0,1 3 0,0 0 0,-1 0 1,1 0-1,0 0 0,-1 0 0,1 0 1,0-1-1,-1 1 0,1 0 0,-1 0 0,1-1 0,0-2 0,-1 0 0,1 2 1,0 1-1,-1-2 0,1 0 0,-1-2 1,1 1-1,0 1 0,-1 2 0,1-1 0,0-2 1,-5 0 0,1 2 0,1 1 0,1-1 0,1-1 0,-2 1-1,-1 1 1,1-2 0,1 1 0,2-1 0,-1 2 0,0 0 0,-2 0 0,-2 0 1,1 0 0,4-3 0,-1 2 0,1 0 0,0 1 0,-1 0 0,1 0 0,0-1 0,-1-1-1,1 1 1,-1 1 0,1 0 0,0-1 2,-1 1 0,1 0 1,0-4-1,-2 2 1,-1 0-1,-1 2 1,1-1-1,0-1 1,0 1-1,-1 1 0,-1-1 1,1 1 2,0 0 0,-4 0 0,2-3 0,1 2 0,-1 1 0,2 0 0,0 0 0,-1 0 0,2-2 0,2 1-12,0 1 0,-3-3 1,0 3-1,1-2 1,1 1-1,2 2 1,0 0-1,-1 2 1,1-2-1,-1 0-4,1-2 1,-4 2-1,0 0 1,1 0-1,0 2 1,0-2-1,-1 0 1,-1-1-1,1 0 1,-2 1-51,0 1 1,-1-3 0,-3 2-1,2 0-779,-1 3 838,-2-3 0,-6-5 0,-1-6 0</inkml:trace>
  <inkml:trace contextRef="#ctx0" brushRef="#br0">10234 8409 7966,'0'-12'-149,"0"0"1,0 5-1,0-1 1,0 1 134,0 5 1,-3-1 0,-1 11 0,1 1 0,2 1-1,1 2 1,0 0 0,0-1 0,0 1 0,0-1-1,1 1 1,2 0 0,1-1 0,-1 0-35,3-4 1,-4 4 0,5-4-1,-2 4 1,-1 0 0,0 1-1,1 0 1,0-1 0,1 1 0,1 0-1,1-1 1,-1 1 0,1-1-1,0 1 37,-2 0 0,3-4 0,-5-1 0,0 1 0,0 0 1,0 0-1,0-1 59,1 0 1,-4-1-73,3-2 0,-4-1 1,-3 4-1,-2 1 1,0 0-1,-1 0 41,-1 1 0,3-4 0,-2 0 0,-1-1 0,1 1 0,-3 2 0,-1 0 0,-1 1 0,2-1 0,1-1 90,-1 0 0,-1-2 0,-2 3 0,1-2 0,0-1 0,2 0 0,2 0 0,-2-1-166,-2 3 0,0-5 1,0 4 58,4 0 0,7 2 0,6 4 0</inkml:trace>
  <inkml:trace contextRef="#ctx0" brushRef="#br0">15421 7932 6418,'6'-12'-260,"-5"0"269,3 1 0,-3-1 0,-2 2 0,-2 1 0,-2 2 0,-1 2 0,-3 1 0,-2 0 0,1-1 0,1 0 1,2-1-1,1 0 0,-1 0 0,-2 0 94,-1-4 0,2 4 0,2-2 0,-1 0 0,1 2 1,-2 1-1,0 1 138,1 0 0,4-1 1,-1 4-263,3 1 1,2-2-1,3 10 1,3 1-1,0 0 1,0 0-1,-1-1 1,-1 1 0,2 0-1,-2 0 1,1-1-1,0 1 1,0 1-1,-1 2-16,0 0 1,3-1 0,-3 2-1,0 1 1,2 2 0,-2-2 0,2-1-1,-1 0 1,2 1 0,0 2 0,-1-2-1,1-1 1,0-2 0,0 1 0,-1 0 30,0-1 0,3 1 1,-2 0-1,2-2 1,2-1-1,-2-1 1,-1 1-1,-1 0 1,1 0-1,0-1 0,0-1 1,-1 1-1,0 0 1,-1 1-1,1 0 18,1-1 0,-2 2 1,0-2-1,2 2 1,2 2-1,0-1 1,1 1-1,0 0 1,-1-1-6,1 1 0,0-1 1,-2 1-1,-1-2 1,-3-1-1,1-1 1,-1 1-1,2 2 0,0 0 1,0 1-1,-1 0 1,1-1-9,0 1 0,-4-1 0,3 0 0,1-2 0,0-1 0,0 1 0,1 0 0,0 0 0,0-2 0,-1 2 0,1 2 0,0 0 0,0 0 0,-1-2 0,1-1 14,1 1 0,-2 0 0,-1 0 0,1-2 0,0 3 1,0 0-1,-1 1 0,1 1 0,-1 0 0,-1-2 1,-1-1-1,0-1 0,-1 1-1,1 1 0,-2-2 1,4 0-1,-1 1 1,0 1-1,2 2 0,0-2 1,-2-1-1,1-2 1,-1-1-1,3 1-19,2 2 0,-4-4 0,0 0 0,-1-1 0,0 1 1,0 0-1,0 0 0,2-1-447,-1 1 0,-2-5 454,-5 0 0,0-10 0,0-8 0</inkml:trace>
  <inkml:trace contextRef="#ctx0" brushRef="#br0">16142 8513 8003,'-6'-5'-150,"1"4"1,5-10 0,-1 5-1,-2-2 1,-1 3 164,2 4 1,0 3 0,2 10 0,0 0 0,0-1 0,0 1 0,0-1-1,2 1 1,0 0 0,2-1 0,-1 1 0,-1 0 0,1-1-72,1 1 1,1 1 0,-3 1-1,4 2 1,-1-2 0,0 0-1,-1 0 1,0 2 0,0-1 0,-2 1-1,1-1 1,-1 1 0,2-1-1,-1 1 40,-2-2 1,-1-1 0,0-2 0,0 1 0,0 0 0,-1-2 0,-2-1 0,-2-1 0,-1 0 0,-4-1 0,0 0 0,-2-2 0,1-2 44,-1-2 1,1-1 0,-1 0 0,0 0 0,1 0 0,-1 0 0,0 0-1,1 0 1,-1 0 0,1 0 0,-1 0 0,0 0 0,1 0 170,-1 0 0,0 0 0,1 0 0,-1-1 0,1-2 0,-1-1-471,0 2 1,6-1 0,3 0 270,6-1 0,3 6 0,6 4 0</inkml:trace>
  <inkml:trace contextRef="#ctx0" brushRef="#br0">19771 7711 7961,'-5'6'-960,"-3"-2"928,-2-3 0,2-1 1,2 2-1,0 2 1,5 2 22,4 0 1,-1 0 0,6-6 0,1 0 0,1 0 0,2 0 0,0 0 0,-1 1 0,1 1-1,0 2 1,1-1 0,1 0 0,3-1 0,-1 2 0,2 0-11,1 1 0,0 0 0,4 4 0,0-1 0,1 1 0,-1 1 0,0 2 0,0 0 0,1-1 0,-1 1 0,0 0 1,2-1-1,1 1 0,1-1 0,-1 2 27,-2 3 1,-1-5 0,1 4 0,-1-4 0,0 1-1,0-2 1,1-1 0,-2 0 0,0 2 0,-2 0-1,2 1 1,-2-2 0,-1-1 0,-1-1 0,3 1 0,-3 0 1,0 0-1,0-2 1,0-1-1,2-1 1,-1 2-1,0-2 1,1 1-1,-1 0 0,0-1 1,2-3-1,1 1 1,0 0-1,-1 0 1,-2 0 0,-3 0 1,2-1-1,0 2 0,-1 0 1,1 0-1,-1 0 1,-1-2-1,0 1 0,-1-1 1,2 2-1,0-1 1,0-1-1,-2 1 0,2 1 1,2-1 1,0-2-1,-1-1 1,0 0-1,-1 0 1,1 0-1,0 0 1,1 1-1,-1 2 1,-1 1-1,-2-2 1,1-1 0,-1-1-1,1 0-9,0 0 1,-1 0-1,-3 0 1,-1 2-1,2 0 1,1 2-1,2-1 1,-2-2-1,-1 0 1,-1 2-1,1 1 1,1 0-1,3 0 1,-1-1-1,3 0 0,-1-2 1,1 3-1,4 0 1,-1 0 0,-1 0-1,-2 0 1,2-2 0,2 1-1,3-1 1,1 4 0,-1-1-1,-1 0 1,-2-1-1,1 0 1,2 1 11,1 1 0,1-2 1,-5 3-1,0-1 0,2-1 1,0 2-1,3-2 0,-3 1 1,1 0-1,0 0 0,1 1 1,-1 0-1,-1 1 0,-2 0 1,0 1 0,0 0 0,1 0 1,-2-1-1,-2-1 0,-2 1 1,0 0-1,-1 0 0,1-1 1,-1 1-1,0 0 0,-2 0 1,1-1-1,1 1 0,0 0-10,-1 0 1,4-1-1,-5 4 1,1-2 0,-1-1-1,2-1 1,0 1 0,0 0-1,-2 0 1,1-1-1,-1 0 1,1-1 0,-1 1-1,1 0 1,-2 1-3,-1 0 1,-1-4 0,-1 2 0,1 1 0,-1-2 0,1 1 0,0 0 0,-1 0 0,1-1 0,0 2 0,-1-2 0,0 1 0,-2-1 0,-3 2-20,-1-1 1,4-2 0,-2 4 0,0 0-1,0 0 1,-2-1 0,-1 1 0,0 0-141,0 0 0,0-5 0,-3 4 0,1-1-296,2 1 1,-1-5 451,-7 2 0,-2-2 0,-6-2 0</inkml:trace>
  <inkml:trace contextRef="#ctx0" brushRef="#br0">22853 8467 7961,'6'-8'-710,"0"1"1,-2 1 846,-1 0 0,0 4 0,-6 2 0,0 7 0,0 3 0,2 2-171,1-1 1,0 1-1,0 0 1,1-2-1,2-1 1,2-1-1,0 1 1,1 1-1,-1 3 1,2 1-1,-1 2 1,2-2-1,0-1 1,-2 0 12,0 2 1,1-2 0,-2 3 0,1-3 0,-1-2 0,-3 1 0,0 0 0,-1-2 0,2-1-1,0-1 1,0 1 0,-2 1 0,-2 2 13,-3-1 1,2 0 0,-5-2 0,1-3 0,-1-1 0,-1-1 0,1 0-1,-1 0 1,-1-1 0,-1-2 0,-2 0 0,0 2 0,1 1 28,-1-2 0,0-1 0,1-1 0,-1 0 0,1 0 0,-1 0 0,0 0 0,1 0 0,-1 0 0,0 0 0,2 2 0,1 0 0,1 2-13,-1-1 0,-1-2 0,-1 0 0,2 2 0,2 1 0,-2 0 0,-2 1-9,0 3 0,4 2 0,2 2 0</inkml:trace>
  <inkml:trace contextRef="#ctx0" brushRef="#br0">1942 8641 7822,'0'-12'-807,"0"1"0,0-1 886,0 1 0,0 5 0,0 6 0,0 7-61,0 3 1,0 2 0,0-1-1,0 1 1,0 1 0,2 1-1,0 3 1,2 0 0,-1 1-1,-2 0 1,-1 4 0,0 3-1,0 3 1,0 0 0,0 2-24,0 0 1,0 0 0,0 2 0,0-2 0,0-2 0,0-2 0,-1-2 0,-2-2 0,-1-1 0,2-3 0,0-1 0,2-3 0,0-1-30,0-1 1,0-7 0,2-5 0,0-7 0,2-3 0,-1-2 0,-2 1 28,-1-1 0,0-1 0,0-1 0,0-3 1,0 0-1,0-1 0,0 0 0,0-2 1,0-1-1,0 0 0,1 1 0,2-4 0,1-2 1,-2-1-1,-1 0 15,-1 0 1,0-4 0,0 4 0,0 0 0,0 0 0,0 0 0,0 1 0,0 2-1,0 5 1,0 2 0,0 2 0,0-1 17,0 2 0,0 8 0,0 6 0,0 6 1,0 4-1,0 2 0,0 0 0,0-1 1,2 1-1,0 1 0,2 2 0,-1 3-34,-2 0 1,-1 4-1,0-2 1,1 0 0,2 2-1,1 0 1,-2 3-1,0 0 1,-2 0 0,0 1-1,0 3 1,0-1 0,0 2-1,0-2 6,0 1 1,0-2 0,0-3 0,0 1 0,0-1 0,0-3 0,0-3 0,0-4 0,0-1 0,0-1 18,0 0 0,0-11 0,0-5 0,0-5 1,0-3-1,-2 1 0,0-1 0,-2-1 1,1-1-1,1-3 0,-1-1 0,-1-3 1,2-1-27,0-1 1,2 0 0,0-2 0,0-2 0,0-3 0,0-1 0,0 0 0,2-1 0,0-1 0,4-2 0,-1 0 0,0 1 0,-1 2 0,0 2 0,1 3 1,1 5 1,-3-1 0,1 5 0,-2 0 0,1 2 0,1 3 0,-2 2-1,-2 0 21,-4 3 1,2 3-1,-5 7 1,2 1 0,3 5-1,0 3 1,2 0 0,0 1-1,0-1 1,0 1-1,2 1 43,2 3-56,-3-4 1,5 9 0,-3-4 0,1 1 0,0 3 0,0 1 0,-1 1 0,0 1 0,0 2 0,-1 3 0,2-1-1,-1 2 1,-2 0 0,-1 1 0,0 0 37,0 0 1,0-6-1,0 1 1,0-4-1,0-2 1,0-1-1,0-1 1,0-2-189,0-3 0,0-8 0,1-4 147,3-4 0,-3-6 0,5 3 0</inkml:trace>
  <inkml:trace contextRef="#ctx0" brushRef="#br0">2047 8804 7551,'-4'8'-209,"0"-1"1,-1-4-1,4 1 205,1-3 1,2-1 0,10 0 0,-2-1 0,-1-2-1,-2-2 1,-1 0 0,1 0 0,2 1 0,1-1 0,2-2-1,-1 0 1,1 0 0,1 1-5,2-1 0,0 1 1,4-3-1,0 1 1,1 0-1,-1 0 1,2 1-1,1-2 1,1-2-1,0 0 1,2-1-1,1 0 1,1 1-1,0-2-98,1-3 108,-3 3 0,7-7 0,-3 3 0,-1-1 0,2-2 0,0 1 0,2 0 0,1-1 0,1 1 0,-2 1 0,-2 0 0,0 1 0,-1-1 0,3 1 4,-3 0 0,0 2 0,-5 3 0,2 0 0,1 1 0,-1-1 0,-1-1 0,-1-1 0,2-1 0,1 0 0,-1 2 0,-1 3 0,-2 1 0,0 1 0,0 1-8,1 0 0,-2-2 0,-2 4 1,-2 0-1,-1 0 0,-3 1 0,1 0 1,-1 0-1,1 0 0,-1 0 0,-1 0 1,0 0-1,2 1 0,0-1-18,-1 1 0,-1-2 0,-1 1 0,1 0 0,1 0 0,1-1 0,0 0 0,-2 0 0,-2 2 0,1 1 0,-1-1 0,1-1 0,0 2 0,-1 0 19,1 2 1,0-1-1,-1-2 1,1-1 0,0 2-1,-1 1 1,1-1 0,-1 0-1,1-2 1,0 0-1,-1 0 1,1 0 0,1 0-1,1 0 7,2 1 1,-1-5-1,-3 3 1,1 0-1,1-2 1,1 2-1,0 0 1,-3 1 0,0 0-1,0-1 1,-1-2-1,1 0 1,0-1-1,-1 1 8,1 2 0,0-3 1,-1 3-1,1 0 1,-1-1-1,1-1 1,0-1-1,-1 1 1,1 0-1,-2 1 1,-1 1-1,-1-1-25,1 4 0,-2 1 0,-1-1 0,0 0 0,1-2 0,2 1 0,1 1 0,2-1 0,0-1 0,-1 0 0,1 0 0,-1-1 0,1 0 5,0 0 1,-1 0 0,2 2 0,2-1 0,0 0-1,-1 1 1,-1-3 0,-1 1 0,-1 0 0,1 1-1,0 0 1,-1-1 0,1 0 10,0 0 1,-1-3 0,1 4-1,-1 0 1,1 0 0,0-1-1,-1-1 1,1-3 0,0 0 0,-1 1-1,1 3 1,-1 0 0,1-2 8,0 1 1,-4-3 0,-1 3-1,2 0 1,2-2 0,-1 0 0,-1 2-1,-3 0-94,0-1-103,3 4 1,-9-2 0,1 4 182,-4-3 0,-6-2 0,3-6 0</inkml:trace>
  <inkml:trace contextRef="#ctx0" brushRef="#br0">4524 7583 7822,'-12'0'-304,"2"-2"0,1 0 1,1-2 322,-1 1 0,5 2 0,4 1 1,7 0-1,3 0 0,2 0 1,-1 1-1,1 2 0,0 1 1,-1-2-1,1 0 0,1-1-37,2 3 1,0-3 0,1 4 0,-1-1 0,-5 0-1,0 0 1,1 0 0,0 0 0,1 0 0,0 0-1,-1-1 1,1 1-1,-1 1 0,0-2 0,-2 4 0,-3-1 0,1-1 1,-2 2-1,0-1 19,-2 3 0,-2-2 0,-1 0 0,-1 1 0,-2 0 0,-2 0 0,0 1 0,-2 1 0,1 2 26,-3-1 0,2 1 1,1-1-1,-1 1 0,1 0 1,-2-1-1,0 0 1,2-2-1,1-1 0,1-1 1,0 1-1,-1-2 1,0 1 9,0-1 1,-1-2 0,4 4-1,-3 0 1,-1 0 0,1-1-1,1 1 1,1 0 0,-1 0-1,0-1-1133,-1 0 1096,3-2 0,-3 0 0,5 2 0</inkml:trace>
  <inkml:trace contextRef="#ctx0" brushRef="#br0">8153 8746 7822,'0'-12'-121,"0"1"0,0-1 0,0 0 1,0 1-1,0-1 0,0 0 1,0 1-1,0-1 0,0 0 1,0 1-1,-2 1 150,-2 2 1,3 1 0,-4 5 0,0-2 0,-2 3 0,1 3 0,1 6 0,1 2 0,0 2 0,1-1-35,2 1 1,1 0-1,0 1 1,0 1-1,0 3 1,0 1-1,0 2 1,0 2-1,1 2 1,2-1-1,2 1 1,0 4-1,1 1 1,-3 2-1,1 0-10,0 2 1,0-1-1,-3 0 1,2-2-1,1-2 1,-2-3-1,0-4 1,-2-6-1,0-2 1,1-3 39,3-2 0,-3-8 1,3-9-1,-3-4 1,-1-2-1,2-1 0,0-1 1,2-2-1,-1-3 1,-1 0-1,1 0 0,1 0 1,0-2-1,-1-1-21,1 0 1,1 2 0,-2 0-1,2-2 1,0 0 0,1-3-1,-3 3 1,1 0 0,0 2-1,-1 0 1,-2-1 0,0 1-1,2 1 1,1 3 0,-2 2 19,0 0 0,-2 8 1,0-3-1,0 2 1,-2 1-1,-1 1 1,-4 6-21,1 4 0,-3 5 1,5 4-1,0 2 0,0 1 1,0 2-1,0-1 0,0 1 1,0 1-1,2 1 0,1 1 1,-1 1-1,0-1 0,-2 2-18,1 1 1,-2 0 0,1-2 0,2 0 0,-1 0 0,0 2 0,0 0 0,-1-1-1,0-3 1,0 0 0,1-1 0,2 0 0,0-3 0,-2-1-368,-1-1 0,0-5 381,4 1 0,0-11 0,0 2 0</inkml:trace>
  <inkml:trace contextRef="#ctx0" brushRef="#br0">8176 8792 6548,'12'0'12,"-5"-1"1,1-2 0,1 0-1,1 0 1,3 0 0,2 1 0,1-3-1,2-2 1,2-2 0,-1-1 0,2-2-1,2 1 1,3-1 0,1 0 0,0 1-1,0-1-17,-1 0 1,0 1 0,0-1 0,1 0 0,-1 1 0,-2 1 0,0 0 0,-1 4 0,0 0 0,-1 0-1,-1 0 1,-3 1 0,0 0 0,0 1 0,2 0 0,-1-1-2,0-2 1,-3 1 0,3-3-1,2 1 1,1-1 0,1-1-1,0-2 1,-1 0 0,-1 2-1,-2 1 1,2 1 0,0-1 0,-1 0-1,-1 0-7,-3 1 1,4 6-1,-5-3 1,-1 1-1,-1 0 1,-1 1-1,0 1 1,-1-1-1,2-1 1,1 2-1,2-1 1,-2 0 0,-1 0-1,-1-1 1,1 0 13,2 0 0,-2-4 1,4 3-1,-2 0 1,2-2-1,0 2 1,0-1-1,-2 1 1,1-2-1,-1 2 1,-1-2-1,1 2 0,-1-1 1,1 1-1,0-2 1,-2 1 1,-2 3 0,2-2 0,1 1 0,2-1 0,-2 0 0,-1 0 0,-1 1 0,0 0 0,3-1 0,0-1 0,-1 1 0,-1 3 0,-1-1-4,0-1 1,3 3 0,1-4 0,-2 1 0,-1 0 0,0 0 0,1 0-1,3-1 1,-1 0 0,1-1 0,-1 0 0,-1 0 0,2 1 0,1-2 0,2 1 3,-2-3 0,2 2 1,-3 0-1,0-1 1,1 0-1,-1 2 1,0-1-1,-2 2 0,1-2 1,-1 2-1,1 0 1,-1 1-1,1 0 1,-2 0-1,-1 2-5,-2 1 1,1-3 0,0 0 0,-1 1 0,1 2 0,0 0 0,-1-2 0,1-1 0,-1 0 0,1 0 0,0 1 0,1 0 0,1 2 0,1-1-1,0-1 0,1 1 0,0-2 0,-2 2 0,0-1 0,1-1 0,0 0 0,1 1 0,-1-1 0,1 0 0,-1 0 0,1-1 0,0 0 0,1-2 0,1 2 17,0 0 1,-2-4 0,2 2 0,0 0 0,-1-1-1,1 0 1,-1 0 0,1 1 0,-1-1 0,1 1-1,-1 2 1,-1 1 0,0-1 0,-1 0 0,1 0-6,-2 2 0,0-2 0,0 1 0,2 2 0,-2 0 0,-1 1 1,-1-2-1,-1 0 0,1 0 0,0 2 0,-1 1 0,1 0 1,0 0-11,-1 0 0,-3 0 1,0 0-1,1 0 0,1-2 1,2 0-1,-1-2 0,0 0 1,-2 0-94,-2 0 1,-3-1 0,4 1 0,0-4 0,-2-2 42,-2-2 1,-3 5 0,-2 0 0,-1 1 0,-4 1 0,1-2-1,-1 2 1,1-1 0,-2 0 0,1 1 0,-3 1 58,-2-1 0,0 0 1,-1-4-1,0 3 0,1-1 1,-1 2-1,1 0 0,-1 1 1,0 0-1,1 0 0,-1 0 1,0 0 90,1 0 1,3 1-1,0 3 1,0 1 0,2 3-1,2 3 1,4 3 0,3-1-100,1-2 1,5-3-1,-2 3 1,4-1-1,0-1 1,1 2-1,0-2 1,-1 0-1,1-1 1,0 0-1,-1 1 1,1 0-1,-1 0 1,1-1-33,0 1 0,-1-3 1,1 3-1,0-1 1,-2 1-1,-1 0 1,-3 2-1,0-1 1,-4 3 40,-1 1 1,-4-2 0,-3 0-1,0 0 1,-3-1 0,-1 1-1,-2 0 1,0 0 0,1-1-1,0 2 1,2 2 0,2 0-1,-2 1 1,-2 0 0,1-1-127,2 1 0,-2 0 1,3-1-1,1 1 116,2-1 0,-3 1 0,1 0 0</inkml:trace>
  <inkml:trace contextRef="#ctx0" brushRef="#br0">13630 8757 7714,'-1'-11'0,"-1"-1"-71,-2 1 1,0 3-1,2 0 1,0-1-1,-2-1 1,0-1-1,0 2 1,0 2-1,1-1 1,-1 0 0,-2 0 82,0-1 1,-2 4-1,-2 2 1,2 6-1,4 6 1,3 4-1,1 4 1,0 1-1,0 3 1,0 1-1,0 1 1,0 0-1,0 0 1,0 1-50,0-1 1,0 4 0,0 1 0,0 1 0,0-1 0,0-1-1,0 2 1,0 1 0,0-1 0,0-2 0,0-2 0,0-2 0,0-1-1,0-2 52,0-5 1,0-2 0,0-4 0,0-5 0,0-8 0,0-6 0,0-5 0,0-1-1,1-1 1,2-1 0,1 0-16,-2-3 1,0-1 0,-1-1 0,2 0 0,0-1 0,0 1-1,-2 0 1,-1-2 0,2-1 0,0-2 0,2 0 0,-1-2-1,-2 0 1,-1-1 0,0 0-11,0 0 0,1 5 0,2-1 0,1 4 1,-2 2-1,0 3 0,-2 1 0,1 4 1,1 3-1,2 5 14,-1 3 0,-2 5 0,-1 9 1,0-1-1,0 1 0,0 0 0,0-1 1,0 1-1,0 1 0,0 2 1,0 3-1,0 2 0,0-1 0,0 2-10,0 1 0,-4 1 1,0 0-1,1 1 0,-1-1 1,-2 0-1,0 0 0,-2 1 1,1-2-1,0-2 1,1-2-1,0-1 0,1-3-251,3-1 1,0-8 0,2-5 256,0-6 0,6-10 0,0-2 0</inkml:trace>
  <inkml:trace contextRef="#ctx0" brushRef="#br0">13584 8816 7159,'6'-2'-73,"0"0"1,-1-2-1,2 1 1,4 2 0,0 0-1,1-2 1,1-1-1,1 0 84,2-1 0,0 3 0,0-5 0,2 1 0,1-1 0,2-2 0,2-1 0,3-1 0,0 2 0,0 2 0,0-2 0,2-2 0,2 0 0,1-1 0,0 0-15,0 1 1,-1-1-1,2 0 1,-1 1-1,1 1 1,1 0 0,-2 4-1,-3 0 1,0-1-1,2-1 1,0 1 0,-2 0-1,-1 2 1,2 1-1,1-1 6,2-3 1,-4 2 0,0-2 0,-3-1-1,1 0 1,3-1 0,-1 0 0,0 0 0,0 1-1,-1-1 1,0-1 0,-1 0 0,-2-1 0,0 1-1,-1-1-10,0 0 0,0 5 1,1-1-1,-1 0 1,0 0-1,-1 2 1,-1-1-1,-3 2 1,0 0-1,-1 1 1,1 0-1,-1-1 1,1 0-1,-1-2 3,-1 1 0,5 0 0,-3-4 0,1 4 0,1 0 0,-1 0 0,1 0 1,-1 1-1,0-2 0,1 2 0,-2-1 0,0 0 0,0 0 0,1 1 1,1 0 9,-1 2 1,-1-2-1,3 0 1,-2 0-1,2-2 1,1 1-1,1-2 1,1 0-1,0 0 1,2 1-1,1-1 1,-1 0-1,0 0 1,0 1-1,1 0-1,-1 2 1,-2-4-1,-1 3 1,1-2 0,0 1-1,2 1 1,2-1-1,1 0 1,-1-1 0,-2 1-1,-1 1 1,-1 1 0,2-2-1,1 2 1,-1 0 4,-1 2 1,-2 1 0,0-1 0,0-1 0,-1 2 0,-1 0 0,-2 1 0,1-1 0,-1-2 0,1 1 0,0 1 0,1-1-1,0-1 1,-2 0 9,2-1 1,1 2-1,0-3 1,-2 0-1,0 0 1,0 0-1,1 1 1,0-2 0,-2 1-1,0-2 1,1 0-1,-1 2 1,1-1-1,-1 2 1,0-1-12,2-1 0,-4 3 1,0-2-1,-2-1 0,2 2 1,1-1-1,1 1 0,0-2 1,-3 2-1,0-1 0,1 0 1,-1 0-1,1 1 0,-3-2 1,-1 2-48,-1 0 1,0-4 0,-3 2 0,-5 1 0,-8 2 0,-5 3-58,-3 1 0,4 0 0,0 0 0,-1 0 0,-1 0 1,-2 0-1,1 0 0,-1-1 0,2-3 0,1-4 96,1-2 1,6 2 0,-2 0 0,2-1 0,1-1 0,-2-2 0,0 0 0,0 1 0,0 0 0,1 2 0,-2 2 0,0-1 239,-1 1 1,2-2-1,-4 6 1,-2 0-1,-1 3-235,3 4 0,2 2 0,5 6 0,1 0 0,3-1 0,3 1 1,4-1-1,0 1 0,1-2 0,0-1 0,-1-2 0,1-1 1,0 0-1,-1 0-4,1 0 1,3-3 0,1 1-1,-1-3 1,1-1 0,-1 0-1,0 2 1,-2 0 0,-2 2 0,1-1-1,-1-2 1,0 0-17,-3 3 0,-3-1 0,-7 4 0,-1 2 0,-4 2 0,-1-1 0,1-1 0,-3-1 1,-1 2-1,-3 3 0,-2 3 0,2-2 0,1 0 0,1 0-228,1 2 1,-1 3-1,0-3 1,1-1 242,-1 2 0,1-4 0,-1 4 0</inkml:trace>
  <inkml:trace contextRef="#ctx0" brushRef="#br0">20329 8711 7721,'0'-12'-107,"0"1"1,0-1 0,0 0 0,0 1 93,0-1 1,0 7 0,0 5 0,0 6 0,0 5 0,0 2 0,0 2 0,0 5 0,0 2-1,0 1 1,0 0 0,0 0 0,0 1 0,0 0 0,0 2 0,0 1 0,0-1 0,2-3-54,1-3 1,-1 2 0,2-3-1,-3 2 1,-1-2 0,1-3-1,2-4 1,1 0 0,-2-3 75,0-5 0,-2-9 0,0-11 0,0 2 1,0 0-1,0 0 0,0-3 0,0 0 0,0-1 1,0 0-1,0-3 0,0-1 0,0-1 0,0 0 8,0-1 0,0 5 1,0 0-1,0-1 1,0 1-1,0 1 1,0 1-1,0 3-34,0 1 1,0 12 0,0 4-1,0 7 1,0 1 0,0 2-1,1 1 1,1 2 0,2-1 0,-1 1-1,-2 1 1,0 1 0,2 1-1,1 0 1,0 0-37,1-3 1,-4 4-1,4-3 1,-1-1 0,2 1-1,-1-3 1,0-1-1,-1-1 1,0 0 0,1-1 51,1 1 0,-3-1 0,2 1 0</inkml:trace>
  <inkml:trace contextRef="#ctx0" brushRef="#br0">20422 8955 7822,'0'-12'-113,"0"1"0,2-1 0,0 1 0,2-1 1,0 2-1,0 1 0,1 2 0,1 1 0,2-1 1,0-1 124,0 2 1,3-4 0,5 2 0,-1-1 0,2-1 0,1-1-1,2-2 1,0 0 0,4-1 0,1 0 0,1-3 0,0-1-1,0-3 1,2-1 0,1 0-24,-1 3 0,5-3 0,-4 4 0,2-1 0,0 0 1,0 3-1,0 0 0,0 1 0,0-1 0,0 2 1,0 0-1,0 0 0,-1-2 0,-1 2 0,-2 1 6,0 1 1,0-3 0,-4-2-1,0 0 1,1 0 0,-1 2-1,-1-1 1,-1 0 0,-3-1-1,0 0 1,-1 3 0,-1 1-1,-1 1 1,-2-1 12,-2-2 0,0 6 1,-2-3-1,-2 2 1,1-1-1,0 1 1,0 1-1,-1 1 1,1 1-1,-1-1 1,-1 0-1,0 0 0,2 0 1,0 1-1,0-1-27,1 2 1,-3-5-1,2 3 1,0-2 0,0 0-1,-2 1 1,0 2-1,0 1 1,0-1 0,-1-2-1,2 0 1,-2 0-21,0 1 1,-1 5 0,-3-5 0,2-1 0,1-2-61,-2 0 1,-2 4 0,-2 2-1,-4 1 99,0 0 0,3-1 0,0 1 0,-4-2 0,1-6 0</inkml:trace>
  <inkml:trace contextRef="#ctx0" brushRef="#br0">21702 7804 6875,'-6'-12'6,"4"2"0,-6 2 1,0 5-1,1 5 0,0 3 1,1 0-1,1 2 0,-2-1 36,1 3 1,-1-2 0,-2-1-1,1 0 1,1 1 0,-1 1-1,0-1 1,0 1 0,1 0-39,-1-2 0,7 0 0,1-8 0,6-2 0,4-2 0,2-2 0,0 2 0,-1-1 1,2 2-1,1-1 0,2 0-26,-2 1 1,-1 0 0,-1 3-1,-1-4 1,1 1 0,0 0 0,-1 2-1,1 2 1,-1 1 0,0 1 3,-3 3 1,-3-1 0,-5 5 0,0 1 0,0 1 0,0 2 0,1-1 0,2 1 0,0 0 0,0-1 0,-2 1 0,-1-1 14,0 1 1,0 0 0,0-1 0,0 1 0,0 0 0,0-1 0,-1 1 0,-2-1-1,-2 0 1,0-2 0,-1-3-16,-1-1 0,3 3 1,-3-4-1,-2-1 1,-1-1-1,1 1 18,2 1 0,-1 5 0,-4-3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21039 8502 5734,'7'3'0,"1"1"0,-5 0 0,6-3 0,-5 3 0,-3 3 0,-4 1 0,-4-2 0,-4-1 0,0-1 0,-1-5 0,2-3 0,2-4 0,-1 2 0,4-2 0,-2-1 0,-2-1 0,0-2 0,0 0 0,1 1 0,-1-1 0,3 2 0,-1 1 0,1 1 0,0-1 0,-2-1 0,0-1 0,0 3 0,1 3 0,-1 1 0,0 1 0,-1 0 0,-1 2 0,-2 1 0,0 0 0,1 0 0,-1 0 0,1 0 0,-1 0 0,0 0 0,1 1 0,-1 2 0,0 2 0,1 0 0,-1 1 0,0-1 0,1 1 0,-1 1 0,1-1 0,-1-1 0,0 1 0,1 1 0,-1 0 0,0 1 0,1-1 0,-1-1 0,1 1 0,-1 0 0,0 1 0,1-1 0,-1-1 0,0 0 0,1 1 0,-1 2 0,0-1 0,1-1 0,1 1 0,0-1 0,4-1 0,0-1 0,0 2 0,1-1 0,1-3 0,3 6 0,-2-4 0,-2 0 0,0 2 0,-1-1 0,1 3 0,-2 0 0,2 0 0,0-1 0,2 1 0,1-2 0,-1 0 0,-1 2 0,0 2 0,0 0 0,0 1 0,2 0 101,1-1 1,1 1 0,0-1 0,0 1 0,0 0 0,0-1 0,0 1 0,0 0 0,0-1 0,1 1-68,3-1 0,-3-3 0,3 0 0,-3 1 0,0 0 0,2 0 0,1-1 0,0 1 0,0 1 0,0 2 0,-1-1-15,3 1 1,-4-4 0,5 0 0,-1 1 0,1 1 0,2 2 0,1-1 0,2 1 0,-1 0-16,1-1 1,-4-4 0,-1-2 0,2-1-1,0 1 1,1 0 0,-3 1 0,2 1 0,2 1-1,0-2 1,0-1 0,-2-1 0,-2 1 0,2 1-3,2-1 1,-3 0 0,-1-3 0,2 2 0,2 0 0,0 0 0,1 0-1,-2 0 1,-1 0 0,-1 0 0,1-2 0,1-1 0,2 1 0,0 0-11,-1 2 0,1 0 0,0-4 0,-1 0 1,1 0-1,0 0 0,-1 0 0,1 0 0,-1-1 1,1-2-1,0-1-42,-1 2 0,1-3 0,0 1 0,-2 0 0,-1 0 0,-1 0 1,1 0-1,1 0 0,2 0 0,-1 1 0,1-1 0,0 0 15,-1 1 0,-3 2 0,0 0 1,1-2-1,1-1 0,2 2 1,-1-1-1,1-1 0,0-2 24,-1-1 1,1-3 0,0 2 0,-1-2 0,1-2 0,-2 1 0,-1 0 0,-1 2 0,1 1 0,0-1 0,0-1 0,-1-2 0,1 1 15,1-1 0,-2 0 1,-2 1-1,0-1 0,-3 1 1,1-1-1,1 0 1,1 1-1,-1-1 0,-3 0 1,0 1-1,-2-1 1,0 1-13,0-1 1,0 4-1,0 0 1,0-1-1,0-1 1,0-2-1,0 1 1,0-1-1,0 1 1,0-1-1,0 0 1,-2 2-1,-1 2 0,0-2 0,-5 2 1,0-2-1,1-1 0,-1 2 0,-1 2 1,0-2 44,1-2 0,-1 3 1,4 2-1,0 0 0,-2-1 1,2-2-1,-1 0 0,0 0 1,0 2-1,1 1 0,-2 1-54,1 0 1,3 0-1,-2 2 1,1-2-1,-1 0 1,-1-2 0,-3 2-1,-2 0 16,0 2 0,-1-3 0,0-1 0</inkml:trace>
  <inkml:trace contextRef="#ctx0" brushRef="#br0">18538 9711 7080,'12'0'7,"-4"0"0,-2-1 0,1-2 0,-2-2 25,0-1 0,-2 3 0,-6-2 1,-2 1-1,0-1 0,-2 0 0,2-2 1,-2 2-1,1-1 0,-3-1 1,-1-1-1,-1 1 0,2 0-51,2 2 0,0-4 1,-2 2-1,1 0 1,-1 0-1,-1 1 1,-2 1-1,1-2 1,-1 2-1,0 0 1,2 1-1,1 0 1,1 0-13,-1 2 0,-1-1 1,-2 0-1,1 0 0,-1 0 1,0 2-1,1 1 0,-1 1 1,0 2-1,1 0 0,0 1 1,2 0 22,2 0 1,0 1 0,-2-2 0,1 1 0,-1 0-1,-1-1 1,0 3 0,1-1 0,1 0 0,-1-1 0,0 1-1,0 1 1,1 1 0,0-2 0,0 0 18,1 3 1,0-2 0,-2 1-1,1-1 1,1 1 0,-1 1 0,1-1-1,2 1 1,1 0 0,1 0 0,-1-1-1,0 1 1,0 0 0,0 0-7,1 1 1,2 1-1,1 2 1,-1-1-1,-2 1 1,-1-1-1,2 1 1,1 0 0,1-1-1,0 1 1,0 0-1,-2-1 10,-2 1 1,3 0 0,-3-1-1,3 1 1,0-1 0,-2 1 0,-1 0-1,2-1 1,0 1 0,2 0-1,-1-1 1,-2 2 4,0 3 0,-1-7 1,4 2-1,0 0 1,0-1-1,0 2 0,0-1 1,1 1-1,2 0 1,0-1-1,1-1 0,0 0-22,0-3 0,1-3 0,-2 4 0,2 0 0,0-1 0,2 0 0,-2-1 0,1-1 1,1 1-1,0-2 0,1-1 0,0 1 0,1 0-33,1 1 1,2-2 0,0 3 0,1 0 0,1-4 0,1 1 0,1-1 0,1 2 0,1 0 0,1 0 0,0 0 0,1-2 0,-1 0 0,1-2 0,0 1 22,2 3 0,-2-3 1,-2 3-1,0-3 1,-1-1-1,-1 0 1,-1 0-1,-2 0 1,-2 0-1,2 0 1,1-1-1,2-2 0,-2 0 1,-1-1-1,-1 0 14,-1 0 0,1-4 1,-1 4-1,1 0 0,0-1 1,-1-1-1,1-2 0,0 0 1,-1-1-1,1-1 1,-1-2-1,1 1 0,0-1 17,-1 0 1,-3 1-1,-1-1 1,-1 1 0,-1-1-1,2-1 1,-2-1 0,0-2-1,-2 2 1,-2 0 0,0 0-1,2-3 1,1-1 0,-2-2-1,0 1 37,-2 0 1,0-1 0,0-2 0,0 2-1,0 1 1,-2 1 0,0 2 0,-4-1 0,1 3-1,-1 1 1,-1 1 0,-2 0 0,-1 1 0,-2 0-12,1 4 1,-1-4 0,0 5 0,2-2 0,1 2 0,1-1 0,-1 1 0,-1-2 0,0 0 0,1 2 0,2-1 0,1 2-503,-1 0 1,3 0 456,-3 1 0,-1 3 0,-4-5 0</inkml:trace>
  <inkml:trace contextRef="#ctx0" brushRef="#br0">15421 11711 7338,'-5'-6'33,"3"-4"1,-6 2-1,-1-2 1,-1-1-1,-1 2 1,2 3-1,1 1-53,-1 2 0,3-2 1,-2 1-1,-1 1 0,0 1 1,0-1-1,1-1 0,-1 2 1,-1 0-1,-2 2 0,1 2 1,-1 2-1,0 3 1,1 4-1,-1 0 0,0 1 1,1 0-17,-1-1 0,2 1 1,1-1-1,1 2 1,0 2-1,1 0 1,-1-1-1,0 1 1,2-1-1,0 1 0,3-1 1,-1 1-1,0-1 1,0 1-1,0 1 42,1 1 1,-2-4 0,1 2 0,2-1 0,-1 1 0,1 1 0,-2 1 0,1 0-1,2-3 1,0 0 0,-2 1 0,-1 0 0,2-1 0,0-1 0,2-1 21,0-1 0,0 1 0,0 0 1,0-1-1,2 1 0,1 0 1,4-1-1,1 0 0,-2-2 1,1-3-1,-1 1 0,3-1-30,1 3 1,2-2-1,0 0 1,-1 1-1,1-1 1,0-2 0,-1-1-1,2-1 1,1 0-1,2-2 1,-1-1 0,1 0-1,1 0-20,1 0 1,-3 0 0,3 0 0,-1 0-1,-1-1 1,-1-3 0,2-2 0,0-2 0,0 0-1,-2-1 1,1-1 0,-1-2 0,-1 1 0,1-1-1,-1-1 33,1-3 0,-1 2 1,-5-4-1,-1 0 0,1 0 1,2-1-1,0-1 0,0 1 1,-2-2-1,-3-1 0,1-1 1,-2 1-1,0 1 1,-3 2-1,1 0 65,1 0 1,-3-3 0,3 3 0,-3-2 0,-2 1 0,-1 2 0,-2 1-1,0 1 1,0 1 0,-1-1 0,0 1 0,-2-1 0,2 1 0,-2 1-1,1 1-77,-3 1 0,0 4 0,0 1 1,1-1-1,-1 0 0,-1 2 0,-2 0 1,0 4-1,1 1 0,-1 1 0,1 0 1,0 1-1,2 3-1098,1 3 0,5 0 1099,-5 1 0,0-1 0,-4 5 0</inkml:trace>
  <inkml:trace contextRef="#ctx0" brushRef="#br0">21818 11816 8063,'0'-12'-145,"1"2"1,2 1 0,1 1 0,-2-1 0,0-1 0,-2-2 171,0 1 0,0 3 0,-2 1 0,-2 1 1,-3 1-1,-2-2 0,0 2 0,1 0 1,0 1-1,0 0 0,1-1 0,-2-1 1,-2-2-1,0 0-45,-1 0 0,0 5 1,1-5-1,-1 0 1,0 2-1,1 0 0,-2 3 1,-1-3-1,-2 1 1,2 0-1,1 1 1,1 0-1,1 0 0,-1 2-3,0 1 1,0-3 0,-4 0 0,-2 1-1,0 2 1,2 1 0,3 1 0,2 2-1,-1 2 1,1 0 0,-1 2-5,0-1 1,1 2 0,0 3 0,2 0-1,2-2 1,-3-1 0,1 1 0,0 1 0,2 2-1,-1-1 1,0 1 0,2-1 0,0 1 0,3 0-1,-1-1 28,0 1 0,-1 0 1,2-1-1,-1 1 1,2-1-1,-1 1 0,0 0 1,0-1-1,0 1 1,0 1-1,1 1 0,-2 2 1,1-2-1,2-1 1,1-2 15,0 1 1,0 0-1,0-1 1,0 1-1,0 0 1,0-1-1,0 1 1,1-1-1,2 1 1,1 0-1,0-1 1,0 1 0,-1 0 0,3-1 0,-4 1 1,3-1-1,1 1 0,0-2 1,-1 0-1,0-3 0,-1 2 1,1 2-1,3 0 0,2 0 0,2-2 1,-2-2 5,-2 2 0,3-3 0,-4-1 1,5-1-1,2 0 0,2-1 1,-2 1-1,0 0 0,0-1 1,2-2-1,-1-1 0,1 0 1,-1 0-1,1 0-37,1 0 1,-3 0-1,4 0 1,0 0 0,-1 0-1,0 0 1,-2-1-1,2-2 1,1-2 0,1-1-1,-1-3 1,1-1-1,-3 1 1,2 2 0,-1-2-7,0-2 0,-1-4 1,-5-1-1,2 2 1,1 1-1,2 2 1,-2-1-1,-2 0 1,-3 1-1,-2-2 1,3-2-1,-1 0 1,0 1-1,-3 1 1,1 1 7,-1 1 0,0-2 0,4-2 0,-4 0 0,0 1 1,0-1-1,0 1 0,-1-3 0,2 1 0,-1-2 1,2 1-1,0-1 0,-1 0 0,1-2 0,0 1 75,0-1 1,-6 5 0,2-3 0,-3 1 0,-1 3-1,0 1 1,-1 3 0,-1 1 0,-4 2 0,0 2-1,-3 1 1,-1 0 0,-2 0 0,0 2-211,1 0 0,-1 2 0,0 0 0,1 0 0,-1 0 0,1 0 144,-1 0 0,0 6 0,1 0 0</inkml:trace>
  <inkml:trace contextRef="#ctx0" brushRef="#br0">18410 13933 8063,'-1'-8'-85,"-3"0"0,-4-1 0,-2 0 1,0 0-1,1 3 0,2-1 1,1 2 60,-1 0 0,3 1 0,-3 4 0,-2 0 0,-2 0 0,0 0 0,-1 0 0,0 1 0,1 3 0,-1 4 0,1 2 0,-1 2 0,0 0 0,1-1-13,-1 1 0,0 3 0,1 1 0,-1-2 0,2 0 0,1 0 0,1 2 0,-1-2 0,-1 0 0,-2 1 0,0 0 0,1-1 0,-1 1 0,0-1 29,1 1 0,0 1 1,2-5-1,2 1 1,-2 0-1,0 1 1,0 1-1,1 1 1,0 0-1,0-3 0,2 0 1,-1 1-1,2 1 1,-1 2-1,1-2 7,-1-1 0,3-2 1,3 1-1,0 0 1,0-1-1,0 1 1,0 0-1,0-1 1,1 1-1,1 0 1,4-1-1,0 1-2,3-1 1,1 1-1,1 0 1,-2-2-1,-1-1 1,1-1-1,1 1 1,2 0-1,0 0 1,3-3-1,0 1 1,-1-1-1,1 2 1,-1-1-1,3-2 8,1 0 0,-3-4 0,5 3 0,-1-3 0,0-1 0,1 0 0,-1 0 0,1 0 1,-1 0-1,0-1 0,1-2 0,-1-2 0,0 0 0,1-1 34,-1-1 1,-3-1-1,3-3 1,1-2-1,-1-1 1,-1-2-1,0 1 1,0-1-1,2-1 1,-2 1-1,-3-3 1,-2 3-1,-3-2 1,-1-1-1,-1-1 27,1-2 0,-4 2 1,1 1-1,-3-2 1,1-1-1,-1-1 1,-2 0-1,-1 0 1,0-1-1,0 2 1,0 0-1,0 2 1,-1-2-1,-2 1 1,-2 0-60,-1 3 1,-2-4 0,-4 4-1,1-1 1,-1 1 0,-1 1 0,-1 3-1,-3 1 1,0 1 0,1 2 0,0 1-1,1 2 1,-2 1 0,-1 1-66,-3 0 0,3-1 0,0 4 1,1-2-1,1 1 0,1 2 0,-1 1 1,2 0-1,1 0 0,2 1 0,-1 2 1,0 2-1,1 2 58,-1 2 0,1 1 0,-1 2 0</inkml:trace>
  <inkml:trace contextRef="#ctx0" brushRef="#br0">24621 9641 7548,'-8'-1'23,"0"-2"0,-1 0 0,0-1 0,0 0-8,1 0 0,5 0 0,-5 4 0,0-1 0,0-2 0,1-1 0,-3 2 0,0 0 0,-2 2 0,1 0 1,-1 0-1,1 0-32,-1 0 0,0 0 0,1 0 0,-1 0 0,0 0 0,1 0 0,-1 0 0,1 0 0,-1 0 0,0 2 0,1 0 0,-1 2 0,0 0 0,1 0 0,-1 1 1,1 2 0,-1-4 1,0 4-1,1-1 1,0 1-1,2 2 1,1 0-1,-1 0 0,0-1 1,0 1-1,2 1 1,-1 2-1,0-2 1,2-1 0,0-1 0,-3 0 1,2 3-1,-2 1 0,1-1 1,3 0-1,1-2 0,-1-1 1,-2 1-1,-1 1 1,1 2-1,0-1 38,2 1 0,0-2 0,2-1 1,-1-1-1,1 1 0,-1 1 1,0 2-1,0-2 0,0-1 1,0-1-1,2 1 0,0 2 1,2 0-1,0 1-25,0-1 1,0 1 0,0 0 0,0-1 0,0 1-1,0 0 1,0-1 0,0 1 0,0 0 0,2-1-1,0 1 1,3-2-1,2-2 1,-3 1 0,2-4 0,1 2 0,-2 2 0,1 0 0,1 0 0,2-2 0,1 1 0,0 0 0,-1-2 0,-1 1-12,1-1 1,2-3-1,0 2 1,1-1 0,1 0-1,1-2 1,1 0-1,0-2 1,-2 0 0,0 0-1,1 0 1,3 0-1,-1 0 1,2 0 0,-1 0-46,0 0 1,2 0 0,-2-2 0,1 0-1,2-3 1,-1-1 0,-1 1 0,0 1-1,0 1 1,2-3 0,-1 1 0,-1-1 0,0 1-1,-1-1 1,1 3 41,0-3 0,-3 4 0,0-6 0,-1 0 0,0 1 1,2 0-1,-2 1 0,-1-1 0,-1-1 0,-1 1 1,0-1-1,-2-1 0,-2-1 0,3-1 59,0 3 1,-2-3 0,-2 0 0,1-3 0,-2 0 0,0 1 0,-3 0 0,0-1-1,-2-2 1,0 1 0,0-1 0,0 0 0,0-1 0,-2-1 0,0 1 8,-2 0 0,-4-2 1,3 3-1,-1 2 0,-2 1 1,0 1-1,0 0 0,1-3 1,-1 1-1,0 3 1,0 1-1,1 1 0,-1-1 1,-1-2-1,-2 1-15,0-1 0,0 1 1,2 0-1,2 2 1,-4 1-1,0-1 0,-2-1 1,1-2-1,-1 2 1,-1 1-1,0 1 1,1 1-1,0-1 0,-1 1-61,-2 2 1,-1 0 0,3 2-1,-3 0 1,1 0 0,-2 2-1,1 1 1,-1 0 0,1 1-1,-1 3 1,1 4 0,-1 2 0,1 2-1,-1-1 1,0 1-241,-3-1 1,4 2 0,2 2 0,1 0 0,-1 1 263,0 0 0,-6 2 0,3 6 0</inkml:trace>
  <inkml:trace contextRef="#ctx0" brushRef="#br0">16142 9920 7064,'-11'0'0,"-1"0"0,1 0-526,-1 0 1,0 0 1014,1 0-421,-1 0 1,0 0 0,1 0 0,-1 0 0,1 0 0,-1 0 0,2 2 0,3 0 0,7 2 0,7-1 0,4-2-61,5-1 0,-2 0 1,5 0-1,2 0 0,1 0 1,1-1-1,2-2 0,1-1 1,1 2-1,0 0 0,0 2 1,0-1-1,0-1 0,0-2 1,1 1-31,-3 2 1,3 1-1,-4 0 1,-2 0 0,-1 0-1,-2 0 1,-1 0 0,-1 0-1,-3 0 1,-1 0 0,-1 0-249,-1 0 1,1 4-1,0 0 270,-1-2 0,-4-1 0,3-6 0,-3-1 0</inkml:trace>
  <inkml:trace contextRef="#ctx0" brushRef="#br0">16573 9699 7814,'-7'-11'-782,"2"3"789,5 0 1,0 11 0,1 1 0,3 4 0,3 1 0,1-3 0,-1 0 0,2 1 0,2 1 0,0-1 0,1 1 0,0 1 0,-1 2-37,1 0 1,-1-3 0,1 0 0,0 1 0,-2 1 0,-1 0 0,-2 0 0,-1-4 0,-1 0 0,2 1 0,-2 2 27,0 1 0,-2 2 0,-7-2 0,-4-1 0,-2-2 0,-2-1 0,0-1 0,1 2 0,-1-2 0,0 1 0,1 0 0,-1 0 10,1 1 0,-2-1 0,-2 3 0,0-1 0,1 1 0,1 1 0,1 2 0,1-2 0,-1-1 0,0-1 0,2 1-22,2 1 1,-1-2 0,5 0-1,3 0 1,2-1 12,3 1 0,5 0 0,-2 4 0</inkml:trace>
  <inkml:trace contextRef="#ctx0" brushRef="#br0">17759 10607 6714,'-5'-7'123,"4"1"0,-5 3 0,1-1 0,-2 2 0,-3 2-153,3 4 0,2-2 0,5 6 0,0 1 0,0 1 0,0 2 0,0-1 0,0 1 0,0 0 0,0 1 0,1 1 0,1 3 1,4 1-1,0 2 0,2 2 0,0 2 0,-2-2 0,0-2-34,1 0 1,-3-1 0,2 4 0,-1-1 0,-2-2 0,0-5 0,-1-2 0,2-1 0,-1-1-155,-2 1 1,-1-7 217,0-5 0,0-5 0,0-7 0</inkml:trace>
  <inkml:trace contextRef="#ctx0" brushRef="#br0">17759 10572 8000,'1'-12'-445,"3"0"395,-2 1 0,8-1 1,-4 1-1,2 0 1,0 3-1,1 5 1,1 1-1,2 2 0,-1 0 1,1 0-1,0 0 1,-1 0 54,1 0 1,4 0 0,-1 0-1,1 0 1,0 0 0,2 0-1,2 0 1,-1 0 0,2 0-1,1 0 1,1 0 0,0-1-1,1-2 1,-1 0 0,0-1 1,0-2 0,1 4 1,-1-5-1,0 2 0,0 1 1,1 1-1,-2-1 1,-2 0-1,-2 0 0,1 0 1,-3 0-1,1 0 1,-3 0-1,-1 2 0,-1 1-12,0 1 0,-1-4 1,1 0-1,-1 1 1,1 2-1,0 1 0,-2 1 1,-1 2-1,-3 2 1,0 1-1,-4 3 0,0 2 0,-2 0 0,0 1 0,0 0 1,-2-1-1,0 1 0,-2 0 0,0-1 1,0 1-1,0-1 0,0 2 0,0 2 1,1 0 21,0-1 1,2-1-1,-1-1 1,0-1-1,-2 1 1,1 1-1,2 1 1,1 2-1,0-2 1,0 0-1,0 0 1,0 2-1,0-1 1,1 1-12,3-1 0,-3 1 0,3-3 0,-1 1 1,0 2-1,0-1 0,0 1 0,0-1 1,-1-1-1,2-1 0,-1 0 0,-2 1 1,-1 2-1,0-2 0,0-1-36,0-1 0,0-1 0,0 1 0,0 0 1,0-1-1,0 1 0,0-1-140,0 1 156,-5-5 1,2-2-1,-5-5 1,-1-2-1,-1 0 1,-2-2-1,1 0 1,-1 0 17,1 0 1,-1-3 0,0 3 0,2 0 0,1 0 0,1-1-1,-1 0 1,-1-1 0,-2 3 0,0-1 0,1 0 0,-1 0-1,1 0 1,-1 0 0,0 0 4,1-1 1,-2 4 0,-1-3-1,-2 3 1,1-1 0,-1 0-1,-1-2 1,0 1 0,-1 2-1,2 1 1,-3 0 0,3 0-1,-2 0 1,1 0-62,0 0 60,-4 0 1,7 0-1,-4 1 1,1 2-1,2 1 1,-1-2-1,1 1 1,0 0-1,3 0 1,0 0 0,0-2-1,1 1 33,-1 1 0,0 0 0,2 5 0,2 1 0,4 1-41,3 2 0,1-1 0,0 1 0</inkml:trace>
  <inkml:trace contextRef="#ctx0" brushRef="#br0">21423 11560 7737,'3'-7'0,"1"-1"-95,-1-1 1,-2 2-1,0 1 1,2-1 0,2 2 143,2 0 0,-6 1 0,-1 4-41,-7 0 0,1-4 0,0-1 0,-1 0 0,2-2 0,-2 1 0,1-2 0,-3 0 0,-1 1 0,-3-2 0,-1-3 0,-3-2 0,0-2 0,-1 1 0,0-1 0,-3 0 0,-1-3 1,-1 1-1,0-2 1,-1 0 0,2 1-1,2-1 1,-1 1 0,-2 0-1,-3 1 1,1 1 0,3 1-1,3 1 1,-2 1-1,-1 1 1,0 1 0,2 0-18,0 1 0,1-2 1,-4-1-1,-1-2 1,1 2-1,0 1 1,1 0-1,1-1 0,2-2 1,-2 1-1,-1-1 1,-1 1-1,0-1 1,1 1-13,2-1 0,-4 0 0,3 1 0,0 0 1,-1 1-1,2 1 0,-1 0 0,2 0 0,-2-1 1,0 2-1,1 0 0,0 3 0,0-1 1,-2 0-1,0-2 12,2 0 1,-2 1 0,3-1 0,-3 2 0,-1 1 0,-1 1 0,0 0 0,-2 0 0,-1 1 0,0-1 0,0 0 0,0 0 0,1 1 0,1-1 0,2 1 20,0 2 0,-1-2 1,2 1-1,2 1 1,0 0-1,0 1 1,-2 0-1,-2 0 1,1 1-1,0-1 1,0 0-1,-1 1 1,0 2-1,-2 1-14,-1 0 1,0 0 0,3 0-1,1 0 1,0 0 0,0 0-1,-1 0 1,1 1 0,1 2-1,2 1 1,0-2 0,1 1-1,-1-1 1,2 2 0,0 0 0,0 1 1,3-3 0,-4 3-1,3-1 1,1 1 0,3 0 0,0 0-1,-1-1 1,-1 0 0,-2 1 0,2 0-1,2 2 1,3-2 0,2 1 0,-2 0 2,-2-1 1,4 0 0,-1-1-29,-1 4 1,4-2-125,1 2 1,2-7 0,2-1 149,0-6 0,-5-5 0,-1 0 0</inkml:trace>
  <inkml:trace contextRef="#ctx0" brushRef="#br0">18992 10339 7901,'5'-6'-195,"-4"-1"0,3 3 0,-4-1 0,-2 3 1,-4 5 227,0 6 0,2 3 0,-2 0 1,0-1-1,3 1 0,-1 0 0,-1-1 1,-1 1-1,0 0 0,1-1 1,-2 2-1,2 1 0,-1 2 0,0-2 1,0 0-35,0 2 1,2-3 0,-3 2 0,2-2-1,1-3 1,0-1 0,0-1 0,2 1 0,1 2 4,1 0 0,1-4 1,3-3-1,3-3 1,4-1-1,0 0 0,1 0 1,0 0-1,-1 0 1,1 0-1,0 0-6,-1 0 0,1 0 1,-1 0-1,1 0 1,0 1-1,-1 2 1,1 2-1,0 0 1,-1 0-1,1-1 1,0 0-1,-1 1 1,1 2-44,-1 2 1,-3-3 0,-1 2-1,-2 1 45,-3 1 0,5-3 0,-1-2 0</inkml:trace>
  <inkml:trace contextRef="#ctx0" brushRef="#br0">24039 10060 7623,'0'-8'553,"-1"2"-596,-3 1 0,2 1 1,-6 4-1,-1 1 0,-2 2 1,1 2-1,1 0 0,1 1 1,-1 0-1,-1 0 1,-2 0 9,1 4 1,-2-4 0,-2 2-1,0 1 1,-1 0 0,0 0-1,-2-1 1,-2 1 0,1 0-1,-2 0 1,-1-1 0,-1-1-1,0 1 1,-1-2 0,0 0 32,-3-4 0,2 3 1,-2-1-1,1-1 1,0-2-1,-1-1 1,1 1-1,2 2 0,-1 1 1,-1-1-1,-2-2 1,0-1-1,-2 0 1,1 1-1,0 2 8,-1 1 0,0-1 0,-2-3 0,2 0 0,2 0 0,1 0 0,-1 0 0,0 0 0,0 0 0,-1 0 1,3 0-1,2-1 0,-1-1 0,-1-2-6,-1 1 0,0 2 0,4 0 0,-2-2 0,-1-1 0,-1 1 0,1 2 0,1 0 0,-1-2 0,-1-1 0,0 1 0,-1-1 0,1-2 0,1 1 0,2-1 0,1-1 0,-1 0 1,1-4-1,0 2 0,0 2 1,-1-3-1,1 1 1,0 0-1,0 2 0,-1-2 1,0 0-1,-2-1 1,-1 3-1,1-2 0,1 0 14,2 1 0,-1-2 1,-2 2-1,-1-3 0,1 0 1,1-1-1,2-1 1,0-1-1,-1-1 0,1 0 1,0 1-1,0 0 1,1-2-1,1 2-15,2 1 0,-1 0 0,-3-1 1,0-1-1,1 0 0,1 2 0,3 2 1,0-2-1,0-1 0,-2-2 1,1 2-1,1 1 0,0 1 0,1 1 1,-1-1-4,0 1 1,4-1 0,-2 2 0,3 1 0,0 1 0,-1-1 0,-1-2-1,0 1 1,2 1 0,2 1 0,-1-1 0,0-1 0,1 0 0,1 1 0,0 2 8,3 2 0,-1-4 0,-4 2 1,1 0-1,-1-1 0,0 0 1,2 0-1,1 2 0,3-1 1,-1 2-2,1 0 0,3 0 0,-2 2 0,1-2-37,0-1 1,-1 3 10,1-1 0,3 2 1,-4-1-1,1-2 2,0-2 0,-1 5 0,2-3 0,-1 0 0,0-2 0,1-1 1,-1 1-1,1-2 0,2-2 0,-1 0 15,-1-1 0,1 0 1,-2 1-1,3-1 0,0 2 1,-2 1-1,-1 1 0,1-1 1,-1-1-1,-2-1 19,0 3 0,2 3 0,-4 5 0,1 2 0,-1 0 0,1 3 0,1 2 0,1 2-22,0 1 0,-1 2 1,4-1-1,-2 1 1,0 0-1,0-1 1,0 1-1,2 0 1,-1-1-1,1 1 1,-2-1-1,1 1 1,1-2-1,-1 1 7,-1 0 1,-1-3-1,2 5 1,-1-4 0,2 0-1,1-1-19,1-4 1,0-9-1,0-11 1,0 2-1,0 1 1,0 0-1,1-1 1,1-2-1,2 2 1,-1 0-1,0 0 1,-1-2-1,2 1 5,-1-2 1,-2 4-1,0-4 1,2 2-1,1-1 1,-1 2 0,1 1-1,0 1 1,-1 1-1,-1 0 1,1 2 0,2 2 18,2-2 1,-4 3 0,5 3-1,1 3 1,0 3 0,0 4-1,-2 1 1,-1-2 0,1 1-1,1-1 1,-1 2 0,1-1-1,1 0-3,1-2 1,2 3-1,0-3 1,-1 0-1,1 2 1,0-2-1,-1 1 1,1-1-1,-1 1 1,1-2-1,0-1 1,-1 3-1,1-1-71,0 0 0,-5 0 0,0-1 0,-1 2 0,-1 2 0,1 0 0,-4 1 0,-1 1 68,-1 2 0,-5 0 0,-1-1 0</inkml:trace>
  <inkml:trace contextRef="#ctx0" brushRef="#br0">20062 9281 7984,'5'0'-138,"-5"0"0,-6 0 1,-4 1-1,1 3 99,2 4 0,3-2 0,-4 2 1,-1 1-1,-1 1 0,-1 2 1,2 0-1,2-1 0,-3 2 1,-1 3-1,-3 2 0,-2 1 0,2 0 1,0 2 26,-2 1 0,2 1 0,-5 1 0,-2-1 0,0-1 0,1-1 0,0-2 0,0 0 0,-4 1 0,0-1 0,-1 0 0,3 1 0,0-2 0,0-1 0,-1-2 0,0 1 28,-1-1 1,5 1-1,0-5 1,-1 1 0,1 1-1,0 1 1,-1 2 0,1-2-1,1-1 1,0-3 0,1-1-1,-1-1 1,1 1 0,-1 1-1,1 1-12,0-4 1,2 4-1,3-5 1,0 2-1,1-2 1,-1 0-1,1-3 1,-1 1-1,0 0 1,1 0 40,-1 1 0,4-3 0,2 3-132,1 0 0,2-4 0,6 2 1,2-5-1,0-3 0,1 0 1,0-1-1,0-1 83,1-2 0,-4 3 0,4-2 0,-1-1 1,1-1-1,2-2 0,0 0 0,0 1 0,-3-1 1,1 0-1,-2 1 0,1-1 0,0 1 0,0 0 58,1 3 0,-5-2 1,2 2-1,-1-1 1,-1 0-1,2 2 0,-3-1 1,-3 1-1,-6 5-15,-2 4 1,2 1 0,0 5 0,0 1 0,1 0 0,-1 0 0,0-1 0,0 1 0,2 1 0,0 2 0,-1-1 0,-2 1 0,0-1-66,1 1 1,-2 0 0,3-1 0,0 1 0,0 0 0,1-1 0,1 1 0,-2-1 0,2 1 0,-2 0 0,2-1 0,0 1 0,3 0 30,0-1 0,2 1 1,0 0-1,0-1 1,2-1-1,1-2 0,5-3 1,3-1-1,0 0-15,1-1 1,-1-2 0,0 0 0,-2 2 0,-1 1 0,1-2 0,1 1 0,2 0 0,-1 2 0,1 0-1,-1 0 10,1-2 0,0 3 0,-1 1 0</inkml:trace>
  <inkml:trace contextRef="#ctx0" brushRef="#br0">20829 9432 7345,'-6'-5'-837,"-1"3"817,4-1 1,1 6 0,-2 5 0,4 1-1,3 0 1,1-1 0,0 0 0,0 0 0,1-1-150,1 2 156,-3-3 0,3 3 1,-3-4-1,2 1 1,2 3-1,2 2 1,1 0-1,2 1 1,-1-2-1,1-1 1,-1-2-3,1-2 0,0 3 1,-1-3-1,1 0 1,0 1-1,-1 1 1,1 1-1,-1-1 1,1 0-1,0-1 1,-1 1-1,1 1 1,0-1-1,1 1 0,1 0 12,1-2 0,1 5 0,-5-4 0,1 2 0,1 0 0,1-1 0,2 1 0,-2 2 0,0 0 1,0 1-1,2-1 0,-2 2 0,-1 2 0,-1 0 0,1-1 13,2-1 1,-2-1 0,2 0 0,-2-1-1,-1 1 1,0-1 0,-1 1 0,2 0-1,1-1 1,2 1 0,-2 0 0,0-1-1,1 0 1,0-2 0,1-2 8,0 2 1,-3 2 0,3-1 0,-3-1-1,0-1 1,1 1 0,1 1 0,0 1-1,-2-2 1,-2-2 0,1 2 0,-1 0 0,1 1-1,0-3-5,-1 2 1,1-2 0,1 1 0,1-1 0,2 1 0,-2 0 0,-1 1 0,-2 1 0,1 2 0,0-2 0,-1-1 0,1-1 0,-1 1 0,1 1-18,0 2 1,-1-4 0,0-1 0,-2 1-1,-2 0 1,3 0 0,0 1 0,2 1 0,-1 0-1,1-1 1,-1-2 0,1-1 8,0 1 0,-5-5 1,1 4-1,1-1 0,2 1 1,0 2-1,1-2 0,-1 1 1,1-2-1,-2 2 0,-1-2-8,-1 0 1,-4 0 0,4-2 0,1 1 0,0-1-1,0 1 1,-1 1 0,1 1 0,0 0 0,0-1 0,-1 2 11,1-1 1,1-2 0,2 4 0,-1 1 0,1 0 0,-2 0 0,-1-3 0,-1 1 0,1-1 13,1 3 1,1-2-1,-2-1 1,-1 1 0,1-2-1,1 1 1,2 0-1,-1-1 1,1-1-10,-1 1 0,1-4 0,-2 4 0,-1-1-128,-1 0 0,-5 1 0,2-2-140,0 1 1,-2-1 252,4-3 0,-4 0 0,7 0 0,-3 0 0</inkml:trace>
  <inkml:trace contextRef="#ctx0" brushRef="#br0">22434 10409 6760,'7'1'3,"-3"3"0,-3-1-1,-1 4 1,0-3 0,0 4 0,1 0 0,2 0 0,1-1 0,0 1 0,-1 0-1,3 0-3,0 1 1,-2 1 0,2 2-1,1-2 1,-2-1 0,0-1 0,-1 1-1,1 1 1,2 2 0,-1-1 0,-1 0-1,-1-2 1,0-2 16,-1 3 0,-1 0 1,1 1-1,1 1 0,-2 0 1,-2-2-1,-4-2 39,-3-4 0,0-3 0,0-1 1,-3 0-1,0 0 0,-2 0-96,1 0 1,3 1 0,0 2 0,-1 2 0,-1 0 0,-2 2 71,1-1 0,3-3 1,0 1-1,0-2 1,1 1-1,-1 1-181,-1-2 1,2 0 149,0-2 0,-1 5 0,-4 1 0</inkml:trace>
  <inkml:trace contextRef="#ctx0" brushRef="#br0">21132 6769 7969,'-12'0'-401,"1"0"1,0 1-1,3 3 381,5 4 0,1-2 0,2 2 0,2 1 0,0 1 0,2 2 0,0-1 0,0 1 0,1 0 0,0 1 0,2 1 0,-2 3 0,1-1 0,-1 3 0,2-1 0,-2 1-3,0-1 0,3 4 0,-3-3 0,0 3 1,0 0-1,-1-1 0,0-3 0,0 0 1,-1-1-1,-2 1 0,0-1 0,2 0 0,1-3 1,-2-1-1,0-1 0,-2-1-29,0 1 1,0-4-1,-2-2 1,-2-1 0,-2-4 51,-1-3 0,-3-5 0,4-4 0</inkml:trace>
  <inkml:trace contextRef="#ctx0" brushRef="#br0">20981 7118 7353,'5'6'-99,"-4"1"0,3-4 1,-1 4-1,-1 1 0,3-2 1,0 1-1,2-2 0,-1 1 81,3 1 1,-2-4 0,1 4 0,1-1 0,1 1-1,2 1 1,-2-1 0,-1 0 0,-1-1 0,1 1-1,1 1 1,2-1 0,-1 1-35,1 1 0,0-2 0,-1-1 1,1-1-1,0-2 0,-2-3 0,-1-4 52,-1-4 0,-1-7 0,5-3 0</inkml:trace>
  <inkml:trace contextRef="#ctx0" brushRef="#br0">21318 7129 7020,'6'0'-640,"-1"2"630,-5 1 1,-5 4-1,-1 4 1,-2 1 0,0 0-1,-1-1 1,-1 1 0,-2 0-1,1-1 1,-1 1 0,0 1-1,1 1 1,0 2 0,2-2 9,2-1 0,-1-2 0,-4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15770 10188 7729,'-11'0'-161,"-1"0"0,0 0 0,1 1 178,-1 3 1,1-3 0,-1 5 0,0-3 0,1 3-1,-1-1 1,0 1 0,1-1 0,-2 2 0,-1-1 0,-2 2-1,2 0 1,0 0 0,-2 1 0,-2 1 0,-1 2 0,-1-2-1,0-1 1,-2-1 0,-2 1-36,1 1 1,0 2 0,-2-1 0,0 1-1,-3 0 1,1-1 0,0 1 0,0 0 0,1-1-1,2 1 1,-1-2 0,-1-1 0,-1-1-1,1 1 1,3 1 0,2 1 0,2-2 18,-2-2 1,3 1-1,0 3 1,1-4-1,3-2 1,1-1-1,3 1 1,1 1 0,1-1-144,-1-3 0,4-2 1,1-3-1,3-5 1,2-3 141,3 0 0,-3-1 0,9-5 0,-3-1 0</inkml:trace>
  <inkml:trace contextRef="#ctx0" brushRef="#br0">14956 10269 7329,'-11'5'-22,"3"-2"1,0 5 0,-1 1 0,0 1 0,0 1 0,1-1 0,-1 0 0,-1 3 0,-2 1-1,1 2 1,-1-1 7,0 0 0,1-1 0,-1 0 0,0 3 0,1 0 0,-1-1 0,1 0 0,0-1 0,2 1 0,1-2 0,-1 0 0,-1 1 1,0 0-1,2-1 0,3-1 34,0-1 0,3-4 0,-2-1 0,3 2 0,1 2 1,1 0-1,3 1 0,4-2 0,2-2 0,2-4 1,0-1 8,-1 0 1,2 0 0,3 3 0,2 1 0,0-2 0,-3 0-1,-2-1 1,0 0 0,1 1 0,2 0 0,-1 1 0,1-4 0,-1 1-83,0 1 0,-2-3 0,-2 3 0,1-3 0,-1-1 0,0 1 0,-2 2 53,-1 1 0,-6 5 0,3-3 0</inkml:trace>
  <inkml:trace contextRef="#ctx0" brushRef="#br0">12118 13805 7240,'-7'0'-216,"-1"0"1,0 0 255,-3 0 1,3 0-1,0 0 1,-1 0-1,0-1 1,0-2-1,1-1 1,0 0-1,1 0 1,-1 0-1,0 1 1,0-1-33,1 0 1,-1-5 0,-4 2 0,2 0 0,1 0 0,2 1 0,1 0 0,0 0 0,-4 1-1,0 0 1,0 1 0,1 0 0,1 0 0,-1 1 0,-1 1-19,-2-2 0,-3 3 0,-1-3 0,2 3 0,1 1 0,0 0 0,-1 0 0,-2 0 0,2 1 1,0 1-1,0 4 0,-3 0 0,0 2 0,0 0 0,2-1 4,-2 2 0,4 2 0,-4 0 0,2 1 0,-1 0 1,2-1-1,0 1 0,-1-1 0,0 1 0,1 0 0,1 1 1,1 0-1,2 1 0,1-3 0,1 1 9,-1-3 0,3 0 0,-1 3 0,2-1 0,1 1 0,0 0 0,0-1 0,0 1 1,1 0-1,-1-1 0,1 1 0,2-1 0,1 1 0,0 0 0,0-1 5,0 1 1,-4 0 0,0 1 0,1 1 0,2 1 0,1-1 0,0-1 0,0-1 0,0 0 0,0-1 0,0 1 0,0 1 41,0 2 0,0-6 1,0 3-1,0-2 1,0 1-1,0 0 1,0 1-1,0 0 1,0-1-1,0 1 1,1-1-1,2 1 1,1 0-28,-1-1 1,2-3 0,-1 0 0,-1 0 0,1-1 0,1 1 0,2 1 0,2 2 0,1 0 0,2 1 0,0-2 0,-1-1 0,0-1-16,-4 1 0,8-3 0,-4 2 0,2 0 0,0 0 0,-1-1 0,-1 1 0,1 0 1,0-2-1,-1 1 0,1-1 0,1 3 0,2 2-10,5 0 1,-7-4 0,-2-3-1,-1-2 1,1 1 0,0 1 0,1-2-1,0 0 1,-1-2 0,1 0-1,0 0 1,-1 0 0,1 0 0,-1 0-1,1 0-36,0 0 1,3 0 0,1 0 0,-2 0-1,-1 0 1,0 0 0,1 0 0,2-2 0,-2 0-1,-1-2 1,-2 1 0,1 1 25,0-2 1,-1 2-1,0-3 1,-2 1 0,-2-1-1,2 0 1,2-1-1,0-1 1,1-2 0,0-1-1,-1-2 1,0 1 0,-2 0-1,-2 2 25,2 1 1,-2-1 0,-1-5-1,1-1 1,-2 0 0,1 1 0,0 0-1,-1-3 1,-1 0 0,0-1 0,-1 2-1,1-3 1,0 3 0,0-2 13,-1-1 1,-2 1 0,0-1-1,2 2 1,1 2 0,-2-1 0,0 2-1,-2 1 1,0 1 0,0 1 0,0-1-1,0 0 1,0 1 0,0-1 5,0 1 0,0-1 1,0 0-1,0 1 1,0-1-1,0 0 1,0 1-1,0-1 1,1 1-1,1-1 1,2 0-1,-1 1 0,-2-1 1,-1 0 16,0 1 0,0-1 0,0 1 0,0-1 1,0 0-1,0 1 0,0-1 0,-1 2 0,-2 1 1,-1 1-1,1-1 5,-3-2 0,1 0 1,-4-1-1,1 1 1,1-1-1,-1 2 1,0 1-1,0 1 1,1-1-1,-1 0 1,0 0-1,0 1 1,1 0-1,-2 0-139,-2 1 1,3 0 0,1-1 0,-1 3 0,0 1 0,0-1 0,-1 0 0,-1 0-1,-2 2-1772,1 2 1856,-1 6 0,-5 2 0,-1 4 0</inkml:trace>
  <inkml:trace contextRef="#ctx0" brushRef="#br0">14979 12084 8064,'-5'-8'-199,"-1"0"0,-2 0 0,2 1 0,0 1 0,4 5 205,1 6 1,2 0 0,1 3 0,4 0-1,-1 0 1,1-1 0,1 3 0,2 0 0,0 1-1,0 1 1,-1 0 0,1-1 0,2 1-1,4 0 1,0-1-22,-1 1 1,0 5 0,1 1-1,0 1 1,1-1 0,-1 0-1,2-1 1,0 1 0,0 0 0,-2 2-1,1-2 1,-1-1 0,-1-2-1,-1 1 1,-1-1 0,0 1 4,-1-1 1,-3 1 0,0-6-1,-1-1 1,1-1 0,-1 1-1,-1 1 1,1 2 0,2-1-1,0 1 1,0-2 0,-3-1-148,-1-1 1,0-5 0,-2 2 0,2-1-1,-1-2 157,-3-3 0,-3-4 0,-10-7 0</inkml:trace>
  <inkml:trace contextRef="#ctx0" brushRef="#br0">15166 12537 7929,'-12'0'-125,"0"0"1,2 1 0,2 3 0,4 4 131,3 2 0,2-3 1,3-2-1,4-1 1,1 1-1,0 0 1,0 2-1,3-2 1,2 1-1,0 0 1,0-1-1,1-1 1,1-1-1,1 1 1,1-1-1,-1 0-41,0 0 0,4-1 0,-3 2 0,1-3 0,-1 0 0,0 2 1,-1 1-1,1-2 0,-1-1 0,0-1 0,-3 0 0,-1 0 1,-2 0-170,1 0 0,0 0 0,-2-1 1,-2-3-1,-4-3 203,-3-4 0,4 0 0,2-1 0</inkml:trace>
  <inkml:trace contextRef="#ctx0" brushRef="#br0">15608 12316 6848,'-6'-6'81,"5"-1"1,-4 5 0,1-3 0,-1-1-53,-2 1 1,5 3 0,-2 5 0,1 4 0,1 1 0,-2-1 0,1 3 0,2 0-1,1 1 1,0 1 0,0 0-45,0-1 1,-4 1-1,0 1 1,2 1 0,0 2-1,2-1 1,0 2 0,0 1-1,-1 1 1,-2 0 0,0-1-1,0-2 1,2 2-1,1-1 1,0 0-48,0-3 0,1-1 0,2-1 0,0 1 0,1 1 1,0 1-1,1-2 0,2-2 0,2-3 62,1 1 0,2-4 0,0 0 0</inkml:trace>
  <inkml:trace contextRef="#ctx0" brushRef="#br0">16270 12735 7741,'0'-12'0,"0"1"0,0-1 6,0 0 0,-1 2 1,-1 1-1,-2 1 0,0-1 1,-1-1-1,-3-2-14,-2 1 1,3 9 0,3 6-1,3 5 1,1 4 0,0 1-1,0 2 1,0-1 0,0 1-1,0-1 1,0 1 0,0-1-1,0 2 1,0 0 0,0 1-20,0 0 1,0-4 0,0 3 0,0-1 0,0-1 0,0-1 0,0-1 0,1-2 0,3-5 46,4-6 0,-2-6 0,2-9 0,1-1 0,1-2 0,2-3 0,0-2 0,-1-3 0,1-1 0,1 0 0,1-1 0,3 1 0,0 1 0,-1 2 0,0 2-18,1 2 1,-4 1 0,2 6 0,-3 3 0,-3 1-1,-1 2 1,1 3 0,1 3-204,2 1 0,-5 0 0,1 0 0,1 0 0,2 0 201,0 0 0,1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9606 6373 6302,'8'0'228,"0"0"-212,1 0 1,-3 0 0,2 0 0,1 2 0,2 0 0,0 2 0,1-1 0,-1-2 0,1-1 0,0 1 0,-1 2 0,1 1 0,0 0 0,-1 1-1,1 2 1,-2 4 0,-2 0 0,-4 1 0,-3 0 0,-1-1-10,0 1-14,-5 0 0,2-1 0,-4 1 1,-2-1-1,-2 2 0,0 2 1,-1 0-1,0-1 0,1-1 0,-1-1 1,0-1-1,1 1 0,0 0 1,4-1-1,2 0 42,-1-4 0,5 4 0,-3-3 1,3 2-1,2 0 0,3-2 1,4-4-1,2-3 0,2-1 1,-1 0-1,2 0 0,2 0 1,0 0-67,-1 0 1,1 0 0,-1 0-1,1 0 1,1-1 0,-1-2 0,1-1-1,-2 1 1,-1-1 0,-1-2 0,-1 0-1,0-3 31,-4-1 0,4-7 0,-5-1 0</inkml:trace>
  <inkml:trace contextRef="#ctx0" brushRef="#br0">9932 6373 8064,'0'-7'-94,"0"-1"1,-1-1-1,-1 0 1,2 1 0,6 4 99,3 3 1,2 1-1,2 0 1,1 1 0,3 2-1,0 2 1,1 1 0,-1 3-1,1 0 1,-1 0 0,1-1-1,-1 1 1,0 2 0,-3 0-1,-1 1 1,-2-1-36,1 1 0,-6-4 0,-2 0 0,-2 1 0,-2 1 1,-2 2-1,-2-2 0,-2-1 0,-2-3 0,0 0 1,-1-4-1,-1-1 17,-2-1 0,6-1 0,2-3 0,4-2 0,4-1 0,4 3 38,2 3 1,2 1 0,-1 0 0,1 0 0,0 1 0,-1 2 0,1 2 0,-1 0 0,1 2 0,0-1 0,-1 3 0,1 2 0,0 0-24,-1 1 1,-4 0-1,-2-1 1,-1 1-1,0-1 1,-2 1-1,-1 0 1,-2-1-1,-1 1 1,-4 0-1,0-2 1,-3-1-1,-1-3 1,-1 1 12,3-1 0,-2-2 1,2 3-1,-2-2 1,-2-3-1,1 0 1,-1-2-1,1 0 1,-1 0-1,0 0 1,-1 0-1,-1 0 1,-1 0-212,0 0 1,6 0 0,3-2 0,1-1 0,2-5 194,2-2 0,6-2 0,2 0 0</inkml:trace>
  <inkml:trace contextRef="#ctx0" brushRef="#br0">10502 6373 8064,'-4'-7'-61,"0"-1"0,-4 4 1,5-4-1,-1 0 0,0 1 1,-1 0-1,-1 3 74,1 6 0,3 3 0,6 6 0,3 1 0,4 0 0,0-1 1,1 1-1,0 0 0,0-1 0,3-1 0,0 0-27,-1-3 1,-1 0 0,0 2-1,1-1 1,3-1 0,0 1-1,0 0 1,-3 0 0,0-1-1,1 0 1,0-2 0,-1-1-1,-1 0-8,-1 0 1,-4 1 0,-2-1-1,-2 2 1,-5 2 0,-6 0-1,-3 1 1,-2 0 0,2 0 8,2-2 0,-2-3 0,2 4 0,-2 1 0,-2 1 0,0 1 0,2-2 0,1-1 1,1 1-1,-1 1 0,-1 2 0,0-1 0,0 1-183,3 0 0,4-5 0,-2 0 0,1-1 0,0 1 196,2 2 0,0 1 0,2 2 0</inkml:trace>
  <inkml:trace contextRef="#ctx0" brushRef="#br0">11107 6606 8064,'0'-12'-68,"0"4"1,0 1-1,0-2 1,0-2 0,-2 1-1,0 1 1,-2 1 0,1-1-1,2-1 1,1-2-1,0 1 80,0-1 1,0 0 0,0-1 0,0-1-1,0-1 1,0-1 0,0 1 0,0-2-1,0 0 1,1 0 0,2 3 0,1 1 0,-2 1-1,1 1-48,1-1 0,-2 2 1,5 3-1,-2 7 1,-2 7-1,-2 5 1,0 2-1,2 3 1,1 1-1,-2 2 1,1 2 9,1 2 1,-3-1 0,4-1 0,-1-2 0,0 0-1,-1 0 1,-2 2 0,0 0 0,2-1 0,1-3-1,-2 0 1,-1-1 0,-1 0 0,0-3 0,0-1 0,0-1-241,0-1 1,0-3 0,0 0 265,0 1 0,0-9 0,0-1 0</inkml:trace>
  <inkml:trace contextRef="#ctx0" brushRef="#br0">11281 6362 8064,'5'-12'-119,"-3"0"1,4 2 0,-3 1 0,1 4-1,-1 4 1,1 6 118,0 4 0,0 2 0,-4 1 0,1 0 0,2 1 0,1 1 0,0 3 1,0 1-1,-1 1 0,1 0 0,0 1 0,0-1 0,-1 1 0,-2-1 1,-1 2-38,0 1 0,0-3 0,0-1 1,0 0-1,0-1 0,0 0 0,0-3 1,0-1-1,0-1 37,0-1 0,-5-4 0,-2-2 0</inkml:trace>
  <inkml:trace contextRef="#ctx0" brushRef="#br0">4152 9362 7736,'-8'0'-512,"0"0"1,5 0 678,-5 0 1,4 0 0,-3-1 0,1-2-1,1-2 1,0-1 0,3-3-334,5-2 152,-2 0 1,6-1-1,-5 0 1,3 1-1,1-1 1,0 1-1,-1-1 1,2-1-1,-2-1 1,0-2-1,-1 2 1,0 0-1,1 1 1,0 0-33,0 3 1,-1 4 0,-4 1 0,0 4 0,0 6 0,0 4 0,0 4 0,0 1 0,0 3 38,0 1 0,1-2 1,2 3-1,1 1 1,-1-1-1,-2 0 1,-1 2-1,1 0 1,2-1-1,1 0 0,-2 0 1,-1 1-1,-1 0 1,2-2-1,0 0-56,2 0 0,0 1 0,-4-4 0,0-2 0,0-1 1,0-1-1,1-1 0,2 1 0,2-2 63,2-2 0,-5-3 0,9-10 0,-5-2 0</inkml:trace>
  <inkml:trace contextRef="#ctx0" brushRef="#br0">4454 9234 7946,'-5'8'-48,"-3"0"0,-1 0 1,0 3-1,3 1 1,1-1-1,2 1 1,2 0-1,1-1 1,0 1-1,0 0 0,0-1 1,1 1-1,2-1 1,2 1 26,1 0 0,1-1 1,2 0-1,-1-2 0,1-2 1,1 3-1,2-1 1,0 0-1,3-3 0,0 1 1,-1-2-1,-1 0 1,-1-1-1,0 0 170,-1-1-137,1 1 0,-1-5 0,1-2 0,-2-2 0,0-1 0,-4-3 0,0-3 0,0-2 0,0-2 0,-1 1 0,0-1 0,-2 1 0,-2-1 22,-1 0 1,4 1 0,0-3 0,-1 2 0,-2 1 0,-1 2 0,-1 2 0,-2-1 0,-2 1-1,-2 0 1,-2 3 0,-1 5 0,-2 0 0,1 0 0,-1-1-93,0 2 0,1 6 0,-1 2 0,-1 2 0,0 0 1,0 1-1,3 1 0,0 2 0,-1-1 0,0 2 0,0 2 1,4 0-1,2-1 58,-1-1 0,5 4 0,-4 1 0</inkml:trace>
  <inkml:trace contextRef="#ctx0" brushRef="#br0">5280 9106 8131,'-1'-6'555,"-3"2"-593,3 3 1,-8 2 0,3 2 0,1 2 0,-1 0 0,1 1 0,-2 1 0,1 2 0,-3 1 0,0 2 0,0-1 0,1 1 0,-1 0 0,-2-1 0,0 1 0,-1 0 0,0-1 0,2 2-11,2 3 0,-1-3 0,5 2 0,1-2 1,-1-1-1,0-1 0,1 1 0,3 0 1,4-1-1,4 1 0,2-2 0,2-2 1,-1-3 48,1 0 0,1-2 1,1 3-1,2 1 0,-2-2 1,0 1-1,0 0 0,2 0 1,-2-1-1,-1 2 0,-1-2 1,-2 1-1,-1 1 0,-1 0-68,1 0 1,-4 3 0,-1-2 0,-3 2-1245,-1 2 1311,0-6 0,0-6 0,0-6 0</inkml:trace>
  <inkml:trace contextRef="#ctx0" brushRef="#br0">5559 9397 7941,'0'-12'0,"0"1"0,0-1-13,0 1 1,0-1 0,0 0 0,0 1 0,0-1 0,0 0 0,0 1-1,0-1 1,0 1 0,0-1 0,0 0 0,0 1 0,0-1 0,0 0 0,0 1-35,0-1 1,4 4 0,1 2 0,0 2 0,1 5 0,-3 6 0,1 3 0,0 2 0,-1-1 2,-2 1 1,0 0-1,2 1 1,1 1-1,0 3 1,0-1 0,-1 2-1,0-1 1,-2 1-1,1-1 1,0 0-1,2-2 1,-1 2 0,-2 1-1,-1 2 53,0-1 0,0-5 0,1 3 0,2-1 0,1-1 0,-2-1 0,0-1 0,-2-1 0,1 0 0,3-2-228,3-2 0,0-5 0,-1-6 219,0-5 0,-3-2 0,-3-2 0</inkml:trace>
  <inkml:trace contextRef="#ctx0" brushRef="#br0">5803 9292 7757,'0'-11'-21,"0"-1"0,0 1 1,0-1-1,0 0 1,0 1-1,0-1 1,0 0-1,2 2 0,0 1 1,2 1-1,-1-1 69,-2-1 1,-1-2 0,1 2 0,3 2 0,3 6 0,-1 4-1,-1 6-77,0 2 0,-2 2 0,3-1 1,0 1-1,-2 1 0,-1 1 1,3 2-1,-1-2 0,1 0 1,-1 0-1,1 3 0,-4 0 1,1 1-1,-1 0 92,2 3 0,0-3 1,-4 0-1,1 0 0,2-1 1,1 1-1,-2-1 0,0 0 1,-2-3-1,0-1 0,0-2-851,0 1 788,0-6 0,5 0 0,1-6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17794 8281 7157,'12'0'-912,"-5"-4"982,1 0 1,-5-1-1,1 1 1,-4-3-1,-4 0 1,-4 0-1,-2 2 1,-2 2-1,0 2-48,1 1 1,6 0 0,5 0 0,6 0-1,4 0 1,3 0 0,3-1 0,3-2 0,4-1-1,5 2 1,4 0 0,4 1-27,3-3 0,1 3 1,-3-4-1,3 1 1,0 0-1,1 0 1,-4 0-1,-2 0 1,-3 1-1,-2-1 1,-2-1-1,-2-1 0,-3 1 1,-3 1-1,-5 0-59,-2 1 0,-2-3 0,-2 4 0,-4-2 0,-4 1 0,-6 2 0,-4 1 0,-3 0 63,1 0 0,-5 0 0,1 0 0,0 0 0,1 0 0,-1 0 0,-3 0 0,-6 0 0</inkml:trace>
  <inkml:trace contextRef="#ctx0" brushRef="#br0">18096 8083 6791,'0'-12'44,"0"4"0,-1 2 0,-2 0 0,-2 0 0,-1 1 0,-3 3 0,-2 0 0,1 4 0,1 2-70,1 3 1,1 0 0,-5 0 0,-1 3-1,-1 0 1,-2 2 0,1-1 0,-1 2 0,-1 1-1,-1 2 1,-1-2 0,0 0 0,1 0 0,-1 2-1,1-2 1,-1 0 35,1 2 0,0-3 0,4 2 0,-2-2 0,3 0 0,3 0 1,3 0-1,2-3 0,3 1 0,0-1 0,2 2 0,2-2 1,3-1 11,6-1 0,2-4 1,7 3-1,0 1 1,2-1-1,2-2 1,-1-1-1,0 1 1,0 0-1,1 1 0,-1 0 1,0-1-1,-1-1 1,-3 0-1,-2 1-1162,0 1 1140,-4-3 0,4 2 0,-6-5 0</inkml:trace>
  <inkml:trace contextRef="#ctx0" brushRef="#br0">7711 8641 7775,'-7'-6'-403,"-3"0"0,7 5 534,-4-3-95,4 3 0,-3-4 0,3 4 0,-2-2 0,0 0-83,-1 5 0,3 3 0,3 6 1,1 1-1,1 0 0,2-1 1,-1 1-1,-1 0 0,1-1 1,1 1-1,-1 0 0,-1-1 1,1 1-1,2 1 0,0 1 22,0 1 1,0 1-1,-2-4 1,2-1 0,0 1-1,2-2 1,-2-1 0,0-1-1,-1 0 1,0-1 0,1 0-1,0-1 56,0 1 1,1-5 0,-3 2 0,5-2 0,2-2 0,1-2-1,-2 0-13,-1-2 1,-4 0 0,3 4 0,2-1 0,2-2-1,0-1 1,1 2 0,0 0 0,-1 1 0,1-2-1,1 0 1,1 0 0,3 2 0,0-1 0,1 0-12,0-2 1,1 0 0,3 4 0,-1 0-1,-2 0 1,2-1 0,1-2 0,2-1-1,2 2 1,1 0 0,-1 2 0,-1 0-1,-2 0 1,2 0 0,0 0-11,2 0 0,1 0 1,-4 0-1,2 0 0,2 0 1,1-1-1,-1-1 0,-2-2 1,0 1-1,0 2 0,2 1 1,1 0-1,0-1 0,0-2 1,1-1-6,-1 1 0,-2 2 0,3 1 0,-1-1 0,-4-2 0,0-1 0,-2 2 0,0 1 0,1 1 0,-1 0 0,-1 1 0,-1 1 0,-2 2 0,2 0 0,1 0 9,1 0 0,-4 1 1,1-2-1,0 1 1,2-2-1,2 1 0,-1-1 1,-1 2-1,-1-1 1,-2-2-1,3-1 1,1 0-1,3 0 0,-1 0 0,0 0 0,1 0 0,-3 0 0,1 0 0,-1 0 0,0 0 0,1 0 0,-1-1 0,1-2 0,1-1 1,-1 2-1,-2-1 0,0 1 0,0-2 0,2 1 5,-1 2 1,0 0-1,-1-2 1,-1-1-1,-2 1 1,3 2-1,1 1 1,2 0 0,-3-1-1,0-2 1,0-1-1,1 2 1,0 1-1,1 1 1,-1 0 0,0 0 1,0-4-1,2 0 1,-1 1-1,1 2 1,-3 0-1,0-2 1,0-1-1,3 2 1,0 0-1,2 2 1,-1 0-1,-1 0 1,-2-1-12,0-3 0,-1 3 0,-1-3 1,-2 3-1,2 1 0,1 0 1,1 0-1,-1 0 0,-1 0 0,-2 0 1,1 0-1,-1 0 0,1 0 1,-1 1-1,0 2-4,1 0 0,-2 1 0,2-4 0,0 2 1,0 0-1,2 2 0,2-1 0,-1-2 1,2 0-1,0 2 0,3 1 0,-3-2 1,0 1-1,-2-1 0,2 2 3,2-1 0,-3-2 0,4-1 0,-3 0 0,1 0 0,1 0 0,1 0 0,-1 0 1,0 0-1,0 0 0,0 0 0,1 0 0,1 0 0,1 0 3,-1 0 0,-2 0 0,3 0 0,0 1 1,-2 2-1,2 1 0,0-1 0,1-2 1,0-1-1,-1 0 0,-1 0 0,1 0 1,1 1-1,0 2 0,-1 1 4,-2-2 1,3-1-1,-2-1 1,0 0-1,2 0 1,0 0 0,-1 0-1,0 0 1,0 0-1,1 0 1,-2 0 0,0 0-1,-2 0 1,1 0-1,2 0-2,2 0 0,1 0 0,-1 0 1,-1 0-1,1 0 0,2 0 1,-1 0-1,0 0 0,-2 0 1,1 0-1,0 0 0,1 0 1,-2 0-1,1 0 0,0 0 4,-1 0 0,3 0 0,-3 0 0,2 0 1,1 0-1,-2 0 0,-2 0 0,0 0 1,0 0-1,1 0 0,-2 0 0,0 0 1,-2 0-1,0 0-5,-1 0 1,2 0 0,-1-1 0,-1-1 0,-1-2 0,-2 1 0,0 2 0,1 1 0,-1 0 0,0 0 0,0 0 0,-1 0 0,-1 0 0,-2 0 0,1 0-8,-2 0 1,-1 0 0,-4 0 0,1 1-1,1 2 1,0 1 0,-3-1 0,0 1 0,0 0-1,1-1 1,1-1 0,1 1 0,0 1 0,-3-2-1,0 1 9,0 1 0,-1-3 0,2 3 1,2-3-1,0-1 0,1 0 1,0 2-1,2 0 0,1 2 1,-3-1-1,1-2 0,1-1 0,2 0 1,-1 0 9,2 0 0,-3 0 0,0 0 0,0 0 0,-1 0 0,0 0 0,-3 0 0,0 0 1,0 0-1,2 0 0,-2 0 0,-1 0 0,-2 0 0,1 0 0,0 0-1,-1 0 1,1-4 0,0 0-1,-1 2 1,1-1 0,-1 0-1,1-2 1,0 0 0,-2-1-1,-1 1 1,-2-2 0,-1 2 8,0 0 0,1-4 0,2 1 0,-3-2 1,0-2-1,-4 0 0,1 2 0,-1 1 0,2 1 1,-1-1-1,-2-1 0,-1-2 9,0 1 0,0-1 0,0 0 1,0 1-1,1-1 0,2 0 1,1-1-1,-2-1 0,0-1 0,-1 1 1,2 1-88,1 1 37,-1 0 1,-1 5-1,0-1 1,3 0-39,2 2 1,-5 6 0,2 7 0,-2 4 0,-1-1 0,2-1 0,2-1 0,0 1-1065,0 1 1124,4-3 0,-2 3 0,4-4 0</inkml:trace>
  <inkml:trace contextRef="#ctx0" brushRef="#br0">12386 10351 7961,'0'-8'-739,"0"0"550,0 6 174,0-4 1,0 8 0,0 2 0,0 3 0,0 4 0,0 0 0,0 1-29,0 0 0,4-1 1,0 1-1,0 1 1,-1 1-1,1 2 0,-1-1 1,0 1-1,-1-1 1,2 1-1,-1-1 0,-2 2 1,-1 0-1,0-1 1,1-1 43,3-2 0,-3-2 0,5 1 0,-1-2 0,2-2 1,4-5-1,0-5 0,1-3 0,0-1 0,-1-3 0,1 0 18,0 1 0,-1-3 0,1 4 0,-1-4 0,1 1 0,1 1 0,1 1 0,2 0 0,-2 1 0,-1 0 0,-2 1 0,2 1 0,2-2 0,0 2-14,-1 0 0,-1 0 0,-1 2 0,0-1 0,-1 2 0,2 0 0,1 2 0,2 0 0,-2 0 0,-1 0 0,-1 0 0,-1 0 0,1 0 0,1 0 0,1 0-10,1 0 0,1 0 0,-3 0 1,1 0-1,2 0 0,-2 0 1,0 0-1,0 0 0,3 0 1,0 0-1,1 0 0,-1 0 0,1 0 1,-1 0-1,1 0 5,0 0 0,0 0 0,3-1 1,-2-2-1,2 0 0,1 0 0,0 2 1,-2 1-1,0 0 0,0-2 0,2 0 1,2-2-1,-1 1 0,0 2 1,0 1 0,1 0 1,-1-4-1,0 0 1,0 2 0,-1 0-1,-1 2 1,-2 0 0,2-1-1,1-1 1,1-2 0,1 1-1,-2 2 1,-1 1 0,0-2-1,1 0 2,-1-2 1,-4 0 0,1 4 0,0 0 0,0 0-1,1 0 1,1 0 0,-2 0 0,0 0 0,0 0 0,1 0-1,1 0 1,-2 0 0,0 0-8,0 0 0,-3 0 0,5 0 0,-1 0 0,-1 0 0,-1 0 0,-1 0 0,0 0 0,1 0 0,0 0 1,-1 0-1,-1 0 0,1 0 0,-1 0 0,1 0-4,-1 0 1,2 0 0,-3 0 0,2 0-1,-1 0 1,1 0 0,0 1 0,1 2-1,1 1 1,-1-2 0,1 1 0,0 0-1,2 1 1,-1-1 0,0 1 5,2 0 0,1 0 0,1-3 1,1 2-1,-2 1 0,-2-2 0,0 1 1,0 0-1,2 0 0,2 0 1,-3-2-1,0-1 0,-1 0 0,-1 2 7,-1 1 0,7-1 0,-5 2 0,1-3 0,1-1 0,-1 0 0,1 0 0,-2 0 0,2 0 1,-2 0-1,-1 0 0,-2 0 0,1 0 0,-1 0 0,1 0 10,0 0 1,-4 0 0,2 0-1,-4 0 1,0 0 0,0 0 0,-1 0-1,1 0 1,0 0 0,-1 0 0,1 0 20,0 0 1,-5 0 0,1 0-1,1 0 1,0-1 0,-1-3-4,-4-4 0,-3 2 0,-1-2 0,0-1 0,0-2 0,0 0 0,0-1 0,0 1 0,0-1 1,0 0 0,0 5 0,0-1 1,0-1-1,0-2 0,-1 0 0,-2-1-73,-1 0 0,-1 6 0,3 3 0,-2 6 0,1 5-39,2 2 1,1-2 0,0 0 0,0 1 0,0 1 0,1 0-1,2-1 1,1-1 0,-2 1 0,1 2 0,-1 0 59,2 1 1,0-1 0,-4 1 0,0 0 0,0-1 0,0 1 0,0 0 0,0-1-1,0 1 1,0-1 195,0 1 1,0-4-1,0-3-270,0-4 0,0-3 92,0-10 0,0 0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A05725-5B77-924F-BEE2-C6CB34CDBB43}" type="slidenum">
              <a:rPr lang="en-US"/>
              <a:pPr/>
              <a:t>10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45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44D5D-F1C5-F047-8275-6EB370CD0A43}" type="slidenum">
              <a:rPr lang="en-US"/>
              <a:pPr/>
              <a:t>11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93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56C8D-6256-D44E-9308-AD8730FE0116}" type="slidenum">
              <a:rPr lang="en-US"/>
              <a:pPr/>
              <a:t>12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55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1F231-64CE-8B42-AD2D-058236C29222}" type="slidenum">
              <a:rPr lang="en-US"/>
              <a:pPr/>
              <a:t>13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80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9F98A-85C0-CB48-957A-56DFC466918E}" type="slidenum">
              <a:rPr lang="en-US"/>
              <a:pPr/>
              <a:t>14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52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F07794-5902-904D-9586-E14F0361F635}" type="slidenum">
              <a:rPr lang="en-US"/>
              <a:pPr/>
              <a:t>15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75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BE7FC-0C2F-FF4C-9842-352D7664DD85}" type="slidenum">
              <a:rPr lang="en-US"/>
              <a:pPr/>
              <a:t>16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12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5C285-6B13-7742-A311-6711C8282EE7}" type="slidenum">
              <a:rPr lang="en-US"/>
              <a:pPr/>
              <a:t>17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92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CAB3B-6F3B-F042-A33F-F7071CAD9FFC}" type="slidenum">
              <a:rPr lang="en-US"/>
              <a:pPr/>
              <a:t>18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82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6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F9C6A-24F7-3342-A3EF-BD9273DE7679}" type="slidenum">
              <a:rPr lang="en-US"/>
              <a:pPr/>
              <a:t>2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16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5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42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07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14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33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35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65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28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30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5F397-BD90-614F-B0F6-83A8E4B97559}" type="slidenum">
              <a:rPr lang="en-US"/>
              <a:pPr/>
              <a:t>30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2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F04FE-CC25-724B-8D20-5734ACB06E1D}" type="slidenum">
              <a:rPr lang="en-US"/>
              <a:pPr/>
              <a:t>3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94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C752E-EA56-4B85-AAE2-6325192883B3}" type="slidenum">
              <a:rPr lang="en-US"/>
              <a:pPr/>
              <a:t>32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0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415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1458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4423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932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982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661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9489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670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773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D28EF-A9D3-AE40-B476-72FD26CA85B3}" type="slidenum">
              <a:rPr lang="en-US"/>
              <a:pPr/>
              <a:t>4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46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25044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43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838AB-A324-F342-8CB3-37C7558B77F6}" type="slidenum">
              <a:rPr lang="en-US"/>
              <a:pPr/>
              <a:t>5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51ED5-CFC5-5F4E-9816-9D8318F6A05E}" type="slidenum">
              <a:rPr lang="en-US"/>
              <a:pPr/>
              <a:t>6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0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AC717-0A25-704B-895D-336BC140FD90}" type="slidenum">
              <a:rPr lang="en-US"/>
              <a:pPr/>
              <a:t>7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0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E4C9C-A390-9947-8E45-CAADF6C2AA7D}" type="slidenum">
              <a:rPr lang="en-US"/>
              <a:pPr/>
              <a:t>8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11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23262-8B96-7840-821A-96B05CAC9B6B}" type="slidenum">
              <a:rPr lang="en-US"/>
              <a:pPr/>
              <a:t>9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5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OS-RANK</a:t>
            </a:r>
            <a:r>
              <a:rPr lang="en-US">
                <a:latin typeface="Comic Sans MS" pitchFamily="-107" charset="0"/>
              </a:rPr>
              <a:t>(T, x)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dirty="0">
                <a:latin typeface="Comic Sans MS" pitchFamily="-107" charset="0"/>
              </a:rPr>
              <a:t>r ← size[left[x]] + 1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dirty="0">
                <a:latin typeface="Comic Sans MS" pitchFamily="-107" charset="0"/>
              </a:rPr>
              <a:t>y ← x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while </a:t>
            </a:r>
            <a:r>
              <a:rPr lang="en-US" dirty="0">
                <a:latin typeface="Comic Sans MS" pitchFamily="-107" charset="0"/>
              </a:rPr>
              <a:t>y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≠ </a:t>
            </a:r>
            <a:r>
              <a:rPr lang="en-US" dirty="0">
                <a:latin typeface="Comic Sans MS" pitchFamily="-107" charset="0"/>
              </a:rPr>
              <a:t>root[T]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         do if </a:t>
            </a:r>
            <a:r>
              <a:rPr lang="en-US" dirty="0">
                <a:latin typeface="Comic Sans MS" pitchFamily="-107" charset="0"/>
              </a:rPr>
              <a:t>y = right[p[y]]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                  then </a:t>
            </a:r>
            <a:r>
              <a:rPr lang="en-US" dirty="0">
                <a:latin typeface="Comic Sans MS" pitchFamily="-107" charset="0"/>
              </a:rPr>
              <a:t>r ← r + size[left[p[y]]] + 1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dirty="0"/>
              <a:t>               </a:t>
            </a:r>
            <a:r>
              <a:rPr lang="en-US" dirty="0">
                <a:latin typeface="Comic Sans MS" pitchFamily="-107" charset="0"/>
              </a:rPr>
              <a:t>y ← p[y]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return </a:t>
            </a:r>
            <a:r>
              <a:rPr lang="en-US" dirty="0">
                <a:latin typeface="Comic Sans MS" pitchFamily="-107" charset="0"/>
              </a:rPr>
              <a:t>r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4837113" y="1238250"/>
            <a:ext cx="41056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Add to the rank the elements in</a:t>
            </a:r>
          </a:p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its left subtree + 1 for itself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4837113" y="2001838"/>
            <a:ext cx="304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Set y as a pointer that will traverse the tree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76900" y="3224213"/>
            <a:ext cx="3232150" cy="3487737"/>
            <a:chOff x="3576" y="2031"/>
            <a:chExt cx="2036" cy="2197"/>
          </a:xfrm>
        </p:grpSpPr>
        <p:sp>
          <p:nvSpPr>
            <p:cNvPr id="56330" name="AutoShape 7"/>
            <p:cNvSpPr>
              <a:spLocks/>
            </p:cNvSpPr>
            <p:nvPr/>
          </p:nvSpPr>
          <p:spPr bwMode="auto">
            <a:xfrm>
              <a:off x="5011" y="2031"/>
              <a:ext cx="171" cy="1324"/>
            </a:xfrm>
            <a:prstGeom prst="rightBrace">
              <a:avLst>
                <a:gd name="adj1" fmla="val 645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6331" name="Text Box 8"/>
            <p:cNvSpPr txBox="1">
              <a:spLocks noChangeArrowheads="1"/>
            </p:cNvSpPr>
            <p:nvPr/>
          </p:nvSpPr>
          <p:spPr bwMode="auto">
            <a:xfrm>
              <a:off x="3576" y="3394"/>
              <a:ext cx="1916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entury Gothic" charset="0"/>
                  <a:ea typeface="Century Gothic" charset="0"/>
                  <a:cs typeface="Century Gothic" charset="0"/>
                </a:rPr>
                <a:t>If a right child add the size of the parent’s left subtree + 1 for the parent</a:t>
              </a:r>
            </a:p>
          </p:txBody>
        </p:sp>
        <p:sp>
          <p:nvSpPr>
            <p:cNvPr id="56332" name="Freeform 9"/>
            <p:cNvSpPr>
              <a:spLocks/>
            </p:cNvSpPr>
            <p:nvPr/>
          </p:nvSpPr>
          <p:spPr bwMode="auto">
            <a:xfrm>
              <a:off x="5259" y="2648"/>
              <a:ext cx="353" cy="941"/>
            </a:xfrm>
            <a:custGeom>
              <a:avLst/>
              <a:gdLst>
                <a:gd name="T0" fmla="*/ 32 w 353"/>
                <a:gd name="T1" fmla="*/ 941 h 941"/>
                <a:gd name="T2" fmla="*/ 197 w 353"/>
                <a:gd name="T3" fmla="*/ 840 h 941"/>
                <a:gd name="T4" fmla="*/ 288 w 353"/>
                <a:gd name="T5" fmla="*/ 600 h 941"/>
                <a:gd name="T6" fmla="*/ 336 w 353"/>
                <a:gd name="T7" fmla="*/ 200 h 941"/>
                <a:gd name="T8" fmla="*/ 186 w 353"/>
                <a:gd name="T9" fmla="*/ 29 h 941"/>
                <a:gd name="T10" fmla="*/ 0 w 353"/>
                <a:gd name="T11" fmla="*/ 24 h 9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3"/>
                <a:gd name="T19" fmla="*/ 0 h 941"/>
                <a:gd name="T20" fmla="*/ 353 w 353"/>
                <a:gd name="T21" fmla="*/ 941 h 9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3" h="941">
                  <a:moveTo>
                    <a:pt x="32" y="941"/>
                  </a:moveTo>
                  <a:cubicBezTo>
                    <a:pt x="93" y="919"/>
                    <a:pt x="154" y="897"/>
                    <a:pt x="197" y="840"/>
                  </a:cubicBezTo>
                  <a:cubicBezTo>
                    <a:pt x="240" y="783"/>
                    <a:pt x="265" y="706"/>
                    <a:pt x="288" y="600"/>
                  </a:cubicBezTo>
                  <a:cubicBezTo>
                    <a:pt x="311" y="494"/>
                    <a:pt x="353" y="295"/>
                    <a:pt x="336" y="200"/>
                  </a:cubicBezTo>
                  <a:cubicBezTo>
                    <a:pt x="319" y="105"/>
                    <a:pt x="242" y="58"/>
                    <a:pt x="186" y="29"/>
                  </a:cubicBezTo>
                  <a:cubicBezTo>
                    <a:pt x="130" y="0"/>
                    <a:pt x="31" y="26"/>
                    <a:pt x="0" y="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62186" name="Text Box 10"/>
          <p:cNvSpPr txBox="1">
            <a:spLocks noChangeArrowheads="1"/>
          </p:cNvSpPr>
          <p:nvPr/>
        </p:nvSpPr>
        <p:spPr bwMode="auto">
          <a:xfrm>
            <a:off x="423863" y="6040438"/>
            <a:ext cx="32496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Running time: O(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lgn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286B3-A7A6-444B-A21E-C7B00E6D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A7CE7-1BD1-354A-83A5-C2E52EAA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/>
      <p:bldP spid="5621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 sz="3200"/>
              <a:t>OS-RANK</a:t>
            </a: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6575" y="1285875"/>
            <a:ext cx="7805738" cy="5084763"/>
            <a:chOff x="338" y="810"/>
            <a:chExt cx="4917" cy="320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320" y="810"/>
              <a:ext cx="282" cy="322"/>
              <a:chOff x="2660" y="864"/>
              <a:chExt cx="282" cy="322"/>
            </a:xfrm>
          </p:grpSpPr>
          <p:sp>
            <p:nvSpPr>
              <p:cNvPr id="57441" name="AutoShape 5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26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20</a:t>
                </a:r>
              </a:p>
            </p:txBody>
          </p:sp>
          <p:sp>
            <p:nvSpPr>
              <p:cNvPr id="57442" name="Line 6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41" y="2450"/>
              <a:ext cx="282" cy="322"/>
              <a:chOff x="2660" y="864"/>
              <a:chExt cx="282" cy="322"/>
            </a:xfrm>
          </p:grpSpPr>
          <p:sp>
            <p:nvSpPr>
              <p:cNvPr id="57439" name="AutoShape 8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57440" name="Line 9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254" y="3125"/>
              <a:ext cx="282" cy="322"/>
              <a:chOff x="2660" y="864"/>
              <a:chExt cx="282" cy="322"/>
            </a:xfrm>
          </p:grpSpPr>
          <p:sp>
            <p:nvSpPr>
              <p:cNvPr id="57437" name="AutoShape 11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12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38" name="Line 12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934" y="2450"/>
              <a:ext cx="282" cy="322"/>
              <a:chOff x="2660" y="864"/>
              <a:chExt cx="282" cy="322"/>
            </a:xfrm>
          </p:grpSpPr>
          <p:sp>
            <p:nvSpPr>
              <p:cNvPr id="57435" name="AutoShape 14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16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57436" name="Line 15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2581" y="3125"/>
              <a:ext cx="282" cy="322"/>
              <a:chOff x="2660" y="864"/>
              <a:chExt cx="282" cy="322"/>
            </a:xfrm>
          </p:grpSpPr>
          <p:sp>
            <p:nvSpPr>
              <p:cNvPr id="57433" name="AutoShape 17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20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34" name="Line 18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3057" y="2450"/>
              <a:ext cx="282" cy="322"/>
              <a:chOff x="2660" y="864"/>
              <a:chExt cx="282" cy="322"/>
            </a:xfrm>
          </p:grpSpPr>
          <p:sp>
            <p:nvSpPr>
              <p:cNvPr id="57431" name="AutoShape 20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21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32" name="Line 21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2400" y="2450"/>
              <a:ext cx="282" cy="322"/>
              <a:chOff x="2660" y="864"/>
              <a:chExt cx="282" cy="322"/>
            </a:xfrm>
          </p:grpSpPr>
          <p:sp>
            <p:nvSpPr>
              <p:cNvPr id="57429" name="AutoShape 23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57430" name="Line 24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733" y="1785"/>
              <a:ext cx="282" cy="322"/>
              <a:chOff x="2660" y="864"/>
              <a:chExt cx="282" cy="322"/>
            </a:xfrm>
          </p:grpSpPr>
          <p:sp>
            <p:nvSpPr>
              <p:cNvPr id="57427" name="AutoShape 26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21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57428" name="Line 27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1689" y="1785"/>
              <a:ext cx="282" cy="322"/>
              <a:chOff x="2660" y="864"/>
              <a:chExt cx="282" cy="322"/>
            </a:xfrm>
          </p:grpSpPr>
          <p:sp>
            <p:nvSpPr>
              <p:cNvPr id="57425" name="AutoShape 29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57426" name="Line 30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2232" y="1237"/>
              <a:ext cx="282" cy="322"/>
              <a:chOff x="2660" y="864"/>
              <a:chExt cx="282" cy="322"/>
            </a:xfrm>
          </p:grpSpPr>
          <p:sp>
            <p:nvSpPr>
              <p:cNvPr id="57423" name="AutoShape 32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17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12</a:t>
                </a:r>
              </a:p>
            </p:txBody>
          </p:sp>
          <p:sp>
            <p:nvSpPr>
              <p:cNvPr id="57424" name="Line 33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587" y="3125"/>
              <a:ext cx="282" cy="322"/>
              <a:chOff x="2660" y="864"/>
              <a:chExt cx="282" cy="322"/>
            </a:xfrm>
          </p:grpSpPr>
          <p:sp>
            <p:nvSpPr>
              <p:cNvPr id="57421" name="AutoShape 35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57422" name="Line 36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338" y="3691"/>
              <a:ext cx="282" cy="322"/>
              <a:chOff x="2660" y="864"/>
              <a:chExt cx="282" cy="322"/>
            </a:xfrm>
          </p:grpSpPr>
          <p:sp>
            <p:nvSpPr>
              <p:cNvPr id="57419" name="AutoShape 38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20" name="Line 39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3655" y="2450"/>
              <a:ext cx="282" cy="322"/>
              <a:chOff x="2660" y="864"/>
              <a:chExt cx="282" cy="322"/>
            </a:xfrm>
          </p:grpSpPr>
          <p:sp>
            <p:nvSpPr>
              <p:cNvPr id="57417" name="AutoShape 41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28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18" name="Line 42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6" name="Group 43"/>
            <p:cNvGrpSpPr>
              <a:grpSpLocks/>
            </p:cNvGrpSpPr>
            <p:nvPr/>
          </p:nvGrpSpPr>
          <p:grpSpPr bwMode="auto">
            <a:xfrm>
              <a:off x="4058" y="3125"/>
              <a:ext cx="282" cy="322"/>
              <a:chOff x="2660" y="864"/>
              <a:chExt cx="282" cy="322"/>
            </a:xfrm>
          </p:grpSpPr>
          <p:sp>
            <p:nvSpPr>
              <p:cNvPr id="57415" name="AutoShape 44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35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16" name="Line 45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7" name="Group 46"/>
            <p:cNvGrpSpPr>
              <a:grpSpLocks/>
            </p:cNvGrpSpPr>
            <p:nvPr/>
          </p:nvGrpSpPr>
          <p:grpSpPr bwMode="auto">
            <a:xfrm>
              <a:off x="4313" y="2450"/>
              <a:ext cx="282" cy="322"/>
              <a:chOff x="2660" y="864"/>
              <a:chExt cx="282" cy="322"/>
            </a:xfrm>
          </p:grpSpPr>
          <p:sp>
            <p:nvSpPr>
              <p:cNvPr id="57413" name="AutoShape 47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38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57414" name="Line 48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8" name="Group 49"/>
            <p:cNvGrpSpPr>
              <a:grpSpLocks/>
            </p:cNvGrpSpPr>
            <p:nvPr/>
          </p:nvGrpSpPr>
          <p:grpSpPr bwMode="auto">
            <a:xfrm>
              <a:off x="4565" y="3125"/>
              <a:ext cx="282" cy="322"/>
              <a:chOff x="2660" y="864"/>
              <a:chExt cx="282" cy="322"/>
            </a:xfrm>
          </p:grpSpPr>
          <p:sp>
            <p:nvSpPr>
              <p:cNvPr id="57411" name="AutoShape 50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39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12" name="Line 51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4973" y="1785"/>
              <a:ext cx="282" cy="322"/>
              <a:chOff x="2660" y="864"/>
              <a:chExt cx="282" cy="322"/>
            </a:xfrm>
          </p:grpSpPr>
          <p:sp>
            <p:nvSpPr>
              <p:cNvPr id="57409" name="AutoShape 53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47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10" name="Line 54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20" name="Group 55"/>
            <p:cNvGrpSpPr>
              <a:grpSpLocks/>
            </p:cNvGrpSpPr>
            <p:nvPr/>
          </p:nvGrpSpPr>
          <p:grpSpPr bwMode="auto">
            <a:xfrm>
              <a:off x="3964" y="1785"/>
              <a:ext cx="282" cy="322"/>
              <a:chOff x="2660" y="864"/>
              <a:chExt cx="282" cy="322"/>
            </a:xfrm>
          </p:grpSpPr>
          <p:sp>
            <p:nvSpPr>
              <p:cNvPr id="57407" name="AutoShape 56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30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57408" name="Line 57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21" name="Group 58"/>
            <p:cNvGrpSpPr>
              <a:grpSpLocks/>
            </p:cNvGrpSpPr>
            <p:nvPr/>
          </p:nvGrpSpPr>
          <p:grpSpPr bwMode="auto">
            <a:xfrm>
              <a:off x="4466" y="1237"/>
              <a:ext cx="282" cy="322"/>
              <a:chOff x="2660" y="864"/>
              <a:chExt cx="282" cy="322"/>
            </a:xfrm>
          </p:grpSpPr>
          <p:sp>
            <p:nvSpPr>
              <p:cNvPr id="57405" name="AutoShape 59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41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57406" name="Line 60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22" name="Group 61"/>
            <p:cNvGrpSpPr>
              <a:grpSpLocks/>
            </p:cNvGrpSpPr>
            <p:nvPr/>
          </p:nvGrpSpPr>
          <p:grpSpPr bwMode="auto">
            <a:xfrm>
              <a:off x="1691" y="3125"/>
              <a:ext cx="282" cy="322"/>
              <a:chOff x="2660" y="864"/>
              <a:chExt cx="282" cy="322"/>
            </a:xfrm>
          </p:grpSpPr>
          <p:sp>
            <p:nvSpPr>
              <p:cNvPr id="57403" name="AutoShape 62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04" name="Line 63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7384" name="Line 64"/>
            <p:cNvSpPr>
              <a:spLocks noChangeShapeType="1"/>
            </p:cNvSpPr>
            <p:nvPr/>
          </p:nvSpPr>
          <p:spPr bwMode="auto">
            <a:xfrm flipH="1">
              <a:off x="2502" y="1118"/>
              <a:ext cx="83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5" name="Line 65"/>
            <p:cNvSpPr>
              <a:spLocks noChangeShapeType="1"/>
            </p:cNvSpPr>
            <p:nvPr/>
          </p:nvSpPr>
          <p:spPr bwMode="auto">
            <a:xfrm>
              <a:off x="3580" y="1107"/>
              <a:ext cx="898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6" name="Line 66"/>
            <p:cNvSpPr>
              <a:spLocks noChangeShapeType="1"/>
            </p:cNvSpPr>
            <p:nvPr/>
          </p:nvSpPr>
          <p:spPr bwMode="auto">
            <a:xfrm flipH="1">
              <a:off x="4241" y="1542"/>
              <a:ext cx="243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7" name="Line 67"/>
            <p:cNvSpPr>
              <a:spLocks noChangeShapeType="1"/>
            </p:cNvSpPr>
            <p:nvPr/>
          </p:nvSpPr>
          <p:spPr bwMode="auto">
            <a:xfrm>
              <a:off x="4732" y="1536"/>
              <a:ext cx="266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8" name="Line 68"/>
            <p:cNvSpPr>
              <a:spLocks noChangeShapeType="1"/>
            </p:cNvSpPr>
            <p:nvPr/>
          </p:nvSpPr>
          <p:spPr bwMode="auto">
            <a:xfrm flipH="1">
              <a:off x="3789" y="2084"/>
              <a:ext cx="187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9" name="Line 69"/>
            <p:cNvSpPr>
              <a:spLocks noChangeShapeType="1"/>
            </p:cNvSpPr>
            <p:nvPr/>
          </p:nvSpPr>
          <p:spPr bwMode="auto">
            <a:xfrm>
              <a:off x="4230" y="2101"/>
              <a:ext cx="22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0" name="Line 70"/>
            <p:cNvSpPr>
              <a:spLocks noChangeShapeType="1"/>
            </p:cNvSpPr>
            <p:nvPr/>
          </p:nvSpPr>
          <p:spPr bwMode="auto">
            <a:xfrm flipH="1">
              <a:off x="4207" y="2778"/>
              <a:ext cx="124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1" name="Line 71"/>
            <p:cNvSpPr>
              <a:spLocks noChangeShapeType="1"/>
            </p:cNvSpPr>
            <p:nvPr/>
          </p:nvSpPr>
          <p:spPr bwMode="auto">
            <a:xfrm>
              <a:off x="4585" y="2750"/>
              <a:ext cx="125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2" name="Line 72"/>
            <p:cNvSpPr>
              <a:spLocks noChangeShapeType="1"/>
            </p:cNvSpPr>
            <p:nvPr/>
          </p:nvSpPr>
          <p:spPr bwMode="auto">
            <a:xfrm flipH="1">
              <a:off x="1954" y="1547"/>
              <a:ext cx="288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3" name="Line 73"/>
            <p:cNvSpPr>
              <a:spLocks noChangeShapeType="1"/>
            </p:cNvSpPr>
            <p:nvPr/>
          </p:nvSpPr>
          <p:spPr bwMode="auto">
            <a:xfrm>
              <a:off x="2502" y="1547"/>
              <a:ext cx="265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4" name="Line 74"/>
            <p:cNvSpPr>
              <a:spLocks noChangeShapeType="1"/>
            </p:cNvSpPr>
            <p:nvPr/>
          </p:nvSpPr>
          <p:spPr bwMode="auto">
            <a:xfrm flipH="1">
              <a:off x="2541" y="2095"/>
              <a:ext cx="198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5" name="Line 75"/>
            <p:cNvSpPr>
              <a:spLocks noChangeShapeType="1"/>
            </p:cNvSpPr>
            <p:nvPr/>
          </p:nvSpPr>
          <p:spPr bwMode="auto">
            <a:xfrm>
              <a:off x="3010" y="2089"/>
              <a:ext cx="192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6" name="Line 76"/>
            <p:cNvSpPr>
              <a:spLocks noChangeShapeType="1"/>
            </p:cNvSpPr>
            <p:nvPr/>
          </p:nvSpPr>
          <p:spPr bwMode="auto">
            <a:xfrm>
              <a:off x="2575" y="2773"/>
              <a:ext cx="169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7" name="Line 77"/>
            <p:cNvSpPr>
              <a:spLocks noChangeShapeType="1"/>
            </p:cNvSpPr>
            <p:nvPr/>
          </p:nvSpPr>
          <p:spPr bwMode="auto">
            <a:xfrm>
              <a:off x="1965" y="2095"/>
              <a:ext cx="119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8" name="Line 78"/>
            <p:cNvSpPr>
              <a:spLocks noChangeShapeType="1"/>
            </p:cNvSpPr>
            <p:nvPr/>
          </p:nvSpPr>
          <p:spPr bwMode="auto">
            <a:xfrm flipH="1">
              <a:off x="1835" y="2773"/>
              <a:ext cx="221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9" name="Line 79"/>
            <p:cNvSpPr>
              <a:spLocks noChangeShapeType="1"/>
            </p:cNvSpPr>
            <p:nvPr/>
          </p:nvSpPr>
          <p:spPr bwMode="auto">
            <a:xfrm flipH="1">
              <a:off x="1107" y="2089"/>
              <a:ext cx="593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400" name="Line 80"/>
            <p:cNvSpPr>
              <a:spLocks noChangeShapeType="1"/>
            </p:cNvSpPr>
            <p:nvPr/>
          </p:nvSpPr>
          <p:spPr bwMode="auto">
            <a:xfrm>
              <a:off x="1197" y="2761"/>
              <a:ext cx="19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401" name="Line 81"/>
            <p:cNvSpPr>
              <a:spLocks noChangeShapeType="1"/>
            </p:cNvSpPr>
            <p:nvPr/>
          </p:nvSpPr>
          <p:spPr bwMode="auto">
            <a:xfrm flipH="1">
              <a:off x="728" y="2773"/>
              <a:ext cx="221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402" name="Line 82"/>
            <p:cNvSpPr>
              <a:spLocks noChangeShapeType="1"/>
            </p:cNvSpPr>
            <p:nvPr/>
          </p:nvSpPr>
          <p:spPr bwMode="auto">
            <a:xfrm flipH="1">
              <a:off x="452" y="3433"/>
              <a:ext cx="14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7350" name="Line 83"/>
          <p:cNvSpPr>
            <a:spLocks noChangeShapeType="1"/>
          </p:cNvSpPr>
          <p:nvPr/>
        </p:nvSpPr>
        <p:spPr bwMode="auto">
          <a:xfrm flipH="1">
            <a:off x="7315200" y="3746500"/>
            <a:ext cx="474663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7351" name="Text Box 84"/>
          <p:cNvSpPr txBox="1">
            <a:spLocks noChangeArrowheads="1"/>
          </p:cNvSpPr>
          <p:nvPr/>
        </p:nvSpPr>
        <p:spPr bwMode="auto">
          <a:xfrm>
            <a:off x="7747000" y="353695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x</a:t>
            </a:r>
          </a:p>
        </p:txBody>
      </p: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7659688" y="3509963"/>
            <a:ext cx="1441450" cy="755650"/>
            <a:chOff x="4825" y="2211"/>
            <a:chExt cx="908" cy="476"/>
          </a:xfrm>
        </p:grpSpPr>
        <p:sp>
          <p:nvSpPr>
            <p:cNvPr id="57362" name="Text Box 86"/>
            <p:cNvSpPr txBox="1">
              <a:spLocks noChangeArrowheads="1"/>
            </p:cNvSpPr>
            <p:nvPr/>
          </p:nvSpPr>
          <p:spPr bwMode="auto">
            <a:xfrm>
              <a:off x="4825" y="2454"/>
              <a:ext cx="9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r = 1 + 1 = 2</a:t>
              </a:r>
            </a:p>
          </p:txBody>
        </p:sp>
        <p:sp>
          <p:nvSpPr>
            <p:cNvPr id="57363" name="Text Box 87"/>
            <p:cNvSpPr txBox="1">
              <a:spLocks noChangeArrowheads="1"/>
            </p:cNvSpPr>
            <p:nvPr/>
          </p:nvSpPr>
          <p:spPr bwMode="auto">
            <a:xfrm>
              <a:off x="5126" y="2211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y = x</a:t>
              </a:r>
            </a:p>
          </p:txBody>
        </p:sp>
      </p:grpSp>
      <p:sp>
        <p:nvSpPr>
          <p:cNvPr id="564312" name="Text Box 88"/>
          <p:cNvSpPr txBox="1">
            <a:spLocks noChangeArrowheads="1"/>
          </p:cNvSpPr>
          <p:nvPr/>
        </p:nvSpPr>
        <p:spPr bwMode="auto">
          <a:xfrm>
            <a:off x="5045075" y="2498725"/>
            <a:ext cx="1778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 = r + 1 + 1 = 4</a:t>
            </a:r>
          </a:p>
        </p:txBody>
      </p:sp>
      <p:sp>
        <p:nvSpPr>
          <p:cNvPr id="564313" name="Line 89"/>
          <p:cNvSpPr>
            <a:spLocks noChangeShapeType="1"/>
          </p:cNvSpPr>
          <p:nvPr/>
        </p:nvSpPr>
        <p:spPr bwMode="auto">
          <a:xfrm flipH="1" flipV="1">
            <a:off x="6705600" y="3335338"/>
            <a:ext cx="358775" cy="538162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4314" name="Text Box 90"/>
          <p:cNvSpPr txBox="1">
            <a:spLocks noChangeArrowheads="1"/>
          </p:cNvSpPr>
          <p:nvPr/>
        </p:nvSpPr>
        <p:spPr bwMode="auto">
          <a:xfrm>
            <a:off x="5967413" y="2740025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y</a:t>
            </a:r>
          </a:p>
        </p:txBody>
      </p:sp>
      <p:sp>
        <p:nvSpPr>
          <p:cNvPr id="564315" name="Text Box 91"/>
          <p:cNvSpPr txBox="1">
            <a:spLocks noChangeArrowheads="1"/>
          </p:cNvSpPr>
          <p:nvPr/>
        </p:nvSpPr>
        <p:spPr bwMode="auto">
          <a:xfrm>
            <a:off x="7599363" y="2201863"/>
            <a:ext cx="986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 = r = 4</a:t>
            </a:r>
          </a:p>
        </p:txBody>
      </p:sp>
      <p:sp>
        <p:nvSpPr>
          <p:cNvPr id="564316" name="Text Box 92"/>
          <p:cNvSpPr txBox="1">
            <a:spLocks noChangeArrowheads="1"/>
          </p:cNvSpPr>
          <p:nvPr/>
        </p:nvSpPr>
        <p:spPr bwMode="auto">
          <a:xfrm>
            <a:off x="7599363" y="1908175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y</a:t>
            </a:r>
          </a:p>
        </p:txBody>
      </p:sp>
      <p:sp>
        <p:nvSpPr>
          <p:cNvPr id="564317" name="Line 93"/>
          <p:cNvSpPr>
            <a:spLocks noChangeShapeType="1"/>
          </p:cNvSpPr>
          <p:nvPr/>
        </p:nvSpPr>
        <p:spPr bwMode="auto">
          <a:xfrm flipV="1">
            <a:off x="6715125" y="2465388"/>
            <a:ext cx="393700" cy="385762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4318" name="Line 94"/>
          <p:cNvSpPr>
            <a:spLocks noChangeShapeType="1"/>
          </p:cNvSpPr>
          <p:nvPr/>
        </p:nvSpPr>
        <p:spPr bwMode="auto">
          <a:xfrm flipH="1" flipV="1">
            <a:off x="5702300" y="1765300"/>
            <a:ext cx="1389063" cy="225425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4319" name="Text Box 95"/>
          <p:cNvSpPr txBox="1">
            <a:spLocks noChangeArrowheads="1"/>
          </p:cNvSpPr>
          <p:nvPr/>
        </p:nvSpPr>
        <p:spPr bwMode="auto">
          <a:xfrm>
            <a:off x="5948363" y="1162050"/>
            <a:ext cx="128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y = root[T]</a:t>
            </a:r>
          </a:p>
        </p:txBody>
      </p:sp>
      <p:sp>
        <p:nvSpPr>
          <p:cNvPr id="564320" name="Text Box 96"/>
          <p:cNvSpPr txBox="1">
            <a:spLocks noChangeArrowheads="1"/>
          </p:cNvSpPr>
          <p:nvPr/>
        </p:nvSpPr>
        <p:spPr bwMode="auto">
          <a:xfrm>
            <a:off x="5948363" y="1503363"/>
            <a:ext cx="20345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 = r + 12 + 1 = 17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7ED7B697-DF15-B94B-A2E2-E7AD4133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3EA754E-AFC7-9D49-A511-22D4928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4A26F94-6297-E5B6-5B7A-4E811CB66147}"/>
                  </a:ext>
                </a:extLst>
              </p14:cNvPr>
              <p14:cNvContentPartPr/>
              <p14:nvPr/>
            </p14:nvContentPartPr>
            <p14:xfrm>
              <a:off x="3155040" y="1574280"/>
              <a:ext cx="3790800" cy="825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4A26F94-6297-E5B6-5B7A-4E811CB661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8840" y="1558080"/>
                <a:ext cx="3823200" cy="8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5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312" grpId="0"/>
      <p:bldP spid="564313" grpId="0" animBg="1"/>
      <p:bldP spid="564314" grpId="0"/>
      <p:bldP spid="564315" grpId="0"/>
      <p:bldP spid="564316" grpId="0"/>
      <p:bldP spid="564317" grpId="0" animBg="1"/>
      <p:bldP spid="564318" grpId="0" animBg="1"/>
      <p:bldP spid="564319" grpId="0"/>
      <p:bldP spid="5643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Maintaining Subtree Sizes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dirty="0"/>
              <a:t>We need to maintain the </a:t>
            </a:r>
            <a:r>
              <a:rPr lang="en-US" dirty="0">
                <a:latin typeface="Comic Sans MS" pitchFamily="-107" charset="0"/>
              </a:rPr>
              <a:t>size</a:t>
            </a:r>
            <a:r>
              <a:rPr lang="en-US" dirty="0"/>
              <a:t> field during INSERT and DELETE operations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/>
              <a:t>Need to maintain them efficiently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/>
              <a:t>Otherwise, might have to </a:t>
            </a:r>
            <a:r>
              <a:rPr lang="en-US" dirty="0" err="1"/>
              <a:t>recompute</a:t>
            </a:r>
            <a:r>
              <a:rPr lang="en-US" dirty="0"/>
              <a:t> all </a:t>
            </a:r>
            <a:r>
              <a:rPr lang="en-US" dirty="0">
                <a:latin typeface="Comic Sans MS" pitchFamily="-107" charset="0"/>
              </a:rPr>
              <a:t>size</a:t>
            </a:r>
            <a:r>
              <a:rPr lang="en-US" dirty="0"/>
              <a:t> fields, at a cost of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𝝮</a:t>
            </a:r>
            <a:r>
              <a:rPr lang="en-US" dirty="0">
                <a:latin typeface="Comic Sans MS" pitchFamily="-107" charset="0"/>
              </a:rPr>
              <a:t>(n)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016186-6235-4E42-AF3B-4605FE8B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906F3-F05F-EE45-9CC3-2AE52764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Maintaining </a:t>
            </a:r>
            <a:r>
              <a:rPr lang="en-US">
                <a:latin typeface="Comic Sans MS" pitchFamily="-107" charset="0"/>
              </a:rPr>
              <a:t>Size</a:t>
            </a:r>
            <a:r>
              <a:rPr lang="en-US"/>
              <a:t> for OS-INSERT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200000"/>
              </a:lnSpc>
            </a:pPr>
            <a:r>
              <a:rPr lang="en-US"/>
              <a:t>Insert in a red-black tree has two stages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</a:pPr>
            <a:r>
              <a:rPr lang="en-US"/>
              <a:t>Perform a binary-search tree insert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</a:pPr>
            <a:r>
              <a:rPr lang="en-US"/>
              <a:t>Perform rotations and change node colors to restore red-black tree properties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7F4E60-6713-354C-A70D-4C5C4488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676194-8AC9-5941-9052-7BAFD3B5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4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OS-INSERT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193087" cy="657225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b="1"/>
              <a:t>Idea</a:t>
            </a:r>
            <a:r>
              <a:rPr lang="en-US"/>
              <a:t> for maintaining the </a:t>
            </a:r>
            <a:r>
              <a:rPr lang="en-US">
                <a:latin typeface="Comic Sans MS" pitchFamily="-107" charset="0"/>
              </a:rPr>
              <a:t>size</a:t>
            </a:r>
            <a:r>
              <a:rPr lang="en-US"/>
              <a:t> field during insert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8563" y="2633663"/>
            <a:ext cx="5278437" cy="3683000"/>
            <a:chOff x="763" y="949"/>
            <a:chExt cx="3832" cy="2722"/>
          </a:xfrm>
        </p:grpSpPr>
        <p:sp>
          <p:nvSpPr>
            <p:cNvPr id="60424" name="Text Box 5"/>
            <p:cNvSpPr txBox="1">
              <a:spLocks noChangeArrowheads="1"/>
            </p:cNvSpPr>
            <p:nvPr/>
          </p:nvSpPr>
          <p:spPr bwMode="auto">
            <a:xfrm>
              <a:off x="2564" y="1228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60460" name="AutoShape 7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61" name="Text Box 8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10</a:t>
                </a:r>
              </a:p>
            </p:txBody>
          </p:sp>
          <p:sp>
            <p:nvSpPr>
              <p:cNvPr id="60462" name="Line 9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1566" y="225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60427" name="AutoShape 11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1512" y="1987"/>
              <a:ext cx="31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 8</a:t>
              </a:r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3562" y="227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60431" name="AutoShape 15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3508" y="2008"/>
              <a:ext cx="381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15</a:t>
              </a:r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4" name="Text Box 18"/>
            <p:cNvSpPr txBox="1">
              <a:spLocks noChangeArrowheads="1"/>
            </p:cNvSpPr>
            <p:nvPr/>
          </p:nvSpPr>
          <p:spPr bwMode="auto">
            <a:xfrm>
              <a:off x="886" y="3333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60457" name="AutoShape 2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8" name="Text Box 2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 4</a:t>
                </a:r>
              </a:p>
            </p:txBody>
          </p:sp>
          <p:sp>
            <p:nvSpPr>
              <p:cNvPr id="60459" name="Line 2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36" name="Text Box 23"/>
            <p:cNvSpPr txBox="1">
              <a:spLocks noChangeArrowheads="1"/>
            </p:cNvSpPr>
            <p:nvPr/>
          </p:nvSpPr>
          <p:spPr bwMode="auto">
            <a:xfrm>
              <a:off x="2246" y="332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60454" name="AutoShape 2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5" name="Text Box 2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 9</a:t>
                </a:r>
              </a:p>
            </p:txBody>
          </p:sp>
          <p:sp>
            <p:nvSpPr>
              <p:cNvPr id="60456" name="Line 2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38" name="Text Box 28"/>
            <p:cNvSpPr txBox="1">
              <a:spLocks noChangeArrowheads="1"/>
            </p:cNvSpPr>
            <p:nvPr/>
          </p:nvSpPr>
          <p:spPr bwMode="auto">
            <a:xfrm>
              <a:off x="2864" y="3326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60451" name="AutoShape 3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2" name="Text Box 3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11</a:t>
                </a:r>
              </a:p>
            </p:txBody>
          </p:sp>
          <p:sp>
            <p:nvSpPr>
              <p:cNvPr id="60453" name="Line 3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40" name="Text Box 33"/>
            <p:cNvSpPr txBox="1">
              <a:spLocks noChangeArrowheads="1"/>
            </p:cNvSpPr>
            <p:nvPr/>
          </p:nvSpPr>
          <p:spPr bwMode="auto">
            <a:xfrm>
              <a:off x="4249" y="331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60448" name="AutoShape 3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49" name="Text Box 3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19</a:t>
                </a:r>
              </a:p>
            </p:txBody>
          </p:sp>
          <p:sp>
            <p:nvSpPr>
              <p:cNvPr id="60450" name="Line 3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42" name="Line 38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3" name="Line 39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4" name="Line 40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5" name="Line 41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6" name="Line 42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7" name="Line 43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0412" name="Rectangle 44"/>
          <p:cNvSpPr>
            <a:spLocks noChangeArrowheads="1"/>
          </p:cNvSpPr>
          <p:nvPr/>
        </p:nvSpPr>
        <p:spPr bwMode="auto">
          <a:xfrm>
            <a:off x="350838" y="1830388"/>
            <a:ext cx="4221162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Phase 1 (going down):</a:t>
            </a: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Increment size[x] for each node x on the traversed path from the root to the leaves</a:t>
            </a: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 new node gets a size of 1</a:t>
            </a: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Constant work at each node, so still O(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lgn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5940C-BE9E-BB45-BB56-276A342E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07895-BE72-2543-B34B-85BF787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3557588" y="6280150"/>
            <a:ext cx="2108200" cy="463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OS-INSERT</a:t>
            </a:r>
          </a:p>
        </p:txBody>
      </p:sp>
      <p:sp>
        <p:nvSpPr>
          <p:cNvPr id="5724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b="1"/>
              <a:t>Idea</a:t>
            </a:r>
            <a:r>
              <a:rPr lang="en-US"/>
              <a:t> for maintaining the </a:t>
            </a:r>
            <a:r>
              <a:rPr lang="en-US">
                <a:latin typeface="Comic Sans MS" pitchFamily="-107" charset="0"/>
              </a:rPr>
              <a:t>size</a:t>
            </a:r>
            <a:r>
              <a:rPr lang="en-US"/>
              <a:t> field during insert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/>
              <a:t>Phase 2 (going up):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/>
              <a:t>During RB-INSERT-FIXUP there are:</a:t>
            </a:r>
          </a:p>
          <a:p>
            <a:pPr marL="1295400" lvl="2" indent="-381000" eaLnBrk="1" hangingPunct="1">
              <a:lnSpc>
                <a:spcPct val="110000"/>
              </a:lnSpc>
            </a:pPr>
            <a:r>
              <a:rPr lang="en-US">
                <a:latin typeface="Comic Sans MS" pitchFamily="-107" charset="0"/>
              </a:rPr>
              <a:t>O(lgn)</a:t>
            </a:r>
            <a:r>
              <a:rPr lang="en-US"/>
              <a:t> changes in node colors</a:t>
            </a:r>
          </a:p>
          <a:p>
            <a:pPr marL="1295400" lvl="2" indent="-381000" eaLnBrk="1" hangingPunct="1">
              <a:lnSpc>
                <a:spcPct val="110000"/>
              </a:lnSpc>
            </a:pPr>
            <a:r>
              <a:rPr lang="en-US"/>
              <a:t>At most two rotations </a:t>
            </a:r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4479925" y="3166270"/>
            <a:ext cx="4033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Rotations affect the </a:t>
            </a:r>
            <a:r>
              <a:rPr lang="en-US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 sizes !!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0825" y="3703638"/>
            <a:ext cx="2700338" cy="2846387"/>
            <a:chOff x="428" y="2333"/>
            <a:chExt cx="1701" cy="1793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41" y="2333"/>
              <a:ext cx="407" cy="526"/>
              <a:chOff x="941" y="2333"/>
              <a:chExt cx="407" cy="526"/>
            </a:xfrm>
          </p:grpSpPr>
          <p:sp>
            <p:nvSpPr>
              <p:cNvPr id="61493" name="Text Box 8"/>
              <p:cNvSpPr txBox="1">
                <a:spLocks noChangeArrowheads="1"/>
              </p:cNvSpPr>
              <p:nvPr/>
            </p:nvSpPr>
            <p:spPr bwMode="auto">
              <a:xfrm>
                <a:off x="980" y="2571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19</a:t>
                </a:r>
              </a:p>
            </p:txBody>
          </p:sp>
          <p:sp>
            <p:nvSpPr>
              <p:cNvPr id="61494" name="AutoShape 9"/>
              <p:cNvSpPr>
                <a:spLocks noChangeArrowheads="1"/>
              </p:cNvSpPr>
              <p:nvPr/>
            </p:nvSpPr>
            <p:spPr bwMode="auto">
              <a:xfrm>
                <a:off x="941" y="2333"/>
                <a:ext cx="407" cy="482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95" name="Text Box 10"/>
              <p:cNvSpPr txBox="1">
                <a:spLocks noChangeArrowheads="1"/>
              </p:cNvSpPr>
              <p:nvPr/>
            </p:nvSpPr>
            <p:spPr bwMode="auto">
              <a:xfrm>
                <a:off x="980" y="2341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42</a:t>
                </a:r>
              </a:p>
            </p:txBody>
          </p:sp>
          <p:sp>
            <p:nvSpPr>
              <p:cNvPr id="61496" name="Line 11"/>
              <p:cNvSpPr>
                <a:spLocks noChangeShapeType="1"/>
              </p:cNvSpPr>
              <p:nvPr/>
            </p:nvSpPr>
            <p:spPr bwMode="auto">
              <a:xfrm>
                <a:off x="943" y="2582"/>
                <a:ext cx="4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95" y="3001"/>
              <a:ext cx="407" cy="526"/>
              <a:chOff x="1834" y="3229"/>
              <a:chExt cx="407" cy="526"/>
            </a:xfrm>
          </p:grpSpPr>
          <p:sp>
            <p:nvSpPr>
              <p:cNvPr id="61489" name="Text Box 13"/>
              <p:cNvSpPr txBox="1">
                <a:spLocks noChangeArrowheads="1"/>
              </p:cNvSpPr>
              <p:nvPr/>
            </p:nvSpPr>
            <p:spPr bwMode="auto">
              <a:xfrm>
                <a:off x="1873" y="3467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12</a:t>
                </a:r>
              </a:p>
            </p:txBody>
          </p:sp>
          <p:sp>
            <p:nvSpPr>
              <p:cNvPr id="61490" name="AutoShape 14"/>
              <p:cNvSpPr>
                <a:spLocks noChangeArrowheads="1"/>
              </p:cNvSpPr>
              <p:nvPr/>
            </p:nvSpPr>
            <p:spPr bwMode="auto">
              <a:xfrm>
                <a:off x="1834" y="3229"/>
                <a:ext cx="407" cy="481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91" name="Text Box 15"/>
              <p:cNvSpPr txBox="1">
                <a:spLocks noChangeArrowheads="1"/>
              </p:cNvSpPr>
              <p:nvPr/>
            </p:nvSpPr>
            <p:spPr bwMode="auto">
              <a:xfrm>
                <a:off x="1873" y="323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93</a:t>
                </a:r>
              </a:p>
            </p:txBody>
          </p:sp>
          <p:sp>
            <p:nvSpPr>
              <p:cNvPr id="61492" name="Line 16"/>
              <p:cNvSpPr>
                <a:spLocks noChangeShapeType="1"/>
              </p:cNvSpPr>
              <p:nvPr/>
            </p:nvSpPr>
            <p:spPr bwMode="auto">
              <a:xfrm>
                <a:off x="1836" y="3478"/>
                <a:ext cx="4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480" name="AutoShape 17"/>
            <p:cNvSpPr>
              <a:spLocks noChangeArrowheads="1"/>
            </p:cNvSpPr>
            <p:nvPr/>
          </p:nvSpPr>
          <p:spPr bwMode="auto">
            <a:xfrm>
              <a:off x="428" y="3001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6</a:t>
              </a:r>
            </a:p>
          </p:txBody>
        </p:sp>
        <p:sp>
          <p:nvSpPr>
            <p:cNvPr id="61481" name="AutoShape 18"/>
            <p:cNvSpPr>
              <a:spLocks noChangeArrowheads="1"/>
            </p:cNvSpPr>
            <p:nvPr/>
          </p:nvSpPr>
          <p:spPr bwMode="auto">
            <a:xfrm>
              <a:off x="1056" y="3657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4</a:t>
              </a:r>
            </a:p>
          </p:txBody>
        </p:sp>
        <p:sp>
          <p:nvSpPr>
            <p:cNvPr id="61482" name="AutoShape 19"/>
            <p:cNvSpPr>
              <a:spLocks noChangeArrowheads="1"/>
            </p:cNvSpPr>
            <p:nvPr/>
          </p:nvSpPr>
          <p:spPr bwMode="auto">
            <a:xfrm>
              <a:off x="1772" y="3657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7</a:t>
              </a:r>
            </a:p>
          </p:txBody>
        </p:sp>
        <p:sp>
          <p:nvSpPr>
            <p:cNvPr id="61483" name="Line 20"/>
            <p:cNvSpPr>
              <a:spLocks noChangeShapeType="1"/>
            </p:cNvSpPr>
            <p:nvPr/>
          </p:nvSpPr>
          <p:spPr bwMode="auto">
            <a:xfrm flipH="1">
              <a:off x="603" y="2799"/>
              <a:ext cx="338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4" name="Line 21"/>
            <p:cNvSpPr>
              <a:spLocks noChangeShapeType="1"/>
            </p:cNvSpPr>
            <p:nvPr/>
          </p:nvSpPr>
          <p:spPr bwMode="auto">
            <a:xfrm>
              <a:off x="1332" y="2799"/>
              <a:ext cx="279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5" name="Line 22"/>
            <p:cNvSpPr>
              <a:spLocks noChangeShapeType="1"/>
            </p:cNvSpPr>
            <p:nvPr/>
          </p:nvSpPr>
          <p:spPr bwMode="auto">
            <a:xfrm>
              <a:off x="1778" y="3465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6" name="Line 23"/>
            <p:cNvSpPr>
              <a:spLocks noChangeShapeType="1"/>
            </p:cNvSpPr>
            <p:nvPr/>
          </p:nvSpPr>
          <p:spPr bwMode="auto">
            <a:xfrm flipH="1">
              <a:off x="1240" y="3465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7" name="Text Box 24"/>
            <p:cNvSpPr txBox="1">
              <a:spLocks noChangeArrowheads="1"/>
            </p:cNvSpPr>
            <p:nvPr/>
          </p:nvSpPr>
          <p:spPr bwMode="auto">
            <a:xfrm>
              <a:off x="1400" y="2359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x</a:t>
              </a:r>
            </a:p>
          </p:txBody>
        </p:sp>
        <p:sp>
          <p:nvSpPr>
            <p:cNvPr id="61488" name="Text Box 25"/>
            <p:cNvSpPr txBox="1">
              <a:spLocks noChangeArrowheads="1"/>
            </p:cNvSpPr>
            <p:nvPr/>
          </p:nvSpPr>
          <p:spPr bwMode="auto">
            <a:xfrm>
              <a:off x="1852" y="2963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y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321425" y="3648075"/>
            <a:ext cx="2547938" cy="2917825"/>
            <a:chOff x="3532" y="2335"/>
            <a:chExt cx="1605" cy="1838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403" y="2373"/>
              <a:ext cx="407" cy="526"/>
              <a:chOff x="1834" y="3229"/>
              <a:chExt cx="407" cy="526"/>
            </a:xfrm>
          </p:grpSpPr>
          <p:sp>
            <p:nvSpPr>
              <p:cNvPr id="61474" name="Text Box 28"/>
              <p:cNvSpPr txBox="1">
                <a:spLocks noChangeArrowheads="1"/>
              </p:cNvSpPr>
              <p:nvPr/>
            </p:nvSpPr>
            <p:spPr bwMode="auto">
              <a:xfrm>
                <a:off x="1873" y="3467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61475" name="AutoShape 29"/>
              <p:cNvSpPr>
                <a:spLocks noChangeArrowheads="1"/>
              </p:cNvSpPr>
              <p:nvPr/>
            </p:nvSpPr>
            <p:spPr bwMode="auto">
              <a:xfrm>
                <a:off x="1834" y="3229"/>
                <a:ext cx="407" cy="481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76" name="Text Box 30"/>
              <p:cNvSpPr txBox="1">
                <a:spLocks noChangeArrowheads="1"/>
              </p:cNvSpPr>
              <p:nvPr/>
            </p:nvSpPr>
            <p:spPr bwMode="auto">
              <a:xfrm>
                <a:off x="1873" y="323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93</a:t>
                </a:r>
              </a:p>
            </p:txBody>
          </p:sp>
          <p:sp>
            <p:nvSpPr>
              <p:cNvPr id="61477" name="Line 31"/>
              <p:cNvSpPr>
                <a:spLocks noChangeShapeType="1"/>
              </p:cNvSpPr>
              <p:nvPr/>
            </p:nvSpPr>
            <p:spPr bwMode="auto">
              <a:xfrm>
                <a:off x="1836" y="3478"/>
                <a:ext cx="4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460" name="AutoShape 32"/>
            <p:cNvSpPr>
              <a:spLocks noChangeArrowheads="1"/>
            </p:cNvSpPr>
            <p:nvPr/>
          </p:nvSpPr>
          <p:spPr bwMode="auto">
            <a:xfrm>
              <a:off x="4780" y="3029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7</a:t>
              </a:r>
            </a:p>
          </p:txBody>
        </p:sp>
        <p:sp>
          <p:nvSpPr>
            <p:cNvPr id="61461" name="Line 33"/>
            <p:cNvSpPr>
              <a:spLocks noChangeShapeType="1"/>
            </p:cNvSpPr>
            <p:nvPr/>
          </p:nvSpPr>
          <p:spPr bwMode="auto">
            <a:xfrm>
              <a:off x="4786" y="2837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2" name="Text Box 34"/>
            <p:cNvSpPr txBox="1">
              <a:spLocks noChangeArrowheads="1"/>
            </p:cNvSpPr>
            <p:nvPr/>
          </p:nvSpPr>
          <p:spPr bwMode="auto">
            <a:xfrm>
              <a:off x="4860" y="233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y</a:t>
              </a:r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3868" y="3019"/>
              <a:ext cx="407" cy="526"/>
              <a:chOff x="941" y="2333"/>
              <a:chExt cx="407" cy="526"/>
            </a:xfrm>
          </p:grpSpPr>
          <p:sp>
            <p:nvSpPr>
              <p:cNvPr id="61470" name="Text Box 36"/>
              <p:cNvSpPr txBox="1">
                <a:spLocks noChangeArrowheads="1"/>
              </p:cNvSpPr>
              <p:nvPr/>
            </p:nvSpPr>
            <p:spPr bwMode="auto">
              <a:xfrm>
                <a:off x="980" y="2571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61471" name="AutoShape 37"/>
              <p:cNvSpPr>
                <a:spLocks noChangeArrowheads="1"/>
              </p:cNvSpPr>
              <p:nvPr/>
            </p:nvSpPr>
            <p:spPr bwMode="auto">
              <a:xfrm>
                <a:off x="941" y="2333"/>
                <a:ext cx="407" cy="482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72" name="Text Box 38"/>
              <p:cNvSpPr txBox="1">
                <a:spLocks noChangeArrowheads="1"/>
              </p:cNvSpPr>
              <p:nvPr/>
            </p:nvSpPr>
            <p:spPr bwMode="auto">
              <a:xfrm>
                <a:off x="980" y="2341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42</a:t>
                </a:r>
              </a:p>
            </p:txBody>
          </p:sp>
          <p:sp>
            <p:nvSpPr>
              <p:cNvPr id="61473" name="Line 39"/>
              <p:cNvSpPr>
                <a:spLocks noChangeShapeType="1"/>
              </p:cNvSpPr>
              <p:nvPr/>
            </p:nvSpPr>
            <p:spPr bwMode="auto">
              <a:xfrm>
                <a:off x="943" y="2582"/>
                <a:ext cx="4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464" name="Text Box 40"/>
            <p:cNvSpPr txBox="1">
              <a:spLocks noChangeArrowheads="1"/>
            </p:cNvSpPr>
            <p:nvPr/>
          </p:nvSpPr>
          <p:spPr bwMode="auto">
            <a:xfrm>
              <a:off x="4327" y="3045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x</a:t>
              </a:r>
            </a:p>
          </p:txBody>
        </p:sp>
        <p:sp>
          <p:nvSpPr>
            <p:cNvPr id="61465" name="Line 41"/>
            <p:cNvSpPr>
              <a:spLocks noChangeShapeType="1"/>
            </p:cNvSpPr>
            <p:nvPr/>
          </p:nvSpPr>
          <p:spPr bwMode="auto">
            <a:xfrm flipH="1">
              <a:off x="4244" y="2849"/>
              <a:ext cx="171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6" name="AutoShape 42"/>
            <p:cNvSpPr>
              <a:spLocks noChangeArrowheads="1"/>
            </p:cNvSpPr>
            <p:nvPr/>
          </p:nvSpPr>
          <p:spPr bwMode="auto">
            <a:xfrm>
              <a:off x="3532" y="3704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6</a:t>
              </a:r>
            </a:p>
          </p:txBody>
        </p:sp>
        <p:sp>
          <p:nvSpPr>
            <p:cNvPr id="61467" name="AutoShape 43"/>
            <p:cNvSpPr>
              <a:spLocks noChangeArrowheads="1"/>
            </p:cNvSpPr>
            <p:nvPr/>
          </p:nvSpPr>
          <p:spPr bwMode="auto">
            <a:xfrm>
              <a:off x="4248" y="3704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4</a:t>
              </a:r>
            </a:p>
          </p:txBody>
        </p:sp>
        <p:sp>
          <p:nvSpPr>
            <p:cNvPr id="61468" name="Line 44"/>
            <p:cNvSpPr>
              <a:spLocks noChangeShapeType="1"/>
            </p:cNvSpPr>
            <p:nvPr/>
          </p:nvSpPr>
          <p:spPr bwMode="auto">
            <a:xfrm>
              <a:off x="4254" y="3512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9" name="Line 45"/>
            <p:cNvSpPr>
              <a:spLocks noChangeShapeType="1"/>
            </p:cNvSpPr>
            <p:nvPr/>
          </p:nvSpPr>
          <p:spPr bwMode="auto">
            <a:xfrm flipH="1">
              <a:off x="3716" y="3512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3471863" y="4284663"/>
            <a:ext cx="2351087" cy="390525"/>
            <a:chOff x="2282" y="2400"/>
            <a:chExt cx="1481" cy="246"/>
          </a:xfrm>
        </p:grpSpPr>
        <p:sp>
          <p:nvSpPr>
            <p:cNvPr id="61457" name="Text Box 47"/>
            <p:cNvSpPr txBox="1">
              <a:spLocks noChangeArrowheads="1"/>
            </p:cNvSpPr>
            <p:nvPr/>
          </p:nvSpPr>
          <p:spPr bwMode="auto">
            <a:xfrm>
              <a:off x="2300" y="2400"/>
              <a:ext cx="1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LEFT-ROTATE(</a:t>
              </a:r>
              <a:r>
                <a:rPr lang="en-US">
                  <a:latin typeface="Comic Sans MS" pitchFamily="-107" charset="0"/>
                </a:rPr>
                <a:t>T, x</a:t>
              </a:r>
              <a:r>
                <a:rPr lang="en-US"/>
                <a:t>)</a:t>
              </a:r>
            </a:p>
          </p:txBody>
        </p:sp>
        <p:sp>
          <p:nvSpPr>
            <p:cNvPr id="61458" name="Line 48"/>
            <p:cNvSpPr>
              <a:spLocks noChangeShapeType="1"/>
            </p:cNvSpPr>
            <p:nvPr/>
          </p:nvSpPr>
          <p:spPr bwMode="auto">
            <a:xfrm>
              <a:off x="2282" y="2646"/>
              <a:ext cx="14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2465" name="Text Box 49"/>
          <p:cNvSpPr txBox="1">
            <a:spLocks noChangeArrowheads="1"/>
          </p:cNvSpPr>
          <p:nvPr/>
        </p:nvSpPr>
        <p:spPr bwMode="auto">
          <a:xfrm>
            <a:off x="3714750" y="5021263"/>
            <a:ext cx="3159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107" charset="0"/>
              </a:rPr>
              <a:t>size[x] = size[left[x]] +</a:t>
            </a:r>
          </a:p>
          <a:p>
            <a:r>
              <a:rPr lang="en-US" sz="2000">
                <a:latin typeface="Comic Sans MS" pitchFamily="-107" charset="0"/>
              </a:rPr>
              <a:t>	size[right[x]] + 1 </a:t>
            </a: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4859338" y="3816350"/>
            <a:ext cx="3425825" cy="692150"/>
            <a:chOff x="3061" y="2404"/>
            <a:chExt cx="2158" cy="436"/>
          </a:xfrm>
        </p:grpSpPr>
        <p:sp>
          <p:nvSpPr>
            <p:cNvPr id="61455" name="Text Box 51"/>
            <p:cNvSpPr txBox="1">
              <a:spLocks noChangeArrowheads="1"/>
            </p:cNvSpPr>
            <p:nvPr/>
          </p:nvSpPr>
          <p:spPr bwMode="auto">
            <a:xfrm>
              <a:off x="3061" y="2404"/>
              <a:ext cx="17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107" charset="0"/>
                </a:rPr>
                <a:t>         size[y] = size[x]</a:t>
              </a:r>
            </a:p>
          </p:txBody>
        </p:sp>
        <p:sp>
          <p:nvSpPr>
            <p:cNvPr id="61456" name="Text Box 52"/>
            <p:cNvSpPr txBox="1">
              <a:spLocks noChangeArrowheads="1"/>
            </p:cNvSpPr>
            <p:nvPr/>
          </p:nvSpPr>
          <p:spPr bwMode="auto">
            <a:xfrm>
              <a:off x="4889" y="255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19</a:t>
              </a:r>
            </a:p>
          </p:txBody>
        </p:sp>
      </p:grpSp>
      <p:sp>
        <p:nvSpPr>
          <p:cNvPr id="572469" name="Text Box 53"/>
          <p:cNvSpPr txBox="1">
            <a:spLocks noChangeArrowheads="1"/>
          </p:cNvSpPr>
          <p:nvPr/>
        </p:nvSpPr>
        <p:spPr bwMode="auto">
          <a:xfrm>
            <a:off x="6913563" y="50927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11</a:t>
            </a:r>
          </a:p>
        </p:txBody>
      </p:sp>
      <p:sp>
        <p:nvSpPr>
          <p:cNvPr id="572470" name="Text Box 54"/>
          <p:cNvSpPr txBox="1">
            <a:spLocks noChangeArrowheads="1"/>
          </p:cNvSpPr>
          <p:nvPr/>
        </p:nvSpPr>
        <p:spPr bwMode="auto">
          <a:xfrm>
            <a:off x="3004345" y="5949156"/>
            <a:ext cx="334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Maintain </a:t>
            </a:r>
            <a:r>
              <a:rPr lang="en-US" sz="2400" dirty="0">
                <a:latin typeface="Comic Sans MS" pitchFamily="-107" charset="0"/>
              </a:rPr>
              <a:t>size</a:t>
            </a:r>
            <a:r>
              <a:rPr lang="en-US" sz="2400" dirty="0"/>
              <a:t> in: </a:t>
            </a:r>
            <a:r>
              <a:rPr lang="en-US" sz="2400" dirty="0">
                <a:latin typeface="Comic Sans MS" pitchFamily="-107" charset="0"/>
              </a:rPr>
              <a:t>O(</a:t>
            </a:r>
            <a:r>
              <a:rPr lang="en-US" sz="2400" dirty="0" err="1">
                <a:latin typeface="Comic Sans MS" pitchFamily="-107" charset="0"/>
              </a:rPr>
              <a:t>lgn</a:t>
            </a:r>
            <a:r>
              <a:rPr lang="en-US" sz="2400" dirty="0">
                <a:latin typeface="Comic Sans MS" pitchFamily="-107" charset="0"/>
              </a:rPr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4DDB7D9-EDBF-3B42-9992-64461BEF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145A80-D1C5-DF4E-B0F2-3E8E874B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1" grpId="0"/>
      <p:bldP spid="572465" grpId="0"/>
      <p:bldP spid="572469" grpId="0"/>
      <p:bldP spid="5724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Augmenting a Data Structure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093788"/>
            <a:ext cx="8229600" cy="5219700"/>
          </a:xfrm>
        </p:spPr>
        <p:txBody>
          <a:bodyPr/>
          <a:lstStyle/>
          <a:p>
            <a:pPr marL="533400" indent="-533400" eaLnBrk="1" hangingPunct="1">
              <a:spcBef>
                <a:spcPts val="4272"/>
              </a:spcBef>
              <a:buFontTx/>
              <a:buAutoNum type="arabicPeriod"/>
            </a:pPr>
            <a:r>
              <a:rPr lang="en-US" dirty="0"/>
              <a:t>Choose an underlying data structure</a:t>
            </a:r>
          </a:p>
          <a:p>
            <a:pPr marL="533400" indent="-533400" eaLnBrk="1" hangingPunct="1">
              <a:spcBef>
                <a:spcPts val="4272"/>
              </a:spcBef>
              <a:buFontTx/>
              <a:buAutoNum type="arabicPeriod"/>
            </a:pPr>
            <a:r>
              <a:rPr lang="en-US" dirty="0"/>
              <a:t>Determine additional information to maintain</a:t>
            </a:r>
          </a:p>
          <a:p>
            <a:pPr marL="533400" indent="-533400" eaLnBrk="1" hangingPunct="1">
              <a:spcBef>
                <a:spcPts val="4272"/>
              </a:spcBef>
              <a:buFontTx/>
              <a:buAutoNum type="arabicPeriod"/>
            </a:pPr>
            <a:r>
              <a:rPr lang="en-US" dirty="0"/>
              <a:t>Verify that we can maintain additional information for existing data structure operations</a:t>
            </a:r>
          </a:p>
          <a:p>
            <a:pPr marL="533400" indent="-533400" eaLnBrk="1" hangingPunct="1">
              <a:spcBef>
                <a:spcPts val="4272"/>
              </a:spcBef>
              <a:buFontTx/>
              <a:buAutoNum type="arabicPeriod"/>
            </a:pPr>
            <a:r>
              <a:rPr lang="en-US" dirty="0"/>
              <a:t>Develop new operations</a:t>
            </a: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1896036" y="1615982"/>
            <a:ext cx="3011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  <a:sym typeface="Symbol" pitchFamily="-107" charset="2"/>
              </a:rPr>
              <a:t>⇒ 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Red-black trees</a:t>
            </a:r>
          </a:p>
        </p:txBody>
      </p:sp>
      <p:sp>
        <p:nvSpPr>
          <p:cNvPr id="574469" name="Text Box 5"/>
          <p:cNvSpPr txBox="1">
            <a:spLocks noChangeArrowheads="1"/>
          </p:cNvSpPr>
          <p:nvPr/>
        </p:nvSpPr>
        <p:spPr bwMode="auto">
          <a:xfrm>
            <a:off x="2030506" y="2936221"/>
            <a:ext cx="15344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  <a:sym typeface="Symbol" pitchFamily="-107" charset="2"/>
              </a:rPr>
              <a:t>⇒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  size[x]</a:t>
            </a:r>
          </a:p>
        </p:txBody>
      </p:sp>
      <p:sp>
        <p:nvSpPr>
          <p:cNvPr id="574470" name="Text Box 6"/>
          <p:cNvSpPr txBox="1">
            <a:spLocks noChangeArrowheads="1"/>
          </p:cNvSpPr>
          <p:nvPr/>
        </p:nvSpPr>
        <p:spPr bwMode="auto">
          <a:xfrm>
            <a:off x="3426479" y="4428471"/>
            <a:ext cx="5302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  <a:sym typeface="Symbol" pitchFamily="-107" charset="2"/>
              </a:rPr>
              <a:t>⇒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 Shown how to maintain size during modifying operations</a:t>
            </a:r>
          </a:p>
        </p:txBody>
      </p:sp>
      <p:sp>
        <p:nvSpPr>
          <p:cNvPr id="574471" name="Text Box 7"/>
          <p:cNvSpPr txBox="1">
            <a:spLocks noChangeArrowheads="1"/>
          </p:cNvSpPr>
          <p:nvPr/>
        </p:nvSpPr>
        <p:spPr bwMode="auto">
          <a:xfrm>
            <a:off x="1970741" y="5847697"/>
            <a:ext cx="6265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  <a:sym typeface="Symbol" pitchFamily="-107" charset="2"/>
              </a:rPr>
              <a:t>⇒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 Developed OS-RANK and OS-SELECT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AB1A96-D3DB-494D-8C48-E4A4F077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E115C-E983-2343-9F78-34FDEDCE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  <p:bldP spid="574468" grpId="0"/>
      <p:bldP spid="574469" grpId="0"/>
      <p:bldP spid="574470" grpId="0"/>
      <p:bldP spid="5744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Augmenting Red-Black Trees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7438"/>
            <a:ext cx="8494712" cy="553402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z="3200" dirty="0">
                <a:solidFill>
                  <a:srgbClr val="DD0111"/>
                </a:solidFill>
                <a:latin typeface="Monotype Corsiva" pitchFamily="-107" charset="0"/>
              </a:rPr>
              <a:t>Theorem:</a:t>
            </a:r>
            <a:r>
              <a:rPr lang="en-US" sz="3200" dirty="0"/>
              <a:t> </a:t>
            </a:r>
            <a:r>
              <a:rPr lang="en-US" dirty="0"/>
              <a:t>Let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f</a:t>
            </a:r>
            <a:r>
              <a:rPr lang="en-US" dirty="0"/>
              <a:t> be a </a:t>
            </a:r>
            <a:r>
              <a:rPr lang="en-US" dirty="0">
                <a:solidFill>
                  <a:schemeClr val="tx1"/>
                </a:solidFill>
              </a:rPr>
              <a:t>field that augments a red-black tree</a:t>
            </a:r>
            <a:r>
              <a:rPr lang="en-US" dirty="0"/>
              <a:t>. If the contents of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f</a:t>
            </a:r>
            <a:r>
              <a:rPr lang="en-US" dirty="0"/>
              <a:t> for a node can be computed using only the information in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x</a:t>
            </a:r>
            <a:r>
              <a:rPr lang="en-US" dirty="0">
                <a:latin typeface="Comic Sans MS" pitchFamily="-107" charset="0"/>
              </a:rPr>
              <a:t>,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left[x]</a:t>
            </a:r>
            <a:r>
              <a:rPr lang="en-US" dirty="0">
                <a:latin typeface="Comic Sans MS" pitchFamily="-107" charset="0"/>
              </a:rPr>
              <a:t>,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right[x]</a:t>
            </a:r>
            <a:r>
              <a:rPr lang="en-US" dirty="0"/>
              <a:t> </a:t>
            </a:r>
            <a:r>
              <a:rPr lang="en-US" dirty="0">
                <a:sym typeface="Symbol" pitchFamily="-107" charset="2"/>
              </a:rPr>
              <a:t>⇒</a:t>
            </a:r>
            <a:r>
              <a:rPr lang="en-US" dirty="0"/>
              <a:t> we can maintain the values of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f</a:t>
            </a:r>
            <a:r>
              <a:rPr lang="en-US" dirty="0"/>
              <a:t> in all nodes during insertion and deletion, without affecting their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  <a:r>
              <a:rPr lang="en-US" dirty="0"/>
              <a:t> running time.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67E6C3-3C51-884D-82B0-4A803044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57778D-B97A-7F47-B9CE-F0028E37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87450"/>
            <a:ext cx="8494712" cy="5534025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/>
              <a:t>Can we augment a RBT with </a:t>
            </a:r>
            <a:r>
              <a:rPr lang="en-US">
                <a:latin typeface="Comic Sans MS" pitchFamily="-107" charset="0"/>
              </a:rPr>
              <a:t>size[x]?</a:t>
            </a:r>
          </a:p>
          <a:p>
            <a:pPr marL="533400" indent="-533400" eaLnBrk="1" hangingPunct="1">
              <a:buFontTx/>
              <a:buNone/>
            </a:pPr>
            <a:r>
              <a:rPr lang="en-US"/>
              <a:t>	</a:t>
            </a:r>
            <a:r>
              <a:rPr lang="en-US" sz="2400">
                <a:solidFill>
                  <a:srgbClr val="336699"/>
                </a:solidFill>
              </a:rPr>
              <a:t>Yes:</a:t>
            </a:r>
            <a:r>
              <a:rPr lang="en-US" sz="2400"/>
              <a:t>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size[x] = size[left[x]] + size[right[x]] + 1</a:t>
            </a:r>
          </a:p>
          <a:p>
            <a:pPr marL="533400" indent="-533400" eaLnBrk="1" hangingPunct="1">
              <a:buFontTx/>
              <a:buNone/>
            </a:pPr>
            <a:endParaRPr lang="en-US" sz="2400">
              <a:solidFill>
                <a:schemeClr val="tx1"/>
              </a:solidFill>
              <a:latin typeface="Comic Sans MS" pitchFamily="-107" charset="0"/>
            </a:endParaRPr>
          </a:p>
          <a:p>
            <a:pPr marL="533400" indent="-533400" eaLnBrk="1" hangingPunct="1">
              <a:buFontTx/>
              <a:buAutoNum type="arabicPeriod" startAt="2"/>
            </a:pPr>
            <a:r>
              <a:rPr lang="en-US"/>
              <a:t>Can we augment a RBT with </a:t>
            </a:r>
            <a:r>
              <a:rPr lang="en-US">
                <a:latin typeface="Comic Sans MS" pitchFamily="-107" charset="0"/>
              </a:rPr>
              <a:t>height[x]?</a:t>
            </a:r>
          </a:p>
          <a:p>
            <a:pPr marL="533400" indent="-533400" eaLnBrk="1" hangingPunct="1">
              <a:buFontTx/>
              <a:buNone/>
            </a:pPr>
            <a:r>
              <a:rPr lang="en-US"/>
              <a:t>	</a:t>
            </a:r>
            <a:r>
              <a:rPr lang="en-US" sz="2400">
                <a:solidFill>
                  <a:srgbClr val="336699"/>
                </a:solidFill>
              </a:rPr>
              <a:t>Yes:</a:t>
            </a:r>
            <a:r>
              <a:rPr lang="en-US" sz="2400"/>
              <a:t>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height[x] = 1 + max(height[left[x]],             					    height[right[x]])</a:t>
            </a:r>
          </a:p>
          <a:p>
            <a:pPr marL="533400" indent="-533400" eaLnBrk="1" hangingPunct="1">
              <a:buFontTx/>
              <a:buNone/>
            </a:pPr>
            <a:endParaRPr lang="en-US" sz="2400">
              <a:solidFill>
                <a:schemeClr val="tx1"/>
              </a:solidFill>
              <a:latin typeface="Comic Sans MS" pitchFamily="-107" charset="0"/>
            </a:endParaRPr>
          </a:p>
          <a:p>
            <a:pPr marL="533400" indent="-533400" eaLnBrk="1" hangingPunct="1">
              <a:buFontTx/>
              <a:buAutoNum type="arabicPeriod" startAt="3"/>
            </a:pPr>
            <a:r>
              <a:rPr lang="en-US"/>
              <a:t>Can we augment a RBT with </a:t>
            </a:r>
            <a:r>
              <a:rPr lang="en-US">
                <a:latin typeface="Comic Sans MS" pitchFamily="-107" charset="0"/>
              </a:rPr>
              <a:t>rank[x]?</a:t>
            </a:r>
          </a:p>
          <a:p>
            <a:pPr marL="533400" indent="-533400" eaLnBrk="1" hangingPunct="1">
              <a:buFontTx/>
              <a:buNone/>
            </a:pPr>
            <a:r>
              <a:rPr lang="en-US"/>
              <a:t>	</a:t>
            </a:r>
            <a:r>
              <a:rPr lang="en-US" sz="2400">
                <a:solidFill>
                  <a:srgbClr val="DD0111"/>
                </a:solidFill>
              </a:rPr>
              <a:t>No</a:t>
            </a:r>
            <a:r>
              <a:rPr lang="en-US" sz="2400">
                <a:solidFill>
                  <a:schemeClr val="tx1"/>
                </a:solidFill>
              </a:rPr>
              <a:t>, inserting a new minimum will cause all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 rank values to change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5882B7-1DEF-084E-838A-05CDE5F8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CDF63-4D44-5243-AD33-4E7E0D88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Trees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-107" charset="0"/>
              </a:rPr>
              <a:t>Def.:</a:t>
            </a:r>
            <a:r>
              <a:rPr lang="en-US"/>
              <a:t> </a:t>
            </a:r>
            <a:r>
              <a:rPr lang="en-US" b="1"/>
              <a:t>Interval tree</a:t>
            </a:r>
            <a:r>
              <a:rPr lang="en-US"/>
              <a:t> = a red-black tree that maintains a dynamic set of elements, each element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 having associated an interval </a:t>
            </a:r>
            <a:r>
              <a:rPr lang="en-US">
                <a:latin typeface="Comic Sans MS" pitchFamily="-107" charset="0"/>
              </a:rPr>
              <a:t>int[x].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130000"/>
              </a:lnSpc>
            </a:pPr>
            <a:r>
              <a:rPr lang="en-US"/>
              <a:t>Operations on interval trees: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336699"/>
                </a:solidFill>
              </a:rPr>
              <a:t>INTERVAL-INSERT(</a:t>
            </a:r>
            <a:r>
              <a:rPr lang="en-US">
                <a:solidFill>
                  <a:srgbClr val="336699"/>
                </a:solidFill>
                <a:latin typeface="Comic Sans MS" pitchFamily="-107" charset="0"/>
              </a:rPr>
              <a:t>T, x</a:t>
            </a:r>
            <a:r>
              <a:rPr lang="en-US">
                <a:solidFill>
                  <a:srgbClr val="336699"/>
                </a:solidFill>
              </a:rPr>
              <a:t>) 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336699"/>
                </a:solidFill>
              </a:rPr>
              <a:t>INTERVAL-DELETE(</a:t>
            </a:r>
            <a:r>
              <a:rPr lang="en-US">
                <a:solidFill>
                  <a:srgbClr val="336699"/>
                </a:solidFill>
                <a:latin typeface="Comic Sans MS" pitchFamily="-107" charset="0"/>
              </a:rPr>
              <a:t>T, x</a:t>
            </a:r>
            <a:r>
              <a:rPr lang="en-US">
                <a:solidFill>
                  <a:srgbClr val="336699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>
                <a:solidFill>
                  <a:srgbClr val="336699"/>
                </a:solidFill>
              </a:rPr>
              <a:t>INTERVAL-SEARCH(</a:t>
            </a:r>
            <a:r>
              <a:rPr lang="en-US">
                <a:solidFill>
                  <a:srgbClr val="336699"/>
                </a:solidFill>
                <a:latin typeface="Comic Sans MS" pitchFamily="-107" charset="0"/>
              </a:rPr>
              <a:t>T, i</a:t>
            </a:r>
            <a:r>
              <a:rPr lang="en-US">
                <a:solidFill>
                  <a:srgbClr val="336699"/>
                </a:solidFill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C6AAE7-B3BB-3E47-83FA-7062B31B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Augmenting Data Structures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63638"/>
            <a:ext cx="8382000" cy="52974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/>
              <a:t>Let’s look at two new problems: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Dynamic order statistic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Interval search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It is unusual to have to design all-new data structures from scratch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Typically: store additional information in an already known data structure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The augmented data structure can support new operations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We need to correctly maintain the new information without loss of efficiency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43817-B9B0-A84E-B6B8-C19059EB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8E0D2-5B54-1745-9396-BAA37F5B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Properties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Intervals </a:t>
            </a:r>
            <a:r>
              <a:rPr lang="en-US">
                <a:latin typeface="Comic Sans MS" pitchFamily="-107" charset="0"/>
              </a:rPr>
              <a:t>i</a:t>
            </a:r>
            <a:r>
              <a:rPr lang="en-US"/>
              <a:t> and </a:t>
            </a:r>
            <a:r>
              <a:rPr lang="en-US">
                <a:latin typeface="Comic Sans MS" pitchFamily="-107" charset="0"/>
              </a:rPr>
              <a:t>j</a:t>
            </a:r>
            <a:r>
              <a:rPr lang="en-US"/>
              <a:t> overlap iff: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>
                <a:latin typeface="Comic Sans MS" pitchFamily="-107" charset="0"/>
              </a:rPr>
              <a:t>low[i] </a:t>
            </a:r>
            <a:r>
              <a:rPr lang="en-US">
                <a:latin typeface="Comic Sans MS" pitchFamily="-107" charset="0"/>
                <a:ea typeface="Arial" pitchFamily="-107" charset="0"/>
                <a:cs typeface="Arial" pitchFamily="-107" charset="0"/>
              </a:rPr>
              <a:t>≤ high[j]</a:t>
            </a:r>
            <a:r>
              <a:rPr lang="en-US">
                <a:ea typeface="Arial" pitchFamily="-107" charset="0"/>
                <a:cs typeface="Arial" pitchFamily="-107" charset="0"/>
              </a:rPr>
              <a:t> and </a:t>
            </a:r>
            <a:r>
              <a:rPr lang="en-US">
                <a:latin typeface="Comic Sans MS" pitchFamily="-107" charset="0"/>
                <a:ea typeface="Arial" pitchFamily="-107" charset="0"/>
                <a:cs typeface="Arial" pitchFamily="-107" charset="0"/>
              </a:rPr>
              <a:t>low[j] ≤ high[i]</a:t>
            </a:r>
          </a:p>
          <a:p>
            <a:endParaRPr lang="en-US">
              <a:ea typeface="Arial" pitchFamily="-107" charset="0"/>
              <a:cs typeface="Arial" pitchFamily="-107" charset="0"/>
            </a:endParaRPr>
          </a:p>
          <a:p>
            <a:endParaRPr lang="en-US">
              <a:ea typeface="Arial" pitchFamily="-107" charset="0"/>
              <a:cs typeface="Arial" pitchFamily="-107" charset="0"/>
            </a:endParaRPr>
          </a:p>
          <a:p>
            <a:endParaRPr lang="en-US">
              <a:ea typeface="Arial" pitchFamily="-107" charset="0"/>
              <a:cs typeface="Arial" pitchFamily="-107" charset="0"/>
            </a:endParaRPr>
          </a:p>
          <a:p>
            <a:r>
              <a:rPr lang="en-US">
                <a:ea typeface="Arial" pitchFamily="-107" charset="0"/>
                <a:cs typeface="Arial" pitchFamily="-107" charset="0"/>
              </a:rPr>
              <a:t>Intervals </a:t>
            </a:r>
            <a:r>
              <a:rPr lang="en-US">
                <a:latin typeface="Comic Sans MS" pitchFamily="-107" charset="0"/>
                <a:ea typeface="Arial" pitchFamily="-107" charset="0"/>
                <a:cs typeface="Arial" pitchFamily="-107" charset="0"/>
              </a:rPr>
              <a:t>i</a:t>
            </a:r>
            <a:r>
              <a:rPr lang="en-US">
                <a:ea typeface="Arial" pitchFamily="-107" charset="0"/>
                <a:cs typeface="Arial" pitchFamily="-107" charset="0"/>
              </a:rPr>
              <a:t> and </a:t>
            </a:r>
            <a:r>
              <a:rPr lang="en-US">
                <a:latin typeface="Comic Sans MS" pitchFamily="-107" charset="0"/>
                <a:ea typeface="Arial" pitchFamily="-107" charset="0"/>
                <a:cs typeface="Arial" pitchFamily="-107" charset="0"/>
              </a:rPr>
              <a:t>j</a:t>
            </a:r>
            <a:r>
              <a:rPr lang="en-US">
                <a:ea typeface="Arial" pitchFamily="-107" charset="0"/>
                <a:cs typeface="Arial" pitchFamily="-107" charset="0"/>
              </a:rPr>
              <a:t> do not overlap iff:</a:t>
            </a:r>
          </a:p>
          <a:p>
            <a:pPr>
              <a:buFontTx/>
              <a:buNone/>
            </a:pPr>
            <a:r>
              <a:rPr lang="en-US">
                <a:ea typeface="Arial" pitchFamily="-107" charset="0"/>
                <a:cs typeface="Arial" pitchFamily="-107" charset="0"/>
              </a:rPr>
              <a:t>		</a:t>
            </a:r>
            <a:r>
              <a:rPr lang="en-US">
                <a:latin typeface="Comic Sans MS" pitchFamily="-107" charset="0"/>
                <a:ea typeface="Arial" pitchFamily="-107" charset="0"/>
                <a:cs typeface="Arial" pitchFamily="-107" charset="0"/>
              </a:rPr>
              <a:t>high[i] &lt; low[j] or high[j] &lt; low[i]</a:t>
            </a:r>
          </a:p>
        </p:txBody>
      </p:sp>
      <p:grpSp>
        <p:nvGrpSpPr>
          <p:cNvPr id="150532" name="Group 4"/>
          <p:cNvGrpSpPr>
            <a:grpSpLocks/>
          </p:cNvGrpSpPr>
          <p:nvPr/>
        </p:nvGrpSpPr>
        <p:grpSpPr bwMode="auto">
          <a:xfrm>
            <a:off x="703263" y="2379663"/>
            <a:ext cx="1309687" cy="862012"/>
            <a:chOff x="443" y="1607"/>
            <a:chExt cx="825" cy="543"/>
          </a:xfrm>
        </p:grpSpPr>
        <p:grpSp>
          <p:nvGrpSpPr>
            <p:cNvPr id="150533" name="Group 5"/>
            <p:cNvGrpSpPr>
              <a:grpSpLocks/>
            </p:cNvGrpSpPr>
            <p:nvPr/>
          </p:nvGrpSpPr>
          <p:grpSpPr bwMode="auto">
            <a:xfrm>
              <a:off x="596" y="1797"/>
              <a:ext cx="520" cy="62"/>
              <a:chOff x="728" y="1809"/>
              <a:chExt cx="520" cy="62"/>
            </a:xfrm>
          </p:grpSpPr>
          <p:sp>
            <p:nvSpPr>
              <p:cNvPr id="150534" name="Line 6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35" name="Line 7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36" name="Line 8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0537" name="Group 9"/>
            <p:cNvGrpSpPr>
              <a:grpSpLocks/>
            </p:cNvGrpSpPr>
            <p:nvPr/>
          </p:nvGrpSpPr>
          <p:grpSpPr bwMode="auto">
            <a:xfrm>
              <a:off x="443" y="2071"/>
              <a:ext cx="825" cy="79"/>
              <a:chOff x="728" y="1809"/>
              <a:chExt cx="520" cy="62"/>
            </a:xfrm>
          </p:grpSpPr>
          <p:sp>
            <p:nvSpPr>
              <p:cNvPr id="150538" name="Line 10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39" name="Line 11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40" name="Line 12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795" y="1607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  <p:sp>
          <p:nvSpPr>
            <p:cNvPr id="150542" name="Text Box 14"/>
            <p:cNvSpPr txBox="1">
              <a:spLocks noChangeArrowheads="1"/>
            </p:cNvSpPr>
            <p:nvPr/>
          </p:nvSpPr>
          <p:spPr bwMode="auto">
            <a:xfrm>
              <a:off x="787" y="1844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</p:grpSp>
      <p:grpSp>
        <p:nvGrpSpPr>
          <p:cNvPr id="150543" name="Group 15"/>
          <p:cNvGrpSpPr>
            <a:grpSpLocks/>
          </p:cNvGrpSpPr>
          <p:nvPr/>
        </p:nvGrpSpPr>
        <p:grpSpPr bwMode="auto">
          <a:xfrm>
            <a:off x="2747963" y="2424113"/>
            <a:ext cx="1309687" cy="817562"/>
            <a:chOff x="1731" y="1635"/>
            <a:chExt cx="825" cy="515"/>
          </a:xfrm>
        </p:grpSpPr>
        <p:grpSp>
          <p:nvGrpSpPr>
            <p:cNvPr id="150544" name="Group 16"/>
            <p:cNvGrpSpPr>
              <a:grpSpLocks/>
            </p:cNvGrpSpPr>
            <p:nvPr/>
          </p:nvGrpSpPr>
          <p:grpSpPr bwMode="auto">
            <a:xfrm>
              <a:off x="1731" y="1797"/>
              <a:ext cx="825" cy="79"/>
              <a:chOff x="728" y="1809"/>
              <a:chExt cx="520" cy="62"/>
            </a:xfrm>
          </p:grpSpPr>
          <p:sp>
            <p:nvSpPr>
              <p:cNvPr id="150545" name="Line 17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46" name="Line 18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47" name="Line 19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0548" name="Group 20"/>
            <p:cNvGrpSpPr>
              <a:grpSpLocks/>
            </p:cNvGrpSpPr>
            <p:nvPr/>
          </p:nvGrpSpPr>
          <p:grpSpPr bwMode="auto">
            <a:xfrm>
              <a:off x="1857" y="2088"/>
              <a:ext cx="520" cy="62"/>
              <a:chOff x="728" y="1809"/>
              <a:chExt cx="520" cy="62"/>
            </a:xfrm>
          </p:grpSpPr>
          <p:sp>
            <p:nvSpPr>
              <p:cNvPr id="150549" name="Line 21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50" name="Line 22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51" name="Line 23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2037" y="163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2029" y="187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</p:grpSp>
      <p:grpSp>
        <p:nvGrpSpPr>
          <p:cNvPr id="150554" name="Group 26"/>
          <p:cNvGrpSpPr>
            <a:grpSpLocks/>
          </p:cNvGrpSpPr>
          <p:nvPr/>
        </p:nvGrpSpPr>
        <p:grpSpPr bwMode="auto">
          <a:xfrm>
            <a:off x="4903788" y="2424113"/>
            <a:ext cx="1317625" cy="817562"/>
            <a:chOff x="3089" y="1635"/>
            <a:chExt cx="830" cy="515"/>
          </a:xfrm>
        </p:grpSpPr>
        <p:grpSp>
          <p:nvGrpSpPr>
            <p:cNvPr id="150555" name="Group 27"/>
            <p:cNvGrpSpPr>
              <a:grpSpLocks/>
            </p:cNvGrpSpPr>
            <p:nvPr/>
          </p:nvGrpSpPr>
          <p:grpSpPr bwMode="auto">
            <a:xfrm>
              <a:off x="3399" y="1797"/>
              <a:ext cx="520" cy="62"/>
              <a:chOff x="728" y="1809"/>
              <a:chExt cx="520" cy="62"/>
            </a:xfrm>
          </p:grpSpPr>
          <p:sp>
            <p:nvSpPr>
              <p:cNvPr id="150556" name="Line 28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57" name="Line 29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58" name="Line 30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0559" name="Group 31"/>
            <p:cNvGrpSpPr>
              <a:grpSpLocks/>
            </p:cNvGrpSpPr>
            <p:nvPr/>
          </p:nvGrpSpPr>
          <p:grpSpPr bwMode="auto">
            <a:xfrm>
              <a:off x="3089" y="2094"/>
              <a:ext cx="628" cy="56"/>
              <a:chOff x="728" y="1809"/>
              <a:chExt cx="520" cy="62"/>
            </a:xfrm>
          </p:grpSpPr>
          <p:sp>
            <p:nvSpPr>
              <p:cNvPr id="150560" name="Line 32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61" name="Line 33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62" name="Line 34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563" name="Text Box 35"/>
            <p:cNvSpPr txBox="1">
              <a:spLocks noChangeArrowheads="1"/>
            </p:cNvSpPr>
            <p:nvPr/>
          </p:nvSpPr>
          <p:spPr bwMode="auto">
            <a:xfrm>
              <a:off x="3483" y="163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  <p:sp>
          <p:nvSpPr>
            <p:cNvPr id="150564" name="Text Box 36"/>
            <p:cNvSpPr txBox="1">
              <a:spLocks noChangeArrowheads="1"/>
            </p:cNvSpPr>
            <p:nvPr/>
          </p:nvSpPr>
          <p:spPr bwMode="auto">
            <a:xfrm>
              <a:off x="3475" y="1872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</p:grpSp>
      <p:grpSp>
        <p:nvGrpSpPr>
          <p:cNvPr id="150565" name="Group 37"/>
          <p:cNvGrpSpPr>
            <a:grpSpLocks/>
          </p:cNvGrpSpPr>
          <p:nvPr/>
        </p:nvGrpSpPr>
        <p:grpSpPr bwMode="auto">
          <a:xfrm>
            <a:off x="7037388" y="2378075"/>
            <a:ext cx="1308100" cy="863600"/>
            <a:chOff x="4433" y="1606"/>
            <a:chExt cx="824" cy="544"/>
          </a:xfrm>
        </p:grpSpPr>
        <p:grpSp>
          <p:nvGrpSpPr>
            <p:cNvPr id="150566" name="Group 38"/>
            <p:cNvGrpSpPr>
              <a:grpSpLocks/>
            </p:cNvGrpSpPr>
            <p:nvPr/>
          </p:nvGrpSpPr>
          <p:grpSpPr bwMode="auto">
            <a:xfrm>
              <a:off x="4433" y="1797"/>
              <a:ext cx="520" cy="62"/>
              <a:chOff x="728" y="1809"/>
              <a:chExt cx="520" cy="62"/>
            </a:xfrm>
          </p:grpSpPr>
          <p:sp>
            <p:nvSpPr>
              <p:cNvPr id="150567" name="Line 39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68" name="Line 40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69" name="Line 41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0570" name="Group 42"/>
            <p:cNvGrpSpPr>
              <a:grpSpLocks/>
            </p:cNvGrpSpPr>
            <p:nvPr/>
          </p:nvGrpSpPr>
          <p:grpSpPr bwMode="auto">
            <a:xfrm>
              <a:off x="4629" y="2094"/>
              <a:ext cx="628" cy="56"/>
              <a:chOff x="728" y="1809"/>
              <a:chExt cx="520" cy="62"/>
            </a:xfrm>
          </p:grpSpPr>
          <p:sp>
            <p:nvSpPr>
              <p:cNvPr id="150571" name="Line 43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72" name="Line 44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73" name="Line 45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574" name="Text Box 46"/>
            <p:cNvSpPr txBox="1">
              <a:spLocks noChangeArrowheads="1"/>
            </p:cNvSpPr>
            <p:nvPr/>
          </p:nvSpPr>
          <p:spPr bwMode="auto">
            <a:xfrm>
              <a:off x="4669" y="160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  <p:sp>
          <p:nvSpPr>
            <p:cNvPr id="150575" name="Text Box 47"/>
            <p:cNvSpPr txBox="1">
              <a:spLocks noChangeArrowheads="1"/>
            </p:cNvSpPr>
            <p:nvPr/>
          </p:nvSpPr>
          <p:spPr bwMode="auto">
            <a:xfrm>
              <a:off x="4661" y="1843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</p:grpSp>
      <p:grpSp>
        <p:nvGrpSpPr>
          <p:cNvPr id="150576" name="Group 48"/>
          <p:cNvGrpSpPr>
            <a:grpSpLocks/>
          </p:cNvGrpSpPr>
          <p:nvPr/>
        </p:nvGrpSpPr>
        <p:grpSpPr bwMode="auto">
          <a:xfrm>
            <a:off x="1287463" y="5294313"/>
            <a:ext cx="2411412" cy="485775"/>
            <a:chOff x="811" y="2771"/>
            <a:chExt cx="1519" cy="306"/>
          </a:xfrm>
        </p:grpSpPr>
        <p:grpSp>
          <p:nvGrpSpPr>
            <p:cNvPr id="150577" name="Group 49"/>
            <p:cNvGrpSpPr>
              <a:grpSpLocks/>
            </p:cNvGrpSpPr>
            <p:nvPr/>
          </p:nvGrpSpPr>
          <p:grpSpPr bwMode="auto">
            <a:xfrm>
              <a:off x="811" y="2998"/>
              <a:ext cx="520" cy="62"/>
              <a:chOff x="728" y="1809"/>
              <a:chExt cx="520" cy="62"/>
            </a:xfrm>
          </p:grpSpPr>
          <p:sp>
            <p:nvSpPr>
              <p:cNvPr id="150578" name="Line 50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79" name="Line 51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80" name="Line 52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0581" name="Group 53"/>
            <p:cNvGrpSpPr>
              <a:grpSpLocks/>
            </p:cNvGrpSpPr>
            <p:nvPr/>
          </p:nvGrpSpPr>
          <p:grpSpPr bwMode="auto">
            <a:xfrm>
              <a:off x="1505" y="2998"/>
              <a:ext cx="825" cy="79"/>
              <a:chOff x="728" y="1809"/>
              <a:chExt cx="520" cy="62"/>
            </a:xfrm>
          </p:grpSpPr>
          <p:sp>
            <p:nvSpPr>
              <p:cNvPr id="150582" name="Line 54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83" name="Line 55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84" name="Line 56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585" name="Text Box 57"/>
            <p:cNvSpPr txBox="1">
              <a:spLocks noChangeArrowheads="1"/>
            </p:cNvSpPr>
            <p:nvPr/>
          </p:nvSpPr>
          <p:spPr bwMode="auto">
            <a:xfrm>
              <a:off x="1010" y="2771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  <p:sp>
          <p:nvSpPr>
            <p:cNvPr id="150586" name="Text Box 58"/>
            <p:cNvSpPr txBox="1">
              <a:spLocks noChangeArrowheads="1"/>
            </p:cNvSpPr>
            <p:nvPr/>
          </p:nvSpPr>
          <p:spPr bwMode="auto">
            <a:xfrm>
              <a:off x="1849" y="2771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</p:grpSp>
      <p:grpSp>
        <p:nvGrpSpPr>
          <p:cNvPr id="150587" name="Group 59"/>
          <p:cNvGrpSpPr>
            <a:grpSpLocks/>
          </p:cNvGrpSpPr>
          <p:nvPr/>
        </p:nvGrpSpPr>
        <p:grpSpPr bwMode="auto">
          <a:xfrm>
            <a:off x="4576763" y="5329238"/>
            <a:ext cx="2422525" cy="450850"/>
            <a:chOff x="2883" y="2793"/>
            <a:chExt cx="1526" cy="284"/>
          </a:xfrm>
        </p:grpSpPr>
        <p:grpSp>
          <p:nvGrpSpPr>
            <p:cNvPr id="150588" name="Group 60"/>
            <p:cNvGrpSpPr>
              <a:grpSpLocks/>
            </p:cNvGrpSpPr>
            <p:nvPr/>
          </p:nvGrpSpPr>
          <p:grpSpPr bwMode="auto">
            <a:xfrm>
              <a:off x="3889" y="2998"/>
              <a:ext cx="520" cy="62"/>
              <a:chOff x="728" y="1809"/>
              <a:chExt cx="520" cy="62"/>
            </a:xfrm>
          </p:grpSpPr>
          <p:sp>
            <p:nvSpPr>
              <p:cNvPr id="150589" name="Line 61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90" name="Line 62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91" name="Line 63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0592" name="Group 64"/>
            <p:cNvGrpSpPr>
              <a:grpSpLocks/>
            </p:cNvGrpSpPr>
            <p:nvPr/>
          </p:nvGrpSpPr>
          <p:grpSpPr bwMode="auto">
            <a:xfrm>
              <a:off x="2883" y="2998"/>
              <a:ext cx="825" cy="79"/>
              <a:chOff x="728" y="1809"/>
              <a:chExt cx="520" cy="62"/>
            </a:xfrm>
          </p:grpSpPr>
          <p:sp>
            <p:nvSpPr>
              <p:cNvPr id="150593" name="Line 65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94" name="Line 66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95" name="Line 67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0596" name="Text Box 68"/>
            <p:cNvSpPr txBox="1">
              <a:spLocks noChangeArrowheads="1"/>
            </p:cNvSpPr>
            <p:nvPr/>
          </p:nvSpPr>
          <p:spPr bwMode="auto">
            <a:xfrm>
              <a:off x="3224" y="2793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  <p:sp>
          <p:nvSpPr>
            <p:cNvPr id="150597" name="Text Box 69"/>
            <p:cNvSpPr txBox="1">
              <a:spLocks noChangeArrowheads="1"/>
            </p:cNvSpPr>
            <p:nvPr/>
          </p:nvSpPr>
          <p:spPr bwMode="auto">
            <a:xfrm>
              <a:off x="4063" y="279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</p:grpSp>
      <p:sp>
        <p:nvSpPr>
          <p:cNvPr id="150598" name="Line 70"/>
          <p:cNvSpPr>
            <a:spLocks noChangeShapeType="1"/>
          </p:cNvSpPr>
          <p:nvPr/>
        </p:nvSpPr>
        <p:spPr bwMode="auto">
          <a:xfrm>
            <a:off x="479425" y="3495675"/>
            <a:ext cx="832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599" name="Line 71"/>
          <p:cNvSpPr>
            <a:spLocks noChangeShapeType="1"/>
          </p:cNvSpPr>
          <p:nvPr/>
        </p:nvSpPr>
        <p:spPr bwMode="auto">
          <a:xfrm>
            <a:off x="479425" y="6246813"/>
            <a:ext cx="8328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D0135-21B9-3C4A-80E9-ED068670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9870B7-8CE5-449A-AD6F-A46839FECDC1}"/>
                  </a:ext>
                </a:extLst>
              </p14:cNvPr>
              <p14:cNvContentPartPr/>
              <p14:nvPr/>
            </p14:nvContentPartPr>
            <p14:xfrm>
              <a:off x="699120" y="2543760"/>
              <a:ext cx="7582320" cy="77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9870B7-8CE5-449A-AD6F-A46839FECD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920" y="2527560"/>
                <a:ext cx="7614720" cy="8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8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98" grpId="0" animBg="1"/>
      <p:bldP spid="1505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Trichotomy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200000"/>
              </a:lnSpc>
            </a:pPr>
            <a:r>
              <a:rPr lang="en-US"/>
              <a:t>Any two intervals </a:t>
            </a:r>
            <a:r>
              <a:rPr lang="en-US">
                <a:latin typeface="Comic Sans MS" pitchFamily="-107" charset="0"/>
              </a:rPr>
              <a:t>i</a:t>
            </a:r>
            <a:r>
              <a:rPr lang="en-US"/>
              <a:t> and </a:t>
            </a:r>
            <a:r>
              <a:rPr lang="en-US">
                <a:latin typeface="Comic Sans MS" pitchFamily="-107" charset="0"/>
              </a:rPr>
              <a:t>j</a:t>
            </a:r>
            <a:r>
              <a:rPr lang="en-US"/>
              <a:t> satisfy the </a:t>
            </a:r>
            <a:r>
              <a:rPr lang="en-US" b="1"/>
              <a:t>interval trichotomy</a:t>
            </a:r>
            <a:r>
              <a:rPr lang="en-US"/>
              <a:t>: exactly one of the following three properties holds:</a:t>
            </a:r>
          </a:p>
          <a:p>
            <a:pPr marL="914400" lvl="1" indent="-457200">
              <a:lnSpc>
                <a:spcPct val="200000"/>
              </a:lnSpc>
              <a:buFontTx/>
              <a:buAutoNum type="alphaLcParenR"/>
            </a:pPr>
            <a:r>
              <a:rPr lang="en-US">
                <a:latin typeface="Comic Sans MS" pitchFamily="-107" charset="0"/>
              </a:rPr>
              <a:t>i</a:t>
            </a:r>
            <a:r>
              <a:rPr lang="en-US"/>
              <a:t> and </a:t>
            </a:r>
            <a:r>
              <a:rPr lang="en-US">
                <a:latin typeface="Comic Sans MS" pitchFamily="-107" charset="0"/>
              </a:rPr>
              <a:t>j</a:t>
            </a:r>
            <a:r>
              <a:rPr lang="en-US"/>
              <a:t> overlap,</a:t>
            </a:r>
          </a:p>
          <a:p>
            <a:pPr marL="914400" lvl="1" indent="-457200">
              <a:lnSpc>
                <a:spcPct val="200000"/>
              </a:lnSpc>
              <a:buFontTx/>
              <a:buAutoNum type="alphaLcParenR"/>
            </a:pPr>
            <a:r>
              <a:rPr lang="en-US">
                <a:latin typeface="Comic Sans MS" pitchFamily="-107" charset="0"/>
              </a:rPr>
              <a:t>i</a:t>
            </a:r>
            <a:r>
              <a:rPr lang="en-US"/>
              <a:t> is to the left of </a:t>
            </a:r>
            <a:r>
              <a:rPr lang="en-US">
                <a:latin typeface="Comic Sans MS" pitchFamily="-107" charset="0"/>
              </a:rPr>
              <a:t>j</a:t>
            </a:r>
            <a:r>
              <a:rPr lang="en-US"/>
              <a:t> (</a:t>
            </a:r>
            <a:r>
              <a:rPr lang="en-US">
                <a:latin typeface="Comic Sans MS" pitchFamily="-107" charset="0"/>
              </a:rPr>
              <a:t>high[i] &lt; low[j]</a:t>
            </a:r>
            <a:r>
              <a:rPr lang="en-US"/>
              <a:t>)</a:t>
            </a:r>
          </a:p>
          <a:p>
            <a:pPr marL="914400" lvl="1" indent="-457200">
              <a:lnSpc>
                <a:spcPct val="200000"/>
              </a:lnSpc>
              <a:buFontTx/>
              <a:buAutoNum type="alphaLcParenR"/>
            </a:pPr>
            <a:r>
              <a:rPr lang="en-US">
                <a:latin typeface="Comic Sans MS" pitchFamily="-107" charset="0"/>
              </a:rPr>
              <a:t>i</a:t>
            </a:r>
            <a:r>
              <a:rPr lang="en-US"/>
              <a:t> is to the right of </a:t>
            </a:r>
            <a:r>
              <a:rPr lang="en-US">
                <a:latin typeface="Comic Sans MS" pitchFamily="-107" charset="0"/>
              </a:rPr>
              <a:t>j</a:t>
            </a:r>
            <a:r>
              <a:rPr lang="en-US"/>
              <a:t> (</a:t>
            </a:r>
            <a:r>
              <a:rPr lang="en-US">
                <a:latin typeface="Comic Sans MS" pitchFamily="-107" charset="0"/>
              </a:rPr>
              <a:t>high[j] &lt; low[i]</a:t>
            </a:r>
            <a:r>
              <a:rPr lang="en-US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D01CD-CCA1-DF45-BE84-79B7CEAA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8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984750" y="2609850"/>
            <a:ext cx="4038600" cy="2959100"/>
          </a:xfrm>
          <a:noFill/>
          <a:ln/>
        </p:spPr>
      </p:pic>
      <p:sp>
        <p:nvSpPr>
          <p:cNvPr id="156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Interval Trees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35063"/>
            <a:ext cx="5924550" cy="572293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Underlying data structure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/>
              <a:t>Red-black trees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/>
              <a:t>Each node </a:t>
            </a:r>
            <a:r>
              <a:rPr lang="en-US" sz="2000" dirty="0">
                <a:latin typeface="Comic Sans MS" pitchFamily="-107" charset="0"/>
              </a:rPr>
              <a:t>x</a:t>
            </a:r>
            <a:r>
              <a:rPr lang="en-US" sz="2000" dirty="0"/>
              <a:t> contains: an interval </a:t>
            </a:r>
            <a:r>
              <a:rPr lang="en-US" sz="2000" dirty="0" err="1">
                <a:latin typeface="Comic Sans MS" pitchFamily="-107" charset="0"/>
              </a:rPr>
              <a:t>int</a:t>
            </a:r>
            <a:r>
              <a:rPr lang="en-US" sz="2000" dirty="0">
                <a:latin typeface="Comic Sans MS" pitchFamily="-107" charset="0"/>
              </a:rPr>
              <a:t>[x]</a:t>
            </a:r>
            <a:r>
              <a:rPr lang="en-US" sz="2000" dirty="0"/>
              <a:t>, and the key: </a:t>
            </a:r>
            <a:r>
              <a:rPr lang="en-US" sz="2000" dirty="0">
                <a:solidFill>
                  <a:srgbClr val="CC0000"/>
                </a:solidFill>
                <a:latin typeface="Comic Sans MS" pitchFamily="-107" charset="0"/>
              </a:rPr>
              <a:t>low[</a:t>
            </a:r>
            <a:r>
              <a:rPr lang="en-US" sz="2000" dirty="0" err="1">
                <a:solidFill>
                  <a:srgbClr val="CC0000"/>
                </a:solidFill>
                <a:latin typeface="Comic Sans MS" pitchFamily="-107" charset="0"/>
              </a:rPr>
              <a:t>int</a:t>
            </a:r>
            <a:r>
              <a:rPr lang="en-US" sz="2000" dirty="0">
                <a:solidFill>
                  <a:srgbClr val="CC0000"/>
                </a:solidFill>
                <a:latin typeface="Comic Sans MS" pitchFamily="-107" charset="0"/>
              </a:rPr>
              <a:t>[x]]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/>
              <a:t>An </a:t>
            </a:r>
            <a:r>
              <a:rPr lang="en-US" sz="2000" dirty="0" err="1"/>
              <a:t>inorder</a:t>
            </a:r>
            <a:r>
              <a:rPr lang="en-US" sz="2000" dirty="0"/>
              <a:t> tree walk will list intervals sorted by their low endpoint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Additional information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dirty="0">
                <a:latin typeface="Comic Sans MS" pitchFamily="-107" charset="0"/>
              </a:rPr>
              <a:t>max[x]</a:t>
            </a:r>
            <a:r>
              <a:rPr lang="en-US" sz="2000" dirty="0"/>
              <a:t> = maximum endpoint value in </a:t>
            </a:r>
            <a:r>
              <a:rPr lang="en-US" sz="2000" dirty="0" err="1"/>
              <a:t>subtree</a:t>
            </a:r>
            <a:r>
              <a:rPr lang="en-US" sz="2000" dirty="0"/>
              <a:t> rooted at </a:t>
            </a:r>
            <a:r>
              <a:rPr lang="en-US" sz="2000" dirty="0">
                <a:latin typeface="Comic Sans MS" pitchFamily="-107" charset="0"/>
              </a:rPr>
              <a:t>x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Maintaining the information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/>
              <a:t>			</a:t>
            </a:r>
            <a:endParaRPr lang="en-US" sz="2400" dirty="0">
              <a:latin typeface="Comic Sans MS" pitchFamily="-107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Comic Sans MS" pitchFamily="-107" charset="0"/>
              </a:rPr>
              <a:t>max[x] =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/>
              <a:t>			</a:t>
            </a:r>
            <a:endParaRPr lang="en-US" sz="2400" dirty="0">
              <a:latin typeface="Comic Sans MS" pitchFamily="-107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>
                <a:latin typeface="Comic Sans MS" pitchFamily="-107" charset="0"/>
              </a:rPr>
              <a:t>	</a:t>
            </a:r>
            <a:r>
              <a:rPr lang="en-US" sz="2400" dirty="0"/>
              <a:t>Constant work at each node, so still </a:t>
            </a:r>
            <a:r>
              <a:rPr lang="en-US" sz="2400" dirty="0">
                <a:latin typeface="Comic Sans MS" pitchFamily="-107" charset="0"/>
              </a:rPr>
              <a:t>O(</a:t>
            </a:r>
            <a:r>
              <a:rPr lang="en-US" sz="2400" dirty="0" err="1">
                <a:latin typeface="Comic Sans MS" pitchFamily="-107" charset="0"/>
              </a:rPr>
              <a:t>lgn</a:t>
            </a:r>
            <a:r>
              <a:rPr lang="en-US" sz="2400" dirty="0">
                <a:latin typeface="Comic Sans MS" pitchFamily="-107" charset="0"/>
              </a:rPr>
              <a:t>) </a:t>
            </a:r>
            <a:r>
              <a:rPr lang="en-US" sz="2400" dirty="0"/>
              <a:t>time</a:t>
            </a:r>
          </a:p>
        </p:txBody>
      </p:sp>
      <p:grpSp>
        <p:nvGrpSpPr>
          <p:cNvPr id="156677" name="Group 5"/>
          <p:cNvGrpSpPr>
            <a:grpSpLocks/>
          </p:cNvGrpSpPr>
          <p:nvPr/>
        </p:nvGrpSpPr>
        <p:grpSpPr bwMode="auto">
          <a:xfrm>
            <a:off x="1684338" y="4478338"/>
            <a:ext cx="3019425" cy="1273175"/>
            <a:chOff x="1061" y="3081"/>
            <a:chExt cx="1902" cy="802"/>
          </a:xfrm>
        </p:grpSpPr>
        <p:sp>
          <p:nvSpPr>
            <p:cNvPr id="156678" name="AutoShape 6"/>
            <p:cNvSpPr>
              <a:spLocks/>
            </p:cNvSpPr>
            <p:nvPr/>
          </p:nvSpPr>
          <p:spPr bwMode="auto">
            <a:xfrm>
              <a:off x="1551" y="3082"/>
              <a:ext cx="56" cy="801"/>
            </a:xfrm>
            <a:prstGeom prst="leftBrace">
              <a:avLst>
                <a:gd name="adj1" fmla="val 1191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1061" y="3081"/>
              <a:ext cx="190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mic Sans MS" pitchFamily="-107" charset="0"/>
                </a:rPr>
                <a:t>	high[int[x]]</a:t>
              </a:r>
            </a:p>
            <a:p>
              <a:r>
                <a:rPr lang="en-US" sz="2400">
                  <a:latin typeface="Comic Sans MS" pitchFamily="-107" charset="0"/>
                </a:rPr>
                <a:t>max   	max[left[x]]</a:t>
              </a:r>
            </a:p>
            <a:p>
              <a:r>
                <a:rPr lang="en-US" sz="2400">
                  <a:latin typeface="Comic Sans MS" pitchFamily="-107" charset="0"/>
                </a:rPr>
                <a:t>	max[right[x]]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A50D7-A040-8048-8593-B8E1416D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08A30E-E251-E438-99CA-F6458480CB86}"/>
                  </a:ext>
                </a:extLst>
              </p14:cNvPr>
              <p14:cNvContentPartPr/>
              <p14:nvPr/>
            </p14:nvContentPartPr>
            <p14:xfrm>
              <a:off x="5417640" y="2436840"/>
              <a:ext cx="3525840" cy="282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08A30E-E251-E438-99CA-F6458480CB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1440" y="2420640"/>
                <a:ext cx="3558240" cy="28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26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Interval Trees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81088"/>
            <a:ext cx="8181975" cy="5076825"/>
          </a:xfrm>
        </p:spPr>
        <p:txBody>
          <a:bodyPr/>
          <a:lstStyle/>
          <a:p>
            <a:pPr marL="533400" indent="-533400">
              <a:buFontTx/>
              <a:buAutoNum type="arabicPeriod" startAt="4"/>
            </a:pPr>
            <a:r>
              <a:rPr lang="en-US" dirty="0"/>
              <a:t>Develop new operations</a:t>
            </a:r>
          </a:p>
          <a:p>
            <a:pPr marL="533400" indent="-533400"/>
            <a:r>
              <a:rPr lang="en-US" dirty="0"/>
              <a:t>INTERVAL-SEARCH(</a:t>
            </a:r>
            <a:r>
              <a:rPr lang="en-US" dirty="0">
                <a:latin typeface="Comic Sans MS" pitchFamily="-107" charset="0"/>
              </a:rPr>
              <a:t>T,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/>
              <a:t>):</a:t>
            </a:r>
          </a:p>
          <a:p>
            <a:pPr marL="914400" lvl="1" indent="-457200"/>
            <a:r>
              <a:rPr lang="en-US" dirty="0"/>
              <a:t>Returns a pointer to an element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in the interval tree T, such that </a:t>
            </a:r>
            <a:r>
              <a:rPr lang="en-US" dirty="0" err="1">
                <a:latin typeface="Comic Sans MS" pitchFamily="-107" charset="0"/>
              </a:rPr>
              <a:t>int</a:t>
            </a:r>
            <a:r>
              <a:rPr lang="en-US" dirty="0">
                <a:latin typeface="Comic Sans MS" pitchFamily="-107" charset="0"/>
              </a:rPr>
              <a:t>[x]</a:t>
            </a:r>
            <a:r>
              <a:rPr lang="en-US" dirty="0"/>
              <a:t> overlaps with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/>
              <a:t>, or </a:t>
            </a:r>
            <a:r>
              <a:rPr lang="en-US" dirty="0">
                <a:latin typeface="Comic Sans MS" pitchFamily="-107" charset="0"/>
              </a:rPr>
              <a:t>NIL</a:t>
            </a:r>
            <a:r>
              <a:rPr lang="en-US" dirty="0"/>
              <a:t> otherwise</a:t>
            </a:r>
          </a:p>
          <a:p>
            <a:pPr marL="533400" indent="-533400"/>
            <a:r>
              <a:rPr lang="en-US" dirty="0"/>
              <a:t>Idea:</a:t>
            </a:r>
          </a:p>
          <a:p>
            <a:pPr marL="533400" indent="-533400"/>
            <a:r>
              <a:rPr lang="en-US" sz="2400" dirty="0"/>
              <a:t>Check if </a:t>
            </a:r>
            <a:r>
              <a:rPr lang="en-US" sz="2400" dirty="0" err="1">
                <a:latin typeface="Comic Sans MS" pitchFamily="-107" charset="0"/>
              </a:rPr>
              <a:t>int</a:t>
            </a:r>
            <a:r>
              <a:rPr lang="en-US" sz="2400" dirty="0">
                <a:latin typeface="Comic Sans MS" pitchFamily="-107" charset="0"/>
              </a:rPr>
              <a:t>[x]</a:t>
            </a:r>
            <a:r>
              <a:rPr lang="en-US" sz="2400" dirty="0"/>
              <a:t> </a:t>
            </a:r>
          </a:p>
          <a:p>
            <a:pPr marL="533400" indent="-533400">
              <a:buFontTx/>
              <a:buNone/>
            </a:pPr>
            <a:r>
              <a:rPr lang="en-US" sz="2400" dirty="0"/>
              <a:t>	overlaps with </a:t>
            </a:r>
            <a:r>
              <a:rPr lang="en-US" sz="2400" dirty="0" err="1"/>
              <a:t>i</a:t>
            </a:r>
            <a:endParaRPr lang="en-US" sz="2400" dirty="0"/>
          </a:p>
          <a:p>
            <a:pPr marL="533400" indent="-533400"/>
            <a:r>
              <a:rPr lang="en-US" sz="2400" dirty="0">
                <a:latin typeface="Comic Sans MS" pitchFamily="-107" charset="0"/>
              </a:rPr>
              <a:t>Max[left[x]]</a:t>
            </a:r>
            <a:r>
              <a:rPr lang="en-US" sz="2400" dirty="0"/>
              <a:t> </a:t>
            </a:r>
            <a:r>
              <a:rPr lang="en-US" sz="2400" dirty="0">
                <a:ea typeface="Arial" pitchFamily="-107" charset="0"/>
                <a:cs typeface="Arial" pitchFamily="-107" charset="0"/>
              </a:rPr>
              <a:t>≥ 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low[</a:t>
            </a:r>
            <a:r>
              <a:rPr lang="en-US" sz="2400" dirty="0" err="1">
                <a:latin typeface="Comic Sans MS" pitchFamily="-107" charset="0"/>
                <a:ea typeface="Arial" pitchFamily="-107" charset="0"/>
                <a:cs typeface="Arial" pitchFamily="-107" charset="0"/>
              </a:rPr>
              <a:t>i</a:t>
            </a:r>
            <a:r>
              <a:rPr lang="en-US" sz="2400" dirty="0">
                <a:latin typeface="Comic Sans MS" pitchFamily="-107" charset="0"/>
                <a:ea typeface="Arial" pitchFamily="-107" charset="0"/>
                <a:cs typeface="Arial" pitchFamily="-107" charset="0"/>
              </a:rPr>
              <a:t>]</a:t>
            </a:r>
          </a:p>
          <a:p>
            <a:pPr marL="914400" lvl="1" indent="-457200"/>
            <a:r>
              <a:rPr lang="en-US" sz="2000" dirty="0">
                <a:ea typeface="Arial" pitchFamily="-107" charset="0"/>
                <a:cs typeface="Arial" pitchFamily="-107" charset="0"/>
              </a:rPr>
              <a:t>Go left</a:t>
            </a:r>
          </a:p>
          <a:p>
            <a:pPr marL="533400" indent="-533400"/>
            <a:r>
              <a:rPr lang="en-US" sz="2400" dirty="0"/>
              <a:t>Otherwise, </a:t>
            </a:r>
          </a:p>
          <a:p>
            <a:pPr marL="0" indent="0">
              <a:buNone/>
            </a:pPr>
            <a:r>
              <a:rPr lang="en-US" sz="2400" dirty="0"/>
              <a:t>      go right</a:t>
            </a:r>
            <a:endParaRPr lang="en-US" sz="2400" dirty="0">
              <a:ea typeface="Arial" pitchFamily="-107" charset="0"/>
              <a:cs typeface="Arial" pitchFamily="-107" charset="0"/>
            </a:endParaRPr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5773738" y="3319463"/>
            <a:ext cx="762000" cy="512762"/>
            <a:chOff x="3976" y="2145"/>
            <a:chExt cx="480" cy="323"/>
          </a:xfrm>
        </p:grpSpPr>
        <p:sp>
          <p:nvSpPr>
            <p:cNvPr id="158725" name="AutoShape 5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[16, 21]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30</a:t>
              </a:r>
            </a:p>
          </p:txBody>
        </p:sp>
        <p:sp>
          <p:nvSpPr>
            <p:cNvPr id="158726" name="Line 6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27" name="Group 7"/>
          <p:cNvGrpSpPr>
            <a:grpSpLocks/>
          </p:cNvGrpSpPr>
          <p:nvPr/>
        </p:nvGrpSpPr>
        <p:grpSpPr bwMode="auto">
          <a:xfrm>
            <a:off x="6969125" y="3946525"/>
            <a:ext cx="762000" cy="512763"/>
            <a:chOff x="3976" y="2145"/>
            <a:chExt cx="480" cy="323"/>
          </a:xfrm>
        </p:grpSpPr>
        <p:sp>
          <p:nvSpPr>
            <p:cNvPr id="158728" name="AutoShape 8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[25, 30]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30</a:t>
              </a:r>
            </a:p>
          </p:txBody>
        </p:sp>
        <p:sp>
          <p:nvSpPr>
            <p:cNvPr id="158729" name="Line 9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30" name="Group 10"/>
          <p:cNvGrpSpPr>
            <a:grpSpLocks/>
          </p:cNvGrpSpPr>
          <p:nvPr/>
        </p:nvGrpSpPr>
        <p:grpSpPr bwMode="auto">
          <a:xfrm>
            <a:off x="7637463" y="4700588"/>
            <a:ext cx="762000" cy="512762"/>
            <a:chOff x="3976" y="2145"/>
            <a:chExt cx="480" cy="323"/>
          </a:xfrm>
        </p:grpSpPr>
        <p:sp>
          <p:nvSpPr>
            <p:cNvPr id="158731" name="AutoShape 11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[26, 26]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26</a:t>
              </a:r>
            </a:p>
          </p:txBody>
        </p:sp>
        <p:sp>
          <p:nvSpPr>
            <p:cNvPr id="158732" name="Line 12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33" name="Group 13"/>
          <p:cNvGrpSpPr>
            <a:grpSpLocks/>
          </p:cNvGrpSpPr>
          <p:nvPr/>
        </p:nvGrpSpPr>
        <p:grpSpPr bwMode="auto">
          <a:xfrm>
            <a:off x="6384925" y="4700588"/>
            <a:ext cx="762000" cy="512762"/>
            <a:chOff x="3976" y="2145"/>
            <a:chExt cx="480" cy="323"/>
          </a:xfrm>
        </p:grpSpPr>
        <p:sp>
          <p:nvSpPr>
            <p:cNvPr id="158734" name="AutoShape 14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[17, 19]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20</a:t>
              </a:r>
            </a:p>
          </p:txBody>
        </p:sp>
        <p:sp>
          <p:nvSpPr>
            <p:cNvPr id="158735" name="Line 15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36" name="Group 16"/>
          <p:cNvGrpSpPr>
            <a:grpSpLocks/>
          </p:cNvGrpSpPr>
          <p:nvPr/>
        </p:nvGrpSpPr>
        <p:grpSpPr bwMode="auto">
          <a:xfrm>
            <a:off x="7000875" y="5575300"/>
            <a:ext cx="762000" cy="512763"/>
            <a:chOff x="3976" y="2145"/>
            <a:chExt cx="480" cy="323"/>
          </a:xfrm>
        </p:grpSpPr>
        <p:sp>
          <p:nvSpPr>
            <p:cNvPr id="158737" name="AutoShape 17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[19, 20]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20</a:t>
              </a:r>
            </a:p>
          </p:txBody>
        </p:sp>
        <p:sp>
          <p:nvSpPr>
            <p:cNvPr id="158738" name="Line 18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39" name="Group 19"/>
          <p:cNvGrpSpPr>
            <a:grpSpLocks/>
          </p:cNvGrpSpPr>
          <p:nvPr/>
        </p:nvGrpSpPr>
        <p:grpSpPr bwMode="auto">
          <a:xfrm>
            <a:off x="4529138" y="3948113"/>
            <a:ext cx="762000" cy="512762"/>
            <a:chOff x="3976" y="2145"/>
            <a:chExt cx="480" cy="323"/>
          </a:xfrm>
        </p:grpSpPr>
        <p:sp>
          <p:nvSpPr>
            <p:cNvPr id="158740" name="AutoShape 20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[8, 9]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23</a:t>
              </a:r>
            </a:p>
          </p:txBody>
        </p:sp>
        <p:sp>
          <p:nvSpPr>
            <p:cNvPr id="158741" name="Line 21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42" name="Group 22"/>
          <p:cNvGrpSpPr>
            <a:grpSpLocks/>
          </p:cNvGrpSpPr>
          <p:nvPr/>
        </p:nvGrpSpPr>
        <p:grpSpPr bwMode="auto">
          <a:xfrm>
            <a:off x="5133975" y="4700588"/>
            <a:ext cx="762000" cy="512762"/>
            <a:chOff x="3976" y="2145"/>
            <a:chExt cx="480" cy="323"/>
          </a:xfrm>
        </p:grpSpPr>
        <p:sp>
          <p:nvSpPr>
            <p:cNvPr id="158743" name="AutoShape 23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[15, 23]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23</a:t>
              </a:r>
            </a:p>
          </p:txBody>
        </p:sp>
        <p:sp>
          <p:nvSpPr>
            <p:cNvPr id="158744" name="Line 24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45" name="Group 25"/>
          <p:cNvGrpSpPr>
            <a:grpSpLocks/>
          </p:cNvGrpSpPr>
          <p:nvPr/>
        </p:nvGrpSpPr>
        <p:grpSpPr bwMode="auto">
          <a:xfrm>
            <a:off x="3883025" y="4700588"/>
            <a:ext cx="762000" cy="512762"/>
            <a:chOff x="3976" y="2145"/>
            <a:chExt cx="480" cy="323"/>
          </a:xfrm>
        </p:grpSpPr>
        <p:sp>
          <p:nvSpPr>
            <p:cNvPr id="158746" name="AutoShape 26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[5, 8]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10</a:t>
              </a:r>
            </a:p>
          </p:txBody>
        </p:sp>
        <p:sp>
          <p:nvSpPr>
            <p:cNvPr id="158747" name="Line 27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48" name="Group 28"/>
          <p:cNvGrpSpPr>
            <a:grpSpLocks/>
          </p:cNvGrpSpPr>
          <p:nvPr/>
        </p:nvGrpSpPr>
        <p:grpSpPr bwMode="auto">
          <a:xfrm>
            <a:off x="4360863" y="5575300"/>
            <a:ext cx="762000" cy="512763"/>
            <a:chOff x="3976" y="2145"/>
            <a:chExt cx="480" cy="323"/>
          </a:xfrm>
        </p:grpSpPr>
        <p:sp>
          <p:nvSpPr>
            <p:cNvPr id="158749" name="AutoShape 29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[6, 10]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10</a:t>
              </a:r>
            </a:p>
          </p:txBody>
        </p:sp>
        <p:sp>
          <p:nvSpPr>
            <p:cNvPr id="158750" name="Line 30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751" name="Group 31"/>
          <p:cNvGrpSpPr>
            <a:grpSpLocks/>
          </p:cNvGrpSpPr>
          <p:nvPr/>
        </p:nvGrpSpPr>
        <p:grpSpPr bwMode="auto">
          <a:xfrm>
            <a:off x="3313113" y="5575300"/>
            <a:ext cx="762000" cy="512763"/>
            <a:chOff x="3976" y="2145"/>
            <a:chExt cx="480" cy="323"/>
          </a:xfrm>
        </p:grpSpPr>
        <p:sp>
          <p:nvSpPr>
            <p:cNvPr id="158752" name="AutoShape 32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[0, 3]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3</a:t>
              </a:r>
            </a:p>
          </p:txBody>
        </p:sp>
        <p:sp>
          <p:nvSpPr>
            <p:cNvPr id="158753" name="Line 33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754" name="Line 34"/>
          <p:cNvSpPr>
            <a:spLocks noChangeShapeType="1"/>
          </p:cNvSpPr>
          <p:nvPr/>
        </p:nvSpPr>
        <p:spPr bwMode="auto">
          <a:xfrm flipH="1">
            <a:off x="5289550" y="3819525"/>
            <a:ext cx="492125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5" name="Line 35"/>
          <p:cNvSpPr>
            <a:spLocks noChangeShapeType="1"/>
          </p:cNvSpPr>
          <p:nvPr/>
        </p:nvSpPr>
        <p:spPr bwMode="auto">
          <a:xfrm>
            <a:off x="6535738" y="3810000"/>
            <a:ext cx="465137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6" name="Line 36"/>
          <p:cNvSpPr>
            <a:spLocks noChangeShapeType="1"/>
          </p:cNvSpPr>
          <p:nvPr/>
        </p:nvSpPr>
        <p:spPr bwMode="auto">
          <a:xfrm flipH="1">
            <a:off x="4249738" y="4456113"/>
            <a:ext cx="304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7" name="Line 37"/>
          <p:cNvSpPr>
            <a:spLocks noChangeShapeType="1"/>
          </p:cNvSpPr>
          <p:nvPr/>
        </p:nvSpPr>
        <p:spPr bwMode="auto">
          <a:xfrm>
            <a:off x="5280025" y="4429125"/>
            <a:ext cx="2778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8" name="Line 38"/>
          <p:cNvSpPr>
            <a:spLocks noChangeShapeType="1"/>
          </p:cNvSpPr>
          <p:nvPr/>
        </p:nvSpPr>
        <p:spPr bwMode="auto">
          <a:xfrm flipH="1">
            <a:off x="6688138" y="4438650"/>
            <a:ext cx="304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59" name="Line 39"/>
          <p:cNvSpPr>
            <a:spLocks noChangeShapeType="1"/>
          </p:cNvSpPr>
          <p:nvPr/>
        </p:nvSpPr>
        <p:spPr bwMode="auto">
          <a:xfrm>
            <a:off x="7718425" y="4411663"/>
            <a:ext cx="277813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0" name="Line 40"/>
          <p:cNvSpPr>
            <a:spLocks noChangeShapeType="1"/>
          </p:cNvSpPr>
          <p:nvPr/>
        </p:nvSpPr>
        <p:spPr bwMode="auto">
          <a:xfrm flipH="1">
            <a:off x="3730625" y="5208588"/>
            <a:ext cx="179388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1" name="Line 41"/>
          <p:cNvSpPr>
            <a:spLocks noChangeShapeType="1"/>
          </p:cNvSpPr>
          <p:nvPr/>
        </p:nvSpPr>
        <p:spPr bwMode="auto">
          <a:xfrm>
            <a:off x="4616450" y="5218113"/>
            <a:ext cx="144463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2" name="Line 42"/>
          <p:cNvSpPr>
            <a:spLocks noChangeShapeType="1"/>
          </p:cNvSpPr>
          <p:nvPr/>
        </p:nvSpPr>
        <p:spPr bwMode="auto">
          <a:xfrm>
            <a:off x="7126288" y="5208588"/>
            <a:ext cx="26035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3" name="Text Box 43"/>
          <p:cNvSpPr txBox="1">
            <a:spLocks noChangeArrowheads="1"/>
          </p:cNvSpPr>
          <p:nvPr/>
        </p:nvSpPr>
        <p:spPr bwMode="auto">
          <a:xfrm>
            <a:off x="7615238" y="353853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[22, 25]</a:t>
            </a:r>
          </a:p>
        </p:txBody>
      </p:sp>
      <p:sp>
        <p:nvSpPr>
          <p:cNvPr id="158764" name="Line 44"/>
          <p:cNvSpPr>
            <a:spLocks noChangeShapeType="1"/>
          </p:cNvSpPr>
          <p:nvPr/>
        </p:nvSpPr>
        <p:spPr bwMode="auto">
          <a:xfrm flipH="1">
            <a:off x="8335963" y="3314700"/>
            <a:ext cx="341312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765" name="Text Box 45"/>
          <p:cNvSpPr txBox="1">
            <a:spLocks noChangeArrowheads="1"/>
          </p:cNvSpPr>
          <p:nvPr/>
        </p:nvSpPr>
        <p:spPr bwMode="auto">
          <a:xfrm>
            <a:off x="8394700" y="296545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high</a:t>
            </a:r>
          </a:p>
        </p:txBody>
      </p:sp>
      <p:sp>
        <p:nvSpPr>
          <p:cNvPr id="158766" name="Text Box 46"/>
          <p:cNvSpPr txBox="1">
            <a:spLocks noChangeArrowheads="1"/>
          </p:cNvSpPr>
          <p:nvPr/>
        </p:nvSpPr>
        <p:spPr bwMode="auto">
          <a:xfrm>
            <a:off x="7259638" y="296545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low</a:t>
            </a:r>
          </a:p>
        </p:txBody>
      </p:sp>
      <p:sp>
        <p:nvSpPr>
          <p:cNvPr id="158767" name="Line 47"/>
          <p:cNvSpPr>
            <a:spLocks noChangeShapeType="1"/>
          </p:cNvSpPr>
          <p:nvPr/>
        </p:nvSpPr>
        <p:spPr bwMode="auto">
          <a:xfrm>
            <a:off x="7691438" y="3271838"/>
            <a:ext cx="179387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93D50A-9EFB-9F4F-AC1E-BC838253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725A79-0692-CEB3-0444-EBF19E3A43EB}"/>
                  </a:ext>
                </a:extLst>
              </p14:cNvPr>
              <p14:cNvContentPartPr/>
              <p14:nvPr/>
            </p14:nvContentPartPr>
            <p14:xfrm>
              <a:off x="4094640" y="3667680"/>
              <a:ext cx="1875960" cy="159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725A79-0692-CEB3-0444-EBF19E3A43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8440" y="3651480"/>
                <a:ext cx="1908360" cy="16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70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160771" name="Group 3"/>
          <p:cNvGrpSpPr>
            <a:grpSpLocks/>
          </p:cNvGrpSpPr>
          <p:nvPr/>
        </p:nvGrpSpPr>
        <p:grpSpPr bwMode="auto">
          <a:xfrm>
            <a:off x="1949450" y="2046288"/>
            <a:ext cx="5086350" cy="2768600"/>
            <a:chOff x="2183" y="2187"/>
            <a:chExt cx="3204" cy="1744"/>
          </a:xfrm>
        </p:grpSpPr>
        <p:grpSp>
          <p:nvGrpSpPr>
            <p:cNvPr id="160772" name="Group 4"/>
            <p:cNvGrpSpPr>
              <a:grpSpLocks/>
            </p:cNvGrpSpPr>
            <p:nvPr/>
          </p:nvGrpSpPr>
          <p:grpSpPr bwMode="auto">
            <a:xfrm>
              <a:off x="3733" y="2187"/>
              <a:ext cx="480" cy="323"/>
              <a:chOff x="3976" y="2145"/>
              <a:chExt cx="480" cy="323"/>
            </a:xfrm>
          </p:grpSpPr>
          <p:sp>
            <p:nvSpPr>
              <p:cNvPr id="160773" name="AutoShape 5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[16, 21]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30</a:t>
                </a:r>
              </a:p>
            </p:txBody>
          </p:sp>
          <p:sp>
            <p:nvSpPr>
              <p:cNvPr id="160774" name="Line 6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75" name="Group 7"/>
            <p:cNvGrpSpPr>
              <a:grpSpLocks/>
            </p:cNvGrpSpPr>
            <p:nvPr/>
          </p:nvGrpSpPr>
          <p:grpSpPr bwMode="auto">
            <a:xfrm>
              <a:off x="4486" y="2582"/>
              <a:ext cx="480" cy="323"/>
              <a:chOff x="3976" y="2145"/>
              <a:chExt cx="480" cy="323"/>
            </a:xfrm>
          </p:grpSpPr>
          <p:sp>
            <p:nvSpPr>
              <p:cNvPr id="160776" name="AutoShape 8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[25, 30]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30</a:t>
                </a:r>
              </a:p>
            </p:txBody>
          </p:sp>
          <p:sp>
            <p:nvSpPr>
              <p:cNvPr id="160777" name="Line 9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78" name="Group 10"/>
            <p:cNvGrpSpPr>
              <a:grpSpLocks/>
            </p:cNvGrpSpPr>
            <p:nvPr/>
          </p:nvGrpSpPr>
          <p:grpSpPr bwMode="auto">
            <a:xfrm>
              <a:off x="4907" y="3057"/>
              <a:ext cx="480" cy="323"/>
              <a:chOff x="3976" y="2145"/>
              <a:chExt cx="480" cy="323"/>
            </a:xfrm>
          </p:grpSpPr>
          <p:sp>
            <p:nvSpPr>
              <p:cNvPr id="160779" name="AutoShape 11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[26, 26]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26</a:t>
                </a:r>
              </a:p>
            </p:txBody>
          </p:sp>
          <p:sp>
            <p:nvSpPr>
              <p:cNvPr id="160780" name="Line 12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81" name="Group 13"/>
            <p:cNvGrpSpPr>
              <a:grpSpLocks/>
            </p:cNvGrpSpPr>
            <p:nvPr/>
          </p:nvGrpSpPr>
          <p:grpSpPr bwMode="auto">
            <a:xfrm>
              <a:off x="4118" y="3057"/>
              <a:ext cx="480" cy="323"/>
              <a:chOff x="3976" y="2145"/>
              <a:chExt cx="480" cy="323"/>
            </a:xfrm>
          </p:grpSpPr>
          <p:sp>
            <p:nvSpPr>
              <p:cNvPr id="160782" name="AutoShape 14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[17, 19]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20</a:t>
                </a:r>
              </a:p>
            </p:txBody>
          </p:sp>
          <p:sp>
            <p:nvSpPr>
              <p:cNvPr id="160783" name="Line 15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84" name="Group 16"/>
            <p:cNvGrpSpPr>
              <a:grpSpLocks/>
            </p:cNvGrpSpPr>
            <p:nvPr/>
          </p:nvGrpSpPr>
          <p:grpSpPr bwMode="auto">
            <a:xfrm>
              <a:off x="4506" y="3608"/>
              <a:ext cx="480" cy="323"/>
              <a:chOff x="3976" y="2145"/>
              <a:chExt cx="480" cy="323"/>
            </a:xfrm>
          </p:grpSpPr>
          <p:sp>
            <p:nvSpPr>
              <p:cNvPr id="160785" name="AutoShape 17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[19, 20]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20</a:t>
                </a:r>
              </a:p>
            </p:txBody>
          </p:sp>
          <p:sp>
            <p:nvSpPr>
              <p:cNvPr id="160786" name="Line 18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87" name="Group 19"/>
            <p:cNvGrpSpPr>
              <a:grpSpLocks/>
            </p:cNvGrpSpPr>
            <p:nvPr/>
          </p:nvGrpSpPr>
          <p:grpSpPr bwMode="auto">
            <a:xfrm>
              <a:off x="2949" y="2583"/>
              <a:ext cx="480" cy="323"/>
              <a:chOff x="3976" y="2145"/>
              <a:chExt cx="480" cy="323"/>
            </a:xfrm>
          </p:grpSpPr>
          <p:sp>
            <p:nvSpPr>
              <p:cNvPr id="160788" name="AutoShape 20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[8, 9]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23</a:t>
                </a:r>
              </a:p>
            </p:txBody>
          </p:sp>
          <p:sp>
            <p:nvSpPr>
              <p:cNvPr id="160789" name="Line 21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90" name="Group 22"/>
            <p:cNvGrpSpPr>
              <a:grpSpLocks/>
            </p:cNvGrpSpPr>
            <p:nvPr/>
          </p:nvGrpSpPr>
          <p:grpSpPr bwMode="auto">
            <a:xfrm>
              <a:off x="3330" y="3057"/>
              <a:ext cx="480" cy="323"/>
              <a:chOff x="3976" y="2145"/>
              <a:chExt cx="480" cy="323"/>
            </a:xfrm>
          </p:grpSpPr>
          <p:sp>
            <p:nvSpPr>
              <p:cNvPr id="160791" name="AutoShape 23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[15, 23]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23</a:t>
                </a:r>
              </a:p>
            </p:txBody>
          </p:sp>
          <p:sp>
            <p:nvSpPr>
              <p:cNvPr id="160792" name="Line 24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93" name="Group 25"/>
            <p:cNvGrpSpPr>
              <a:grpSpLocks/>
            </p:cNvGrpSpPr>
            <p:nvPr/>
          </p:nvGrpSpPr>
          <p:grpSpPr bwMode="auto">
            <a:xfrm>
              <a:off x="2542" y="3057"/>
              <a:ext cx="480" cy="323"/>
              <a:chOff x="3976" y="2145"/>
              <a:chExt cx="480" cy="323"/>
            </a:xfrm>
          </p:grpSpPr>
          <p:sp>
            <p:nvSpPr>
              <p:cNvPr id="160794" name="AutoShape 26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[5, 8]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10</a:t>
                </a:r>
              </a:p>
            </p:txBody>
          </p:sp>
          <p:sp>
            <p:nvSpPr>
              <p:cNvPr id="160795" name="Line 27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96" name="Group 28"/>
            <p:cNvGrpSpPr>
              <a:grpSpLocks/>
            </p:cNvGrpSpPr>
            <p:nvPr/>
          </p:nvGrpSpPr>
          <p:grpSpPr bwMode="auto">
            <a:xfrm>
              <a:off x="2843" y="3608"/>
              <a:ext cx="480" cy="323"/>
              <a:chOff x="3976" y="2145"/>
              <a:chExt cx="480" cy="323"/>
            </a:xfrm>
          </p:grpSpPr>
          <p:sp>
            <p:nvSpPr>
              <p:cNvPr id="160797" name="AutoShape 29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[6, 10]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10</a:t>
                </a:r>
              </a:p>
            </p:txBody>
          </p:sp>
          <p:sp>
            <p:nvSpPr>
              <p:cNvPr id="160798" name="Line 30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0799" name="Group 31"/>
            <p:cNvGrpSpPr>
              <a:grpSpLocks/>
            </p:cNvGrpSpPr>
            <p:nvPr/>
          </p:nvGrpSpPr>
          <p:grpSpPr bwMode="auto">
            <a:xfrm>
              <a:off x="2183" y="3608"/>
              <a:ext cx="480" cy="323"/>
              <a:chOff x="3976" y="2145"/>
              <a:chExt cx="480" cy="323"/>
            </a:xfrm>
          </p:grpSpPr>
          <p:sp>
            <p:nvSpPr>
              <p:cNvPr id="160800" name="AutoShape 32"/>
              <p:cNvSpPr>
                <a:spLocks noChangeArrowheads="1"/>
              </p:cNvSpPr>
              <p:nvPr/>
            </p:nvSpPr>
            <p:spPr bwMode="auto">
              <a:xfrm>
                <a:off x="3981" y="2145"/>
                <a:ext cx="474" cy="323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/>
                  <a:t>[0, 3]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/>
                  <a:t>3</a:t>
                </a:r>
              </a:p>
            </p:txBody>
          </p:sp>
          <p:sp>
            <p:nvSpPr>
              <p:cNvPr id="160801" name="Line 33"/>
              <p:cNvSpPr>
                <a:spLocks noChangeShapeType="1"/>
              </p:cNvSpPr>
              <p:nvPr/>
            </p:nvSpPr>
            <p:spPr bwMode="auto">
              <a:xfrm>
                <a:off x="3976" y="2321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0802" name="Line 34"/>
            <p:cNvSpPr>
              <a:spLocks noChangeShapeType="1"/>
            </p:cNvSpPr>
            <p:nvPr/>
          </p:nvSpPr>
          <p:spPr bwMode="auto">
            <a:xfrm flipH="1">
              <a:off x="3428" y="2502"/>
              <a:ext cx="31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3" name="Line 35"/>
            <p:cNvSpPr>
              <a:spLocks noChangeShapeType="1"/>
            </p:cNvSpPr>
            <p:nvPr/>
          </p:nvSpPr>
          <p:spPr bwMode="auto">
            <a:xfrm>
              <a:off x="4213" y="2496"/>
              <a:ext cx="293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4" name="Line 36"/>
            <p:cNvSpPr>
              <a:spLocks noChangeShapeType="1"/>
            </p:cNvSpPr>
            <p:nvPr/>
          </p:nvSpPr>
          <p:spPr bwMode="auto">
            <a:xfrm flipH="1">
              <a:off x="2773" y="2903"/>
              <a:ext cx="19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5" name="Line 37"/>
            <p:cNvSpPr>
              <a:spLocks noChangeShapeType="1"/>
            </p:cNvSpPr>
            <p:nvPr/>
          </p:nvSpPr>
          <p:spPr bwMode="auto">
            <a:xfrm>
              <a:off x="3422" y="2886"/>
              <a:ext cx="17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6" name="Line 38"/>
            <p:cNvSpPr>
              <a:spLocks noChangeShapeType="1"/>
            </p:cNvSpPr>
            <p:nvPr/>
          </p:nvSpPr>
          <p:spPr bwMode="auto">
            <a:xfrm flipH="1">
              <a:off x="4309" y="2892"/>
              <a:ext cx="19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7" name="Line 39"/>
            <p:cNvSpPr>
              <a:spLocks noChangeShapeType="1"/>
            </p:cNvSpPr>
            <p:nvPr/>
          </p:nvSpPr>
          <p:spPr bwMode="auto">
            <a:xfrm>
              <a:off x="4958" y="2875"/>
              <a:ext cx="17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8" name="Line 40"/>
            <p:cNvSpPr>
              <a:spLocks noChangeShapeType="1"/>
            </p:cNvSpPr>
            <p:nvPr/>
          </p:nvSpPr>
          <p:spPr bwMode="auto">
            <a:xfrm flipH="1">
              <a:off x="2446" y="3377"/>
              <a:ext cx="113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09" name="Line 41"/>
            <p:cNvSpPr>
              <a:spLocks noChangeShapeType="1"/>
            </p:cNvSpPr>
            <p:nvPr/>
          </p:nvSpPr>
          <p:spPr bwMode="auto">
            <a:xfrm>
              <a:off x="3004" y="3383"/>
              <a:ext cx="91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10" name="Line 42"/>
            <p:cNvSpPr>
              <a:spLocks noChangeShapeType="1"/>
            </p:cNvSpPr>
            <p:nvPr/>
          </p:nvSpPr>
          <p:spPr bwMode="auto">
            <a:xfrm>
              <a:off x="4585" y="3377"/>
              <a:ext cx="16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0811" name="Text Box 43"/>
          <p:cNvSpPr txBox="1">
            <a:spLocks noChangeArrowheads="1"/>
          </p:cNvSpPr>
          <p:nvPr/>
        </p:nvSpPr>
        <p:spPr bwMode="auto">
          <a:xfrm>
            <a:off x="2020888" y="2049463"/>
            <a:ext cx="1257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 = [11, 14]</a:t>
            </a:r>
          </a:p>
        </p:txBody>
      </p:sp>
      <p:sp>
        <p:nvSpPr>
          <p:cNvPr id="160812" name="Text Box 44"/>
          <p:cNvSpPr txBox="1">
            <a:spLocks noChangeArrowheads="1"/>
          </p:cNvSpPr>
          <p:nvPr/>
        </p:nvSpPr>
        <p:spPr bwMode="auto">
          <a:xfrm>
            <a:off x="5357813" y="2041525"/>
            <a:ext cx="319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x</a:t>
            </a:r>
          </a:p>
        </p:txBody>
      </p:sp>
      <p:sp>
        <p:nvSpPr>
          <p:cNvPr id="160813" name="Line 45"/>
          <p:cNvSpPr>
            <a:spLocks noChangeShapeType="1"/>
          </p:cNvSpPr>
          <p:nvPr/>
        </p:nvSpPr>
        <p:spPr bwMode="auto">
          <a:xfrm flipH="1">
            <a:off x="3917950" y="2546350"/>
            <a:ext cx="501650" cy="160338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814" name="Text Box 46"/>
          <p:cNvSpPr txBox="1">
            <a:spLocks noChangeArrowheads="1"/>
          </p:cNvSpPr>
          <p:nvPr/>
        </p:nvSpPr>
        <p:spPr bwMode="auto">
          <a:xfrm>
            <a:off x="2784475" y="2776538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x</a:t>
            </a:r>
          </a:p>
        </p:txBody>
      </p:sp>
      <p:sp>
        <p:nvSpPr>
          <p:cNvPr id="160815" name="Line 47"/>
          <p:cNvSpPr>
            <a:spLocks noChangeShapeType="1"/>
          </p:cNvSpPr>
          <p:nvPr/>
        </p:nvSpPr>
        <p:spPr bwMode="auto">
          <a:xfrm>
            <a:off x="3917950" y="3155950"/>
            <a:ext cx="250825" cy="268288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816" name="Text Box 48"/>
          <p:cNvSpPr txBox="1">
            <a:spLocks noChangeArrowheads="1"/>
          </p:cNvSpPr>
          <p:nvPr/>
        </p:nvSpPr>
        <p:spPr bwMode="auto">
          <a:xfrm>
            <a:off x="4256088" y="3089275"/>
            <a:ext cx="319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x</a:t>
            </a:r>
          </a:p>
        </p:txBody>
      </p:sp>
      <p:grpSp>
        <p:nvGrpSpPr>
          <p:cNvPr id="160817" name="Group 49"/>
          <p:cNvGrpSpPr>
            <a:grpSpLocks/>
          </p:cNvGrpSpPr>
          <p:nvPr/>
        </p:nvGrpSpPr>
        <p:grpSpPr bwMode="auto">
          <a:xfrm>
            <a:off x="3956050" y="3998913"/>
            <a:ext cx="1004888" cy="604837"/>
            <a:chOff x="2492" y="2519"/>
            <a:chExt cx="633" cy="381"/>
          </a:xfrm>
        </p:grpSpPr>
        <p:sp>
          <p:nvSpPr>
            <p:cNvPr id="160818" name="Text Box 50"/>
            <p:cNvSpPr txBox="1">
              <a:spLocks noChangeArrowheads="1"/>
            </p:cNvSpPr>
            <p:nvPr/>
          </p:nvSpPr>
          <p:spPr bwMode="auto">
            <a:xfrm>
              <a:off x="2492" y="2669"/>
              <a:ext cx="6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x = NIL</a:t>
              </a:r>
            </a:p>
          </p:txBody>
        </p:sp>
        <p:sp>
          <p:nvSpPr>
            <p:cNvPr id="160819" name="Line 51"/>
            <p:cNvSpPr>
              <a:spLocks noChangeShapeType="1"/>
            </p:cNvSpPr>
            <p:nvPr/>
          </p:nvSpPr>
          <p:spPr bwMode="auto">
            <a:xfrm>
              <a:off x="2763" y="2519"/>
              <a:ext cx="91" cy="175"/>
            </a:xfrm>
            <a:prstGeom prst="line">
              <a:avLst/>
            </a:prstGeom>
            <a:noFill/>
            <a:ln w="25400">
              <a:solidFill>
                <a:srgbClr val="3366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0820" name="Text Box 52"/>
          <p:cNvSpPr txBox="1">
            <a:spLocks noChangeArrowheads="1"/>
          </p:cNvSpPr>
          <p:nvPr/>
        </p:nvSpPr>
        <p:spPr bwMode="auto">
          <a:xfrm>
            <a:off x="6891338" y="2111375"/>
            <a:ext cx="125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 = [22, 25]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EDB76-F366-3F4B-93D5-D3F92241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81C151-2313-F85B-D4EA-48CF4ED0EBFD}"/>
                  </a:ext>
                </a:extLst>
              </p14:cNvPr>
              <p14:cNvContentPartPr/>
              <p14:nvPr/>
            </p14:nvContentPartPr>
            <p14:xfrm>
              <a:off x="1474560" y="2254680"/>
              <a:ext cx="2612160" cy="120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81C151-2313-F85B-D4EA-48CF4ED0EB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8360" y="2238480"/>
                <a:ext cx="2644560" cy="12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5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160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60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60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12" grpId="0"/>
      <p:bldP spid="160813" grpId="0" animBg="1"/>
      <p:bldP spid="160814" grpId="0"/>
      <p:bldP spid="160814" grpId="1"/>
      <p:bldP spid="160815" grpId="0" animBg="1"/>
      <p:bldP spid="160816" grpId="0" build="allAtOnce"/>
      <p:bldP spid="1608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INTERVAL-SEARCH(</a:t>
            </a:r>
            <a:r>
              <a:rPr lang="en-US">
                <a:latin typeface="Comic Sans MS" pitchFamily="-107" charset="0"/>
              </a:rPr>
              <a:t>T, i</a:t>
            </a:r>
            <a:r>
              <a:rPr lang="en-US"/>
              <a:t>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18500" cy="5283200"/>
          </a:xfrm>
        </p:spPr>
        <p:txBody>
          <a:bodyPr/>
          <a:lstStyle/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dirty="0">
                <a:latin typeface="Comic Sans MS" pitchFamily="-107" charset="0"/>
              </a:rPr>
              <a:t>x ← root[T]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while </a:t>
            </a:r>
            <a:r>
              <a:rPr lang="en-US" dirty="0">
                <a:latin typeface="Comic Sans MS" pitchFamily="-107" charset="0"/>
              </a:rPr>
              <a:t>x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≠</a:t>
            </a:r>
            <a:r>
              <a:rPr lang="en-US" dirty="0">
                <a:latin typeface="Comic Sans MS" pitchFamily="-107" charset="0"/>
              </a:rPr>
              <a:t> nil[T]</a:t>
            </a:r>
            <a:r>
              <a:rPr lang="en-US" dirty="0"/>
              <a:t> and 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/>
              <a:t> does not overlap </a:t>
            </a:r>
            <a:r>
              <a:rPr lang="en-US" dirty="0" err="1">
                <a:latin typeface="Comic Sans MS" pitchFamily="-107" charset="0"/>
              </a:rPr>
              <a:t>int</a:t>
            </a:r>
            <a:r>
              <a:rPr lang="en-US" dirty="0">
                <a:latin typeface="Comic Sans MS" pitchFamily="-107" charset="0"/>
              </a:rPr>
              <a:t>[x]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        do if </a:t>
            </a:r>
            <a:r>
              <a:rPr lang="en-US" dirty="0">
                <a:latin typeface="Comic Sans MS" pitchFamily="-107" charset="0"/>
              </a:rPr>
              <a:t>left[x]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≠</a:t>
            </a:r>
            <a:r>
              <a:rPr lang="en-US" dirty="0">
                <a:latin typeface="Comic Sans MS" pitchFamily="-107" charset="0"/>
              </a:rPr>
              <a:t> nil[T]</a:t>
            </a:r>
            <a:r>
              <a:rPr lang="en-US" dirty="0"/>
              <a:t> and 		  			    </a:t>
            </a:r>
            <a:r>
              <a:rPr lang="en-US" dirty="0">
                <a:latin typeface="Comic Sans MS" pitchFamily="-107" charset="0"/>
              </a:rPr>
              <a:t>max[left[x]] ≥ low[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]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		  then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← </a:t>
            </a:r>
            <a:r>
              <a:rPr lang="en-US" dirty="0">
                <a:latin typeface="Comic Sans MS" pitchFamily="-107" charset="0"/>
              </a:rPr>
              <a:t>left[x]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		  else </a:t>
            </a:r>
            <a:r>
              <a:rPr lang="en-US" dirty="0">
                <a:latin typeface="Comic Sans MS" pitchFamily="-107" charset="0"/>
              </a:rPr>
              <a:t>x ← right[x]</a:t>
            </a:r>
          </a:p>
          <a:p>
            <a:pPr marL="533400" indent="-533400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return </a:t>
            </a:r>
            <a:r>
              <a:rPr lang="en-US" dirty="0">
                <a:latin typeface="Comic Sans MS" pitchFamily="-107" charset="0"/>
              </a:rPr>
              <a:t>x</a:t>
            </a:r>
          </a:p>
          <a:p>
            <a:pPr marL="533400" indent="-533400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80CB3-61B1-6A41-94E1-2AA1FD3F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51CDDF-D2CE-401E-AA71-6FBA5AE1916C}"/>
                  </a:ext>
                </a:extLst>
              </p14:cNvPr>
              <p14:cNvContentPartPr/>
              <p14:nvPr/>
            </p14:nvContentPartPr>
            <p14:xfrm>
              <a:off x="2755080" y="2892960"/>
              <a:ext cx="3894840" cy="94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51CDDF-D2CE-401E-AA71-6FBA5AE191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880" y="2876760"/>
                <a:ext cx="3927240" cy="9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1214438"/>
            <a:ext cx="8251825" cy="4799012"/>
          </a:xfrm>
        </p:spPr>
        <p:txBody>
          <a:bodyPr/>
          <a:lstStyle/>
          <a:p>
            <a:pPr>
              <a:buFontTx/>
              <a:buNone/>
            </a:pPr>
            <a:r>
              <a:rPr lang="en-US" sz="3200"/>
              <a:t>At the execution of interval search: if the search goes right, then either:</a:t>
            </a:r>
          </a:p>
          <a:p>
            <a:pPr lvl="1"/>
            <a:r>
              <a:rPr lang="en-US" sz="2800"/>
              <a:t>There is an overlap in right subtree, or</a:t>
            </a:r>
          </a:p>
          <a:p>
            <a:pPr lvl="1"/>
            <a:r>
              <a:rPr lang="en-US" sz="2800"/>
              <a:t>There is no overlap in either subtree</a:t>
            </a:r>
          </a:p>
          <a:p>
            <a:r>
              <a:rPr lang="en-US" sz="3200"/>
              <a:t>Similar when the search goes left</a:t>
            </a:r>
          </a:p>
          <a:p>
            <a:r>
              <a:rPr lang="en-US" sz="3200">
                <a:solidFill>
                  <a:srgbClr val="CC0000"/>
                </a:solidFill>
                <a:latin typeface="Comic Sans MS" pitchFamily="-107" charset="0"/>
              </a:rPr>
              <a:t>It is safe to always proceed in only one direction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14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539454-EDB2-9945-A45F-5930059A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56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214438"/>
            <a:ext cx="8229600" cy="47990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Proof: </a:t>
            </a:r>
            <a:r>
              <a:rPr lang="en-US" dirty="0"/>
              <a:t>If search goes right:</a:t>
            </a:r>
          </a:p>
          <a:p>
            <a:pPr lvl="1"/>
            <a:r>
              <a:rPr lang="en-US" dirty="0"/>
              <a:t>If there is an overlap in right </a:t>
            </a:r>
            <a:r>
              <a:rPr lang="en-US" dirty="0" err="1"/>
              <a:t>subtree</a:t>
            </a:r>
            <a:r>
              <a:rPr lang="en-US" dirty="0"/>
              <a:t>, done</a:t>
            </a:r>
          </a:p>
          <a:p>
            <a:pPr lvl="1"/>
            <a:r>
              <a:rPr lang="en-US" dirty="0"/>
              <a:t>If there is no overlap in right </a:t>
            </a:r>
            <a:r>
              <a:rPr lang="en-US" dirty="0">
                <a:sym typeface="Symbol" pitchFamily="-107" charset="2"/>
              </a:rPr>
              <a:t>⇒</a:t>
            </a:r>
            <a:r>
              <a:rPr lang="en-US" dirty="0"/>
              <a:t> show there is no overlap in left</a:t>
            </a:r>
          </a:p>
          <a:p>
            <a:pPr lvl="1"/>
            <a:r>
              <a:rPr lang="en-US" dirty="0"/>
              <a:t>Went right because: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i="1" dirty="0"/>
              <a:t>	</a:t>
            </a:r>
            <a:r>
              <a:rPr lang="en-US" dirty="0">
                <a:latin typeface="Comic Sans MS" pitchFamily="-107" charset="0"/>
              </a:rPr>
              <a:t>left[x] = nil[T]</a:t>
            </a:r>
            <a:r>
              <a:rPr lang="en-US" dirty="0"/>
              <a:t> </a:t>
            </a:r>
            <a:r>
              <a:rPr lang="en-US" dirty="0">
                <a:sym typeface="Symbol" pitchFamily="-107" charset="2"/>
              </a:rPr>
              <a:t>⇒ </a:t>
            </a:r>
            <a:r>
              <a:rPr lang="en-US" dirty="0"/>
              <a:t>no overlap in left, or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/>
              <a:t>	</a:t>
            </a:r>
            <a:r>
              <a:rPr lang="en-US">
                <a:latin typeface="Comic Sans MS" pitchFamily="-107" charset="0"/>
              </a:rPr>
              <a:t>max</a:t>
            </a:r>
            <a:r>
              <a:rPr lang="en-US" dirty="0">
                <a:latin typeface="Comic Sans MS" pitchFamily="-107" charset="0"/>
              </a:rPr>
              <a:t>[left[x]] &lt; low[</a:t>
            </a:r>
            <a:r>
              <a:rPr lang="en-US" dirty="0" err="1">
                <a:latin typeface="Comic Sans MS" pitchFamily="-107" charset="0"/>
              </a:rPr>
              <a:t>i</a:t>
            </a:r>
            <a:r>
              <a:rPr lang="en-US" dirty="0">
                <a:latin typeface="Comic Sans MS" pitchFamily="-107" charset="0"/>
              </a:rPr>
              <a:t>]</a:t>
            </a:r>
            <a:r>
              <a:rPr lang="en-US" dirty="0"/>
              <a:t> </a:t>
            </a:r>
            <a:r>
              <a:rPr lang="en-US" dirty="0">
                <a:sym typeface="Symbol" pitchFamily="-107" charset="2"/>
              </a:rPr>
              <a:t>⇒ </a:t>
            </a:r>
            <a:r>
              <a:rPr lang="en-US" dirty="0"/>
              <a:t>no overlap in left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5373688" y="494982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i</a:t>
            </a:r>
          </a:p>
        </p:txBody>
      </p:sp>
      <p:grpSp>
        <p:nvGrpSpPr>
          <p:cNvPr id="166917" name="Group 5"/>
          <p:cNvGrpSpPr>
            <a:grpSpLocks/>
          </p:cNvGrpSpPr>
          <p:nvPr/>
        </p:nvGrpSpPr>
        <p:grpSpPr bwMode="auto">
          <a:xfrm>
            <a:off x="2493963" y="5297488"/>
            <a:ext cx="3646487" cy="749300"/>
            <a:chOff x="1450" y="3591"/>
            <a:chExt cx="2297" cy="472"/>
          </a:xfrm>
        </p:grpSpPr>
        <p:grpSp>
          <p:nvGrpSpPr>
            <p:cNvPr id="166918" name="Group 6"/>
            <p:cNvGrpSpPr>
              <a:grpSpLocks/>
            </p:cNvGrpSpPr>
            <p:nvPr/>
          </p:nvGrpSpPr>
          <p:grpSpPr bwMode="auto">
            <a:xfrm>
              <a:off x="1878" y="3591"/>
              <a:ext cx="696" cy="62"/>
              <a:chOff x="1878" y="3591"/>
              <a:chExt cx="696" cy="62"/>
            </a:xfrm>
          </p:grpSpPr>
          <p:sp>
            <p:nvSpPr>
              <p:cNvPr id="166919" name="Line 7"/>
              <p:cNvSpPr>
                <a:spLocks noChangeShapeType="1"/>
              </p:cNvSpPr>
              <p:nvPr/>
            </p:nvSpPr>
            <p:spPr bwMode="auto">
              <a:xfrm>
                <a:off x="1878" y="3622"/>
                <a:ext cx="6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20" name="Line 8"/>
              <p:cNvSpPr>
                <a:spLocks noChangeShapeType="1"/>
              </p:cNvSpPr>
              <p:nvPr/>
            </p:nvSpPr>
            <p:spPr bwMode="auto">
              <a:xfrm>
                <a:off x="2574" y="3591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6921" name="Group 9"/>
            <p:cNvGrpSpPr>
              <a:grpSpLocks/>
            </p:cNvGrpSpPr>
            <p:nvPr/>
          </p:nvGrpSpPr>
          <p:grpSpPr bwMode="auto">
            <a:xfrm>
              <a:off x="2922" y="3591"/>
              <a:ext cx="825" cy="79"/>
              <a:chOff x="728" y="1809"/>
              <a:chExt cx="520" cy="62"/>
            </a:xfrm>
          </p:grpSpPr>
          <p:sp>
            <p:nvSpPr>
              <p:cNvPr id="166922" name="Line 10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23" name="Line 11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24" name="Line 12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6925" name="Text Box 13"/>
            <p:cNvSpPr txBox="1">
              <a:spLocks noChangeArrowheads="1"/>
            </p:cNvSpPr>
            <p:nvPr/>
          </p:nvSpPr>
          <p:spPr bwMode="auto">
            <a:xfrm>
              <a:off x="1450" y="3832"/>
              <a:ext cx="9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max[left[x]]</a:t>
              </a:r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 flipV="1">
              <a:off x="2050" y="3688"/>
              <a:ext cx="474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27" name="Text Box 15"/>
            <p:cNvSpPr txBox="1">
              <a:spLocks noChangeArrowheads="1"/>
            </p:cNvSpPr>
            <p:nvPr/>
          </p:nvSpPr>
          <p:spPr bwMode="auto">
            <a:xfrm>
              <a:off x="3010" y="3832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low[x]</a:t>
              </a:r>
            </a:p>
          </p:txBody>
        </p:sp>
        <p:sp>
          <p:nvSpPr>
            <p:cNvPr id="166928" name="Line 16"/>
            <p:cNvSpPr>
              <a:spLocks noChangeShapeType="1"/>
            </p:cNvSpPr>
            <p:nvPr/>
          </p:nvSpPr>
          <p:spPr bwMode="auto">
            <a:xfrm flipH="1" flipV="1">
              <a:off x="2953" y="3688"/>
              <a:ext cx="334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B7EBE-0E20-B842-81B4-4A823604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Theorem - Proof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2463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If search goes left: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tx1"/>
                </a:solidFill>
              </a:rPr>
              <a:t>If there is an overlap in left subtree, done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tx1"/>
                </a:solidFill>
              </a:rPr>
              <a:t>If there is no overlap in left, show there is no overlap in right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tx1"/>
                </a:solidFill>
              </a:rPr>
              <a:t>Went left because: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		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low[i] ≤ max[left[x]] = high[j]</a:t>
            </a:r>
            <a:r>
              <a:rPr lang="en-US" sz="2000">
                <a:solidFill>
                  <a:schemeClr val="tx1"/>
                </a:solidFill>
              </a:rPr>
              <a:t> for some </a:t>
            </a:r>
            <a:r>
              <a:rPr lang="en-US" sz="2000">
                <a:solidFill>
                  <a:schemeClr val="tx1"/>
                </a:solidFill>
                <a:latin typeface="Comic Sans MS" pitchFamily="-107" charset="0"/>
              </a:rPr>
              <a:t>j</a:t>
            </a:r>
            <a:r>
              <a:rPr lang="en-US" sz="2000">
                <a:solidFill>
                  <a:schemeClr val="tx1"/>
                </a:solidFill>
              </a:rPr>
              <a:t> in left subtree</a:t>
            </a:r>
          </a:p>
        </p:txBody>
      </p:sp>
      <p:grpSp>
        <p:nvGrpSpPr>
          <p:cNvPr id="168964" name="Group 4"/>
          <p:cNvGrpSpPr>
            <a:grpSpLocks/>
          </p:cNvGrpSpPr>
          <p:nvPr/>
        </p:nvGrpSpPr>
        <p:grpSpPr bwMode="auto">
          <a:xfrm>
            <a:off x="4102100" y="3154363"/>
            <a:ext cx="762000" cy="512762"/>
            <a:chOff x="3976" y="2145"/>
            <a:chExt cx="480" cy="323"/>
          </a:xfrm>
        </p:grpSpPr>
        <p:sp>
          <p:nvSpPr>
            <p:cNvPr id="168965" name="AutoShape 5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/>
                <a:t>int[root]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/>
                <a:t>max</a:t>
              </a:r>
            </a:p>
          </p:txBody>
        </p:sp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8967" name="Group 7"/>
          <p:cNvGrpSpPr>
            <a:grpSpLocks/>
          </p:cNvGrpSpPr>
          <p:nvPr/>
        </p:nvGrpSpPr>
        <p:grpSpPr bwMode="auto">
          <a:xfrm>
            <a:off x="2466975" y="4229100"/>
            <a:ext cx="1560513" cy="512763"/>
            <a:chOff x="3976" y="2145"/>
            <a:chExt cx="480" cy="323"/>
          </a:xfrm>
        </p:grpSpPr>
        <p:sp>
          <p:nvSpPr>
            <p:cNvPr id="168968" name="AutoShape 8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>
                  <a:latin typeface="Comic Sans MS" pitchFamily="-107" charset="0"/>
                </a:rPr>
                <a:t>[low[j], high[j]]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>
                  <a:latin typeface="Comic Sans MS" pitchFamily="-107" charset="0"/>
                </a:rPr>
                <a:t>max[j]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970" name="Line 10"/>
          <p:cNvSpPr>
            <a:spLocks noChangeShapeType="1"/>
          </p:cNvSpPr>
          <p:nvPr/>
        </p:nvSpPr>
        <p:spPr bwMode="auto">
          <a:xfrm flipH="1">
            <a:off x="3636963" y="3654425"/>
            <a:ext cx="492125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971" name="Line 11"/>
          <p:cNvSpPr>
            <a:spLocks noChangeShapeType="1"/>
          </p:cNvSpPr>
          <p:nvPr/>
        </p:nvSpPr>
        <p:spPr bwMode="auto">
          <a:xfrm>
            <a:off x="4873625" y="3644900"/>
            <a:ext cx="46513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8972" name="Group 12"/>
          <p:cNvGrpSpPr>
            <a:grpSpLocks/>
          </p:cNvGrpSpPr>
          <p:nvPr/>
        </p:nvGrpSpPr>
        <p:grpSpPr bwMode="auto">
          <a:xfrm>
            <a:off x="5014913" y="4229100"/>
            <a:ext cx="1560512" cy="512763"/>
            <a:chOff x="3976" y="2145"/>
            <a:chExt cx="480" cy="323"/>
          </a:xfrm>
        </p:grpSpPr>
        <p:sp>
          <p:nvSpPr>
            <p:cNvPr id="168973" name="AutoShape 13"/>
            <p:cNvSpPr>
              <a:spLocks noChangeArrowheads="1"/>
            </p:cNvSpPr>
            <p:nvPr/>
          </p:nvSpPr>
          <p:spPr bwMode="auto">
            <a:xfrm>
              <a:off x="3981" y="2145"/>
              <a:ext cx="474" cy="32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>
                  <a:latin typeface="Comic Sans MS" pitchFamily="-107" charset="0"/>
                </a:rPr>
                <a:t>[low[k], high[k]]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>
                  <a:latin typeface="Comic Sans MS" pitchFamily="-107" charset="0"/>
                </a:rPr>
                <a:t>max[k]</a:t>
              </a:r>
            </a:p>
          </p:txBody>
        </p:sp>
        <p:sp>
          <p:nvSpPr>
            <p:cNvPr id="168974" name="Line 14"/>
            <p:cNvSpPr>
              <a:spLocks noChangeShapeType="1"/>
            </p:cNvSpPr>
            <p:nvPr/>
          </p:nvSpPr>
          <p:spPr bwMode="auto">
            <a:xfrm>
              <a:off x="3976" y="2321"/>
              <a:ext cx="480" cy="0"/>
            </a:xfrm>
            <a:prstGeom prst="line">
              <a:avLst/>
            </a:prstGeom>
            <a:noFill/>
            <a:ln w="9525">
              <a:solidFill>
                <a:srgbClr val="DD011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8975" name="Group 15"/>
          <p:cNvGrpSpPr>
            <a:grpSpLocks/>
          </p:cNvGrpSpPr>
          <p:nvPr/>
        </p:nvGrpSpPr>
        <p:grpSpPr bwMode="auto">
          <a:xfrm>
            <a:off x="244475" y="5200650"/>
            <a:ext cx="4779963" cy="1106488"/>
            <a:chOff x="154" y="3276"/>
            <a:chExt cx="3011" cy="697"/>
          </a:xfrm>
        </p:grpSpPr>
        <p:grpSp>
          <p:nvGrpSpPr>
            <p:cNvPr id="168976" name="Group 16"/>
            <p:cNvGrpSpPr>
              <a:grpSpLocks/>
            </p:cNvGrpSpPr>
            <p:nvPr/>
          </p:nvGrpSpPr>
          <p:grpSpPr bwMode="auto">
            <a:xfrm>
              <a:off x="2340" y="3477"/>
              <a:ext cx="825" cy="79"/>
              <a:chOff x="728" y="1809"/>
              <a:chExt cx="520" cy="62"/>
            </a:xfrm>
          </p:grpSpPr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79" name="Line 19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1696" y="3742"/>
              <a:ext cx="12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high[j] &lt; low[i]</a:t>
              </a:r>
            </a:p>
          </p:txBody>
        </p:sp>
        <p:grpSp>
          <p:nvGrpSpPr>
            <p:cNvPr id="168981" name="Group 21"/>
            <p:cNvGrpSpPr>
              <a:grpSpLocks/>
            </p:cNvGrpSpPr>
            <p:nvPr/>
          </p:nvGrpSpPr>
          <p:grpSpPr bwMode="auto">
            <a:xfrm>
              <a:off x="154" y="3472"/>
              <a:ext cx="825" cy="79"/>
              <a:chOff x="728" y="1809"/>
              <a:chExt cx="520" cy="62"/>
            </a:xfrm>
          </p:grpSpPr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83" name="Line 23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84" name="Line 24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8985" name="Text Box 25"/>
            <p:cNvSpPr txBox="1">
              <a:spLocks noChangeArrowheads="1"/>
            </p:cNvSpPr>
            <p:nvPr/>
          </p:nvSpPr>
          <p:spPr bwMode="auto">
            <a:xfrm>
              <a:off x="470" y="3737"/>
              <a:ext cx="11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high[i] &lt; low[j]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 flipV="1">
              <a:off x="972" y="3600"/>
              <a:ext cx="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87" name="Line 27"/>
            <p:cNvSpPr>
              <a:spLocks noChangeShapeType="1"/>
            </p:cNvSpPr>
            <p:nvPr/>
          </p:nvSpPr>
          <p:spPr bwMode="auto">
            <a:xfrm flipV="1">
              <a:off x="1218" y="3600"/>
              <a:ext cx="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88" name="Line 28"/>
            <p:cNvSpPr>
              <a:spLocks noChangeShapeType="1"/>
            </p:cNvSpPr>
            <p:nvPr/>
          </p:nvSpPr>
          <p:spPr bwMode="auto">
            <a:xfrm flipV="1">
              <a:off x="2052" y="3600"/>
              <a:ext cx="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89" name="Line 29"/>
            <p:cNvSpPr>
              <a:spLocks noChangeShapeType="1"/>
            </p:cNvSpPr>
            <p:nvPr/>
          </p:nvSpPr>
          <p:spPr bwMode="auto">
            <a:xfrm flipV="1">
              <a:off x="2334" y="3600"/>
              <a:ext cx="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90" name="Text Box 30"/>
            <p:cNvSpPr txBox="1">
              <a:spLocks noChangeArrowheads="1"/>
            </p:cNvSpPr>
            <p:nvPr/>
          </p:nvSpPr>
          <p:spPr bwMode="auto">
            <a:xfrm>
              <a:off x="535" y="327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  <p:sp>
          <p:nvSpPr>
            <p:cNvPr id="168991" name="Text Box 31"/>
            <p:cNvSpPr txBox="1">
              <a:spLocks noChangeArrowheads="1"/>
            </p:cNvSpPr>
            <p:nvPr/>
          </p:nvSpPr>
          <p:spPr bwMode="auto">
            <a:xfrm>
              <a:off x="2687" y="327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i</a:t>
              </a:r>
            </a:p>
          </p:txBody>
        </p:sp>
      </p:grpSp>
      <p:grpSp>
        <p:nvGrpSpPr>
          <p:cNvPr id="168992" name="Group 32"/>
          <p:cNvGrpSpPr>
            <a:grpSpLocks/>
          </p:cNvGrpSpPr>
          <p:nvPr/>
        </p:nvGrpSpPr>
        <p:grpSpPr bwMode="auto">
          <a:xfrm>
            <a:off x="1955800" y="5200650"/>
            <a:ext cx="1309688" cy="444500"/>
            <a:chOff x="1232" y="3276"/>
            <a:chExt cx="825" cy="280"/>
          </a:xfrm>
        </p:grpSpPr>
        <p:grpSp>
          <p:nvGrpSpPr>
            <p:cNvPr id="168993" name="Group 33"/>
            <p:cNvGrpSpPr>
              <a:grpSpLocks/>
            </p:cNvGrpSpPr>
            <p:nvPr/>
          </p:nvGrpSpPr>
          <p:grpSpPr bwMode="auto">
            <a:xfrm>
              <a:off x="1232" y="3477"/>
              <a:ext cx="825" cy="79"/>
              <a:chOff x="728" y="1809"/>
              <a:chExt cx="520" cy="62"/>
            </a:xfrm>
          </p:grpSpPr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95" name="Line 35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96" name="Line 36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8997" name="Text Box 37"/>
            <p:cNvSpPr txBox="1">
              <a:spLocks noChangeArrowheads="1"/>
            </p:cNvSpPr>
            <p:nvPr/>
          </p:nvSpPr>
          <p:spPr bwMode="auto">
            <a:xfrm>
              <a:off x="1591" y="3276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j</a:t>
              </a:r>
            </a:p>
          </p:txBody>
        </p:sp>
      </p:grpSp>
      <p:sp>
        <p:nvSpPr>
          <p:cNvPr id="168998" name="Oval 38"/>
          <p:cNvSpPr>
            <a:spLocks noChangeArrowheads="1"/>
          </p:cNvSpPr>
          <p:nvPr/>
        </p:nvSpPr>
        <p:spPr bwMode="auto">
          <a:xfrm>
            <a:off x="2146300" y="3779838"/>
            <a:ext cx="2312988" cy="1327150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999" name="Line 39"/>
          <p:cNvSpPr>
            <a:spLocks noChangeShapeType="1"/>
          </p:cNvSpPr>
          <p:nvPr/>
        </p:nvSpPr>
        <p:spPr bwMode="auto">
          <a:xfrm>
            <a:off x="3276600" y="3941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000" name="Oval 40"/>
          <p:cNvSpPr>
            <a:spLocks noChangeArrowheads="1"/>
          </p:cNvSpPr>
          <p:nvPr/>
        </p:nvSpPr>
        <p:spPr bwMode="auto">
          <a:xfrm>
            <a:off x="4603750" y="3770313"/>
            <a:ext cx="2312988" cy="1327150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001" name="Line 41"/>
          <p:cNvSpPr>
            <a:spLocks noChangeShapeType="1"/>
          </p:cNvSpPr>
          <p:nvPr/>
        </p:nvSpPr>
        <p:spPr bwMode="auto">
          <a:xfrm>
            <a:off x="5734050" y="39322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002" name="Rectangle 42"/>
          <p:cNvSpPr>
            <a:spLocks noChangeArrowheads="1"/>
          </p:cNvSpPr>
          <p:nvPr/>
        </p:nvSpPr>
        <p:spPr bwMode="auto">
          <a:xfrm>
            <a:off x="663575" y="5889625"/>
            <a:ext cx="1998663" cy="511175"/>
          </a:xfrm>
          <a:prstGeom prst="rect">
            <a:avLst/>
          </a:prstGeom>
          <a:noFill/>
          <a:ln w="25400">
            <a:solidFill>
              <a:srgbClr val="336699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5160963" y="5957888"/>
            <a:ext cx="170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low[j] &lt; low[k]</a:t>
            </a:r>
          </a:p>
        </p:txBody>
      </p:sp>
      <p:grpSp>
        <p:nvGrpSpPr>
          <p:cNvPr id="169004" name="Group 44"/>
          <p:cNvGrpSpPr>
            <a:grpSpLocks/>
          </p:cNvGrpSpPr>
          <p:nvPr/>
        </p:nvGrpSpPr>
        <p:grpSpPr bwMode="auto">
          <a:xfrm>
            <a:off x="5326063" y="5241925"/>
            <a:ext cx="1309687" cy="406400"/>
            <a:chOff x="3595" y="3302"/>
            <a:chExt cx="825" cy="256"/>
          </a:xfrm>
        </p:grpSpPr>
        <p:grpSp>
          <p:nvGrpSpPr>
            <p:cNvPr id="169005" name="Group 45"/>
            <p:cNvGrpSpPr>
              <a:grpSpLocks/>
            </p:cNvGrpSpPr>
            <p:nvPr/>
          </p:nvGrpSpPr>
          <p:grpSpPr bwMode="auto">
            <a:xfrm>
              <a:off x="3595" y="3479"/>
              <a:ext cx="825" cy="79"/>
              <a:chOff x="728" y="1809"/>
              <a:chExt cx="520" cy="62"/>
            </a:xfrm>
          </p:grpSpPr>
          <p:sp>
            <p:nvSpPr>
              <p:cNvPr id="169006" name="Line 46"/>
              <p:cNvSpPr>
                <a:spLocks noChangeShapeType="1"/>
              </p:cNvSpPr>
              <p:nvPr/>
            </p:nvSpPr>
            <p:spPr bwMode="auto">
              <a:xfrm>
                <a:off x="728" y="1840"/>
                <a:ext cx="5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07" name="Line 47"/>
              <p:cNvSpPr>
                <a:spLocks noChangeShapeType="1"/>
              </p:cNvSpPr>
              <p:nvPr/>
            </p:nvSpPr>
            <p:spPr bwMode="auto">
              <a:xfrm>
                <a:off x="124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08" name="Line 48"/>
              <p:cNvSpPr>
                <a:spLocks noChangeShapeType="1"/>
              </p:cNvSpPr>
              <p:nvPr/>
            </p:nvSpPr>
            <p:spPr bwMode="auto">
              <a:xfrm>
                <a:off x="728" y="1809"/>
                <a:ext cx="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9009" name="Text Box 49"/>
            <p:cNvSpPr txBox="1">
              <a:spLocks noChangeArrowheads="1"/>
            </p:cNvSpPr>
            <p:nvPr/>
          </p:nvSpPr>
          <p:spPr bwMode="auto">
            <a:xfrm>
              <a:off x="3951" y="3302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k</a:t>
              </a:r>
            </a:p>
          </p:txBody>
        </p:sp>
      </p:grpSp>
      <p:sp>
        <p:nvSpPr>
          <p:cNvPr id="169010" name="Rectangle 50"/>
          <p:cNvSpPr>
            <a:spLocks noChangeArrowheads="1"/>
          </p:cNvSpPr>
          <p:nvPr/>
        </p:nvSpPr>
        <p:spPr bwMode="auto">
          <a:xfrm>
            <a:off x="5086350" y="5889625"/>
            <a:ext cx="1784350" cy="511175"/>
          </a:xfrm>
          <a:prstGeom prst="rect">
            <a:avLst/>
          </a:prstGeom>
          <a:noFill/>
          <a:ln w="25400">
            <a:solidFill>
              <a:srgbClr val="336699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011" name="Text Box 51"/>
          <p:cNvSpPr txBox="1">
            <a:spLocks noChangeArrowheads="1"/>
          </p:cNvSpPr>
          <p:nvPr/>
        </p:nvSpPr>
        <p:spPr bwMode="auto">
          <a:xfrm>
            <a:off x="7094538" y="5541963"/>
            <a:ext cx="194151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latin typeface="Comic Sans MS" pitchFamily="-107" charset="0"/>
              </a:rPr>
              <a:t>No overlap!</a:t>
            </a:r>
          </a:p>
          <a:p>
            <a:pPr>
              <a:lnSpc>
                <a:spcPct val="130000"/>
              </a:lnSpc>
            </a:pPr>
            <a:r>
              <a:rPr lang="en-US">
                <a:latin typeface="Comic Sans MS" pitchFamily="-107" charset="0"/>
              </a:rPr>
              <a:t>high[i] &lt; low[k]</a:t>
            </a:r>
          </a:p>
        </p:txBody>
      </p:sp>
      <p:sp>
        <p:nvSpPr>
          <p:cNvPr id="169012" name="Text Box 52"/>
          <p:cNvSpPr txBox="1">
            <a:spLocks noChangeArrowheads="1"/>
          </p:cNvSpPr>
          <p:nvPr/>
        </p:nvSpPr>
        <p:spPr bwMode="auto">
          <a:xfrm>
            <a:off x="2660650" y="3413125"/>
            <a:ext cx="1196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max[left]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509716-DBEF-2A44-BC30-A997BD42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5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  <p:bldP spid="169002" grpId="0" animBg="1"/>
      <p:bldP spid="169003" grpId="0"/>
      <p:bldP spid="1690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3C12E5-B4A4-2CA4-505D-607BEAF1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DDA5D3-9E85-E030-D77A-5D42CB1BC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 up to this point included in the second midterm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1547E-CDC0-F2EE-82F7-4D2D134B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C55B4-E20D-B0D5-186B-9E472F7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Order Statistics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07308" cy="53467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>
                <a:solidFill>
                  <a:srgbClr val="DD0111"/>
                </a:solidFill>
                <a:latin typeface="Monotype Corsiva" pitchFamily="-107" charset="0"/>
              </a:rPr>
              <a:t>Def.:</a:t>
            </a:r>
            <a:r>
              <a:rPr lang="en-US" sz="2400" dirty="0"/>
              <a:t> the </a:t>
            </a:r>
            <a:r>
              <a:rPr lang="en-US" sz="2400" dirty="0" err="1">
                <a:latin typeface="Comic Sans MS" pitchFamily="-107" charset="0"/>
              </a:rPr>
              <a:t>i</a:t>
            </a:r>
            <a:r>
              <a:rPr lang="en-US" sz="2400" dirty="0" err="1"/>
              <a:t>-th</a:t>
            </a:r>
            <a:r>
              <a:rPr lang="en-US" sz="2400" dirty="0"/>
              <a:t> order statistic of a set of </a:t>
            </a:r>
            <a:r>
              <a:rPr lang="en-US" sz="2400" dirty="0">
                <a:latin typeface="Comic Sans MS" pitchFamily="-107" charset="0"/>
              </a:rPr>
              <a:t>n</a:t>
            </a:r>
            <a:r>
              <a:rPr lang="en-US" sz="2400" dirty="0"/>
              <a:t> elements, where </a:t>
            </a:r>
            <a:r>
              <a:rPr lang="en-US" sz="2400" dirty="0" err="1">
                <a:latin typeface="Comic Sans MS" pitchFamily="-107" charset="0"/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-107" charset="2"/>
              </a:rPr>
              <a:t>∈ {1, 2, …, n} is the element with the </a:t>
            </a:r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2400" dirty="0" err="1">
                <a:sym typeface="Symbol" pitchFamily="-107" charset="2"/>
              </a:rPr>
              <a:t>-th</a:t>
            </a:r>
            <a:r>
              <a:rPr lang="en-US" sz="2400" dirty="0">
                <a:sym typeface="Symbol" pitchFamily="-107" charset="2"/>
              </a:rPr>
              <a:t> smallest key.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sym typeface="Symbol" pitchFamily="-107" charset="2"/>
              </a:rPr>
              <a:t>We can retrieve an order statistic from an unordered set: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Using: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In: </a:t>
            </a:r>
            <a:endParaRPr lang="en-US" sz="2400" dirty="0">
              <a:sym typeface="Symbol" pitchFamily="-107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sym typeface="Symbol" pitchFamily="-107" charset="2"/>
              </a:rPr>
              <a:t>We will show that: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With red-black trees we can achieve this in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O(</a:t>
            </a:r>
            <a:r>
              <a:rPr lang="en-US" sz="2000" dirty="0" err="1">
                <a:latin typeface="Comic Sans MS" pitchFamily="-107" charset="0"/>
                <a:sym typeface="Symbol" pitchFamily="-107" charset="2"/>
              </a:rPr>
              <a:t>lgn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Finding the </a:t>
            </a:r>
            <a:r>
              <a:rPr lang="en-US" sz="2000" b="1" dirty="0">
                <a:sym typeface="Symbol" pitchFamily="-107" charset="2"/>
              </a:rPr>
              <a:t>rank</a:t>
            </a:r>
            <a:r>
              <a:rPr lang="en-US" sz="2000" dirty="0">
                <a:sym typeface="Symbol" pitchFamily="-107" charset="2"/>
              </a:rPr>
              <a:t> of an element takes also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O(</a:t>
            </a:r>
            <a:r>
              <a:rPr lang="en-US" sz="2000" dirty="0" err="1">
                <a:latin typeface="Comic Sans MS" pitchFamily="-107" charset="0"/>
                <a:sym typeface="Symbol" pitchFamily="-107" charset="2"/>
              </a:rPr>
              <a:t>lgn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)</a:t>
            </a: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2244415" y="3322120"/>
            <a:ext cx="28028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RANDOMIZED-SELECT</a:t>
            </a:r>
          </a:p>
        </p:txBody>
      </p:sp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2244415" y="3772970"/>
            <a:ext cx="14053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/>
                <a:cs typeface="Century Gothic"/>
              </a:rPr>
              <a:t>O(n) time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A8F1CB-1567-014F-A7B5-DD9E8F68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9F414-0EE6-AD4D-B537-E31ADC55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/>
      <p:bldP spid="5478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Second Midterm Exam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93162" cy="5298898"/>
          </a:xfrm>
        </p:spPr>
        <p:txBody>
          <a:bodyPr/>
          <a:lstStyle/>
          <a:p>
            <a:pPr eaLnBrk="1" hangingPunct="1"/>
            <a:r>
              <a:rPr lang="en-US" dirty="0"/>
              <a:t>Tuesday, April 2 in class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75 minutes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Exam structure: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TRUE/FALSE questions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short questions on the topics discussed in class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homework-like problems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009F46-C685-C1BF-CEB6-481CF287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F50A82-1F18-F705-98CA-E90D2443C4A0}"/>
                  </a:ext>
                </a:extLst>
              </p14:cNvPr>
              <p14:cNvContentPartPr/>
              <p14:nvPr/>
            </p14:nvContentPartPr>
            <p14:xfrm>
              <a:off x="3102480" y="1204920"/>
              <a:ext cx="586440" cy="100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F50A82-1F18-F705-98CA-E90D2443C4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6280" y="1188720"/>
                <a:ext cx="618840" cy="10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E62C-FD13-C20B-7037-298920E5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4EDF-6ADD-C91E-8698-0490AA3C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topics from midterm 1 up to dynamic programming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Randomized quicksort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Probability background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selection problem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Sorting in linear time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Heaps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Augmenting data structures (RBT, OS-Trees, interval trees)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D1C9A-6383-1624-5B24-645A5600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F2747-D99E-3F86-9ACD-D7184D5B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00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Advice for Study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/>
              <a:t>Understand</a:t>
            </a:r>
            <a:r>
              <a:rPr lang="en-US"/>
              <a:t> how the algorithms are working</a:t>
            </a:r>
          </a:p>
          <a:p>
            <a:pPr lvl="1">
              <a:lnSpc>
                <a:spcPct val="150000"/>
              </a:lnSpc>
            </a:pPr>
            <a:r>
              <a:rPr lang="en-US"/>
              <a:t>Work through the examples we did in class</a:t>
            </a:r>
          </a:p>
          <a:p>
            <a:pPr lvl="1">
              <a:lnSpc>
                <a:spcPct val="150000"/>
              </a:lnSpc>
            </a:pPr>
            <a:r>
              <a:rPr lang="en-US"/>
              <a:t>“Narrate” for yourselves the main steps of the algorithms in a few sentences</a:t>
            </a:r>
          </a:p>
          <a:p>
            <a:pPr>
              <a:lnSpc>
                <a:spcPct val="150000"/>
              </a:lnSpc>
            </a:pPr>
            <a:r>
              <a:rPr lang="en-US"/>
              <a:t>Know </a:t>
            </a:r>
            <a:r>
              <a:rPr lang="en-US" b="1"/>
              <a:t>when</a:t>
            </a:r>
            <a:r>
              <a:rPr lang="en-US"/>
              <a:t> or </a:t>
            </a:r>
            <a:r>
              <a:rPr lang="en-US" b="1"/>
              <a:t>for what problems</a:t>
            </a:r>
            <a:r>
              <a:rPr lang="en-US"/>
              <a:t> the algorithms are applicable</a:t>
            </a:r>
          </a:p>
          <a:p>
            <a:pPr>
              <a:lnSpc>
                <a:spcPct val="150000"/>
              </a:lnSpc>
            </a:pPr>
            <a:r>
              <a:rPr lang="en-US" b="1"/>
              <a:t>Do not memorize </a:t>
            </a:r>
            <a:r>
              <a:rPr lang="en-US"/>
              <a:t>algorithms</a:t>
            </a:r>
          </a:p>
        </p:txBody>
      </p:sp>
      <p:sp>
        <p:nvSpPr>
          <p:cNvPr id="914436" name="Freeform 4"/>
          <p:cNvSpPr>
            <a:spLocks/>
          </p:cNvSpPr>
          <p:nvPr/>
        </p:nvSpPr>
        <p:spPr bwMode="auto">
          <a:xfrm>
            <a:off x="5541963" y="3140075"/>
            <a:ext cx="2605087" cy="2454275"/>
          </a:xfrm>
          <a:custGeom>
            <a:avLst/>
            <a:gdLst/>
            <a:ahLst/>
            <a:cxnLst>
              <a:cxn ang="0">
                <a:pos x="0" y="1525"/>
              </a:cxn>
              <a:cxn ang="0">
                <a:pos x="756" y="1484"/>
              </a:cxn>
              <a:cxn ang="0">
                <a:pos x="1344" y="1152"/>
              </a:cxn>
              <a:cxn ang="0">
                <a:pos x="1617" y="646"/>
              </a:cxn>
              <a:cxn ang="0">
                <a:pos x="1489" y="215"/>
              </a:cxn>
              <a:cxn ang="0">
                <a:pos x="1239" y="0"/>
              </a:cxn>
            </a:cxnLst>
            <a:rect l="0" t="0" r="r" b="b"/>
            <a:pathLst>
              <a:path w="1641" h="1546">
                <a:moveTo>
                  <a:pt x="0" y="1525"/>
                </a:moveTo>
                <a:cubicBezTo>
                  <a:pt x="266" y="1535"/>
                  <a:pt x="532" y="1546"/>
                  <a:pt x="756" y="1484"/>
                </a:cubicBezTo>
                <a:cubicBezTo>
                  <a:pt x="980" y="1422"/>
                  <a:pt x="1200" y="1292"/>
                  <a:pt x="1344" y="1152"/>
                </a:cubicBezTo>
                <a:cubicBezTo>
                  <a:pt x="1488" y="1012"/>
                  <a:pt x="1593" y="802"/>
                  <a:pt x="1617" y="646"/>
                </a:cubicBezTo>
                <a:cubicBezTo>
                  <a:pt x="1641" y="490"/>
                  <a:pt x="1552" y="323"/>
                  <a:pt x="1489" y="215"/>
                </a:cubicBezTo>
                <a:cubicBezTo>
                  <a:pt x="1426" y="107"/>
                  <a:pt x="1332" y="53"/>
                  <a:pt x="1239" y="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5F9D7-C2FC-7A37-521C-8F66FDCD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An algorithm design technique used for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optimization problems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dirty="0"/>
              <a:t>Find a solution with the </a:t>
            </a:r>
            <a:r>
              <a:rPr lang="en-US" b="1" dirty="0"/>
              <a:t>optimal value </a:t>
            </a:r>
            <a:r>
              <a:rPr lang="en-US" dirty="0"/>
              <a:t>(minimum or maximum)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/>
              <a:t>A set of </a:t>
            </a:r>
            <a:r>
              <a:rPr lang="en-US" b="1" dirty="0"/>
              <a:t>choices</a:t>
            </a:r>
            <a:r>
              <a:rPr lang="en-US" dirty="0"/>
              <a:t> must be made to get an optimal solution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/>
              <a:t>There may be multiple solutions that return the optimal value: we want to find one of them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43537"/>
          </a:xfrm>
        </p:spPr>
        <p:txBody>
          <a:bodyPr/>
          <a:lstStyle/>
          <a:p>
            <a:pPr eaLnBrk="1" hangingPunct="1">
              <a:spcBef>
                <a:spcPts val="1272"/>
              </a:spcBef>
            </a:pPr>
            <a:r>
              <a:rPr lang="en-US" dirty="0">
                <a:solidFill>
                  <a:schemeClr val="tx1"/>
                </a:solidFill>
                <a:ea typeface="ＭＳ Ｐゴシック" pitchFamily="-106" charset="-128"/>
                <a:cs typeface="ＭＳ Ｐゴシック" pitchFamily="-106" charset="-128"/>
              </a:rPr>
              <a:t>Similar to divide and conquer, but with one key difference</a:t>
            </a:r>
          </a:p>
          <a:p>
            <a:pPr lvl="1">
              <a:spcBef>
                <a:spcPts val="1272"/>
              </a:spcBef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Subproblems are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not independent: </a:t>
            </a:r>
            <a:r>
              <a:rPr lang="en-US" dirty="0">
                <a:solidFill>
                  <a:srgbClr val="DD0111"/>
                </a:solidFill>
                <a:cs typeface="ＭＳ Ｐゴシック" pitchFamily="-106" charset="-128"/>
              </a:rPr>
              <a:t>s</a:t>
            </a:r>
            <a:r>
              <a:rPr lang="en-US" dirty="0">
                <a:solidFill>
                  <a:srgbClr val="DD0111"/>
                </a:solidFill>
              </a:rPr>
              <a:t>ubproblems share </a:t>
            </a:r>
            <a:r>
              <a:rPr lang="en-US" dirty="0" err="1">
                <a:solidFill>
                  <a:srgbClr val="DD0111"/>
                </a:solidFill>
              </a:rPr>
              <a:t>subsubproblems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spcBef>
                <a:spcPts val="1272"/>
              </a:spcBef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Divide and conquer</a:t>
            </a:r>
          </a:p>
          <a:p>
            <a:pPr lvl="1" eaLnBrk="1" hangingPunct="1">
              <a:spcBef>
                <a:spcPts val="1272"/>
              </a:spcBef>
            </a:pPr>
            <a:r>
              <a:rPr lang="en-US" dirty="0"/>
              <a:t>Partition the problem into </a:t>
            </a:r>
            <a:r>
              <a:rPr lang="en-US" b="1" dirty="0"/>
              <a:t>independent</a:t>
            </a:r>
            <a:r>
              <a:rPr lang="en-US" dirty="0"/>
              <a:t> </a:t>
            </a:r>
            <a:r>
              <a:rPr lang="en-US" dirty="0" err="1"/>
              <a:t>subproblems</a:t>
            </a:r>
            <a:endParaRPr lang="en-US" dirty="0"/>
          </a:p>
          <a:p>
            <a:pPr lvl="1" eaLnBrk="1" hangingPunct="1">
              <a:spcBef>
                <a:spcPts val="1272"/>
              </a:spcBef>
            </a:pPr>
            <a:r>
              <a:rPr lang="en-US" dirty="0"/>
              <a:t>Solve the </a:t>
            </a:r>
            <a:r>
              <a:rPr lang="en-US" dirty="0" err="1"/>
              <a:t>subproblems</a:t>
            </a:r>
            <a:r>
              <a:rPr lang="en-US" dirty="0"/>
              <a:t> recursively</a:t>
            </a:r>
          </a:p>
          <a:p>
            <a:pPr lvl="1" eaLnBrk="1" hangingPunct="1">
              <a:spcBef>
                <a:spcPts val="1272"/>
              </a:spcBef>
            </a:pPr>
            <a:r>
              <a:rPr lang="en-US" dirty="0"/>
              <a:t>Combine the solutions to solve the original problem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Applicable when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subproblems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are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</a:rPr>
              <a:t>not independent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 err="1">
                <a:solidFill>
                  <a:srgbClr val="DD0111"/>
                </a:solidFill>
              </a:rPr>
              <a:t>Subproblems</a:t>
            </a:r>
            <a:r>
              <a:rPr lang="en-US" sz="2000" dirty="0">
                <a:solidFill>
                  <a:srgbClr val="DD0111"/>
                </a:solidFill>
              </a:rPr>
              <a:t> share </a:t>
            </a:r>
            <a:r>
              <a:rPr lang="en-US" sz="2000" dirty="0" err="1">
                <a:solidFill>
                  <a:srgbClr val="DD0111"/>
                </a:solidFill>
              </a:rPr>
              <a:t>subsubproblems</a:t>
            </a:r>
            <a:endParaRPr lang="en-US" sz="2000" dirty="0">
              <a:solidFill>
                <a:srgbClr val="DD0111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E.g.: </a:t>
            </a:r>
            <a:r>
              <a:rPr lang="en-US" sz="2400" dirty="0">
                <a:solidFill>
                  <a:schemeClr val="tx1"/>
                </a:solidFill>
                <a:ea typeface="ＭＳ Ｐゴシック" pitchFamily="-106" charset="-128"/>
                <a:cs typeface="ＭＳ Ｐゴシック" pitchFamily="-106" charset="-128"/>
              </a:rPr>
              <a:t>Fibonacci numbers: </a:t>
            </a:r>
          </a:p>
          <a:p>
            <a:pPr lvl="2" eaLnBrk="1" hangingPunct="1"/>
            <a:r>
              <a:rPr lang="en-US" dirty="0">
                <a:ea typeface="ＭＳ Ｐゴシック" pitchFamily="-106" charset="-128"/>
              </a:rPr>
              <a:t>Recurrence: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</a:rPr>
              <a:t>F(n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) = F(n-1) + F(n-2)</a:t>
            </a:r>
          </a:p>
          <a:p>
            <a:pPr lvl="2" eaLnBrk="1" hangingPunct="1"/>
            <a:r>
              <a:rPr lang="en-US" dirty="0">
                <a:ea typeface="ＭＳ Ｐゴシック" pitchFamily="-106" charset="-128"/>
              </a:rPr>
              <a:t>Boundary conditions: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F(1) = 0, F(2) = 1</a:t>
            </a:r>
          </a:p>
          <a:p>
            <a:pPr lvl="2" eaLnBrk="1" hangingPunct="1"/>
            <a:r>
              <a:rPr lang="en-US" dirty="0">
                <a:ea typeface="ＭＳ Ｐゴシック" pitchFamily="-106" charset="-128"/>
              </a:rPr>
              <a:t>Compute: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F(5) = 3,</a:t>
            </a:r>
            <a:r>
              <a:rPr lang="en-US" dirty="0">
                <a:ea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F(3) = 1, F(4) = 2</a:t>
            </a:r>
            <a:endParaRPr lang="en-US" sz="1800" dirty="0">
              <a:solidFill>
                <a:srgbClr val="DD0111"/>
              </a:solidFill>
              <a:ea typeface="ＭＳ Ｐゴシック" pitchFamily="-106" charset="-128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sz="2000" dirty="0"/>
              <a:t>A divide and conquer approach would repeatedly solve the common </a:t>
            </a:r>
            <a:r>
              <a:rPr lang="en-US" sz="2000" dirty="0" err="1"/>
              <a:t>subproblems</a:t>
            </a:r>
            <a:endParaRPr lang="en-US" sz="2000" dirty="0"/>
          </a:p>
          <a:p>
            <a:pPr lvl="1" eaLnBrk="1" hangingPunct="1">
              <a:lnSpc>
                <a:spcPct val="140000"/>
              </a:lnSpc>
            </a:pPr>
            <a:r>
              <a:rPr lang="en-US" sz="2000" dirty="0"/>
              <a:t>Dynamic programming solves every </a:t>
            </a:r>
            <a:r>
              <a:rPr lang="en-US" sz="2000" dirty="0" err="1"/>
              <a:t>subproblem</a:t>
            </a:r>
            <a:r>
              <a:rPr lang="en-US" sz="2000" dirty="0"/>
              <a:t> just once and stores the answer in a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 Algorithm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Characterize the structure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Recursively define the value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Compute the value of an optimal solution in a bottom-up fashion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Construct an optimal solution from computed information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765" y="100013"/>
            <a:ext cx="8792882" cy="906462"/>
          </a:xfrm>
        </p:spPr>
        <p:txBody>
          <a:bodyPr/>
          <a:lstStyle/>
          <a:p>
            <a:pPr eaLnBrk="1" hangingPunct="1"/>
            <a:r>
              <a:rPr lang="en-US" sz="3800" dirty="0">
                <a:ea typeface="ＭＳ Ｐゴシック" pitchFamily="-106" charset="-128"/>
                <a:cs typeface="ＭＳ Ｐゴシック" pitchFamily="-106" charset="-128"/>
              </a:rPr>
              <a:t>Elements of Dynamic Programming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55713"/>
            <a:ext cx="822960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Optimal Substructure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An optimal solution to a problem contains within it an optimal solution to subproblems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Optimal solution to the entire problem is built in a bottom-up manner from optimal solutions to subproblems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Overlapping Subproblems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If a recursive algorithm revisits the same subproblems again and again </a:t>
            </a:r>
            <a:r>
              <a:rPr lang="en-US">
                <a:sym typeface="Symbol" pitchFamily="-106" charset="2"/>
              </a:rPr>
              <a:t> the problem has overlapping subproblems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3868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46175" y="3128037"/>
            <a:ext cx="6540500" cy="2909887"/>
          </a:xfrm>
          <a:noFill/>
        </p:spPr>
      </p:pic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Assembly Line Scheduling</a:t>
            </a: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64578"/>
            <a:ext cx="8270875" cy="2916237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Automobile factory with two assembly lines</a:t>
            </a:r>
          </a:p>
          <a:p>
            <a:pPr lvl="1" eaLnBrk="1" hangingPunct="1"/>
            <a:r>
              <a:rPr lang="en-US" sz="2000" dirty="0"/>
              <a:t>Each line has </a:t>
            </a:r>
            <a:r>
              <a:rPr lang="en-US" sz="2000" dirty="0">
                <a:latin typeface="Comic Sans MS" pitchFamily="-106" charset="0"/>
              </a:rPr>
              <a:t>n </a:t>
            </a:r>
            <a:r>
              <a:rPr lang="en-US" sz="2000" dirty="0"/>
              <a:t>stations: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1,1</a:t>
            </a:r>
            <a:r>
              <a:rPr lang="en-US" sz="2000" dirty="0">
                <a:latin typeface="Comic Sans MS" pitchFamily="-106" charset="0"/>
              </a:rPr>
              <a:t>, . . . , S</a:t>
            </a:r>
            <a:r>
              <a:rPr lang="en-US" sz="2000" baseline="-25000" dirty="0">
                <a:latin typeface="Comic Sans MS" pitchFamily="-106" charset="0"/>
              </a:rPr>
              <a:t>1,n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2,1</a:t>
            </a:r>
            <a:r>
              <a:rPr lang="en-US" sz="2000" dirty="0">
                <a:latin typeface="Comic Sans MS" pitchFamily="-106" charset="0"/>
              </a:rPr>
              <a:t>, . . . , S</a:t>
            </a:r>
            <a:r>
              <a:rPr lang="en-US" sz="2000" baseline="-25000" dirty="0">
                <a:latin typeface="Comic Sans MS" pitchFamily="-106" charset="0"/>
              </a:rPr>
              <a:t>2,n</a:t>
            </a:r>
            <a:endParaRPr lang="en-US" sz="2000" dirty="0">
              <a:latin typeface="Comic Sans MS" pitchFamily="-106" charset="0"/>
            </a:endParaRPr>
          </a:p>
          <a:p>
            <a:pPr lvl="1" eaLnBrk="1" hangingPunct="1"/>
            <a:r>
              <a:rPr lang="en-US" sz="2000" dirty="0"/>
              <a:t>Corresponding stations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 j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2, j</a:t>
            </a:r>
            <a:r>
              <a:rPr lang="en-US" sz="2000" dirty="0"/>
              <a:t> perform the same function but can take different amounts of time </a:t>
            </a:r>
            <a:r>
              <a:rPr lang="en-US" sz="2000" dirty="0">
                <a:latin typeface="Comic Sans MS" pitchFamily="-106" charset="0"/>
              </a:rPr>
              <a:t>a</a:t>
            </a:r>
            <a:r>
              <a:rPr lang="en-US" sz="2000" baseline="-25000" dirty="0">
                <a:latin typeface="Comic Sans MS" pitchFamily="-106" charset="0"/>
              </a:rPr>
              <a:t>1, j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a</a:t>
            </a:r>
            <a:r>
              <a:rPr lang="en-US" sz="2000" baseline="-25000" dirty="0">
                <a:latin typeface="Comic Sans MS" pitchFamily="-106" charset="0"/>
              </a:rPr>
              <a:t>2, j</a:t>
            </a:r>
            <a:r>
              <a:rPr lang="en-US" sz="2000" dirty="0"/>
              <a:t> </a:t>
            </a:r>
          </a:p>
          <a:p>
            <a:pPr lvl="1" eaLnBrk="1" hangingPunct="1"/>
            <a:r>
              <a:rPr lang="en-US" sz="2000" dirty="0"/>
              <a:t>Times to enter are </a:t>
            </a:r>
            <a:r>
              <a:rPr lang="en-US" sz="2000" dirty="0">
                <a:latin typeface="Comic Sans MS" pitchFamily="-106" charset="0"/>
              </a:rPr>
              <a:t>e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e</a:t>
            </a:r>
            <a:r>
              <a:rPr lang="en-US" sz="2000" baseline="-25000" dirty="0">
                <a:latin typeface="Comic Sans MS" pitchFamily="-106" charset="0"/>
              </a:rPr>
              <a:t>2</a:t>
            </a:r>
            <a:r>
              <a:rPr lang="en-US" sz="2000" dirty="0">
                <a:latin typeface="Comic Sans MS" pitchFamily="-106" charset="0"/>
              </a:rPr>
              <a:t> </a:t>
            </a:r>
            <a:r>
              <a:rPr lang="en-US" sz="2000" dirty="0"/>
              <a:t>and times to exit are 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72B63-B9EC-3947-8278-4264B2D0BB0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06500" y="2721922"/>
            <a:ext cx="6540500" cy="2909888"/>
          </a:xfrm>
          <a:noFill/>
        </p:spPr>
      </p:pic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Assembly Line</a:t>
            </a:r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77388"/>
            <a:ext cx="8516750" cy="2916237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After going through a station, the car can either:</a:t>
            </a:r>
          </a:p>
          <a:p>
            <a:pPr lvl="1" eaLnBrk="1" hangingPunct="1"/>
            <a:r>
              <a:rPr lang="en-US" sz="2000" dirty="0"/>
              <a:t>stay on same line at no cost, or </a:t>
            </a:r>
          </a:p>
          <a:p>
            <a:pPr lvl="1" eaLnBrk="1" hangingPunct="1"/>
            <a:r>
              <a:rPr lang="en-US" sz="2000" dirty="0"/>
              <a:t>transfer to other line: cost after </a:t>
            </a:r>
            <a:r>
              <a:rPr lang="en-US" sz="2000" dirty="0" err="1">
                <a:latin typeface="Comic Sans MS" pitchFamily="-106" charset="0"/>
              </a:rPr>
              <a:t>S</a:t>
            </a:r>
            <a:r>
              <a:rPr lang="en-US" sz="2000" baseline="-25000" dirty="0" err="1">
                <a:latin typeface="Comic Sans MS" pitchFamily="-106" charset="0"/>
              </a:rPr>
              <a:t>i,j</a:t>
            </a:r>
            <a:r>
              <a:rPr lang="en-US" sz="2000" dirty="0"/>
              <a:t> is </a:t>
            </a:r>
            <a:r>
              <a:rPr lang="en-US" sz="2000" dirty="0" err="1">
                <a:latin typeface="Comic Sans MS" pitchFamily="-106" charset="0"/>
              </a:rPr>
              <a:t>t</a:t>
            </a:r>
            <a:r>
              <a:rPr lang="en-US" sz="2000" baseline="-25000" dirty="0" err="1">
                <a:latin typeface="Comic Sans MS" pitchFamily="-106" charset="0"/>
              </a:rPr>
              <a:t>i,j</a:t>
            </a:r>
            <a:r>
              <a:rPr lang="en-US" sz="2000" dirty="0">
                <a:latin typeface="Comic Sans MS" pitchFamily="-106" charset="0"/>
              </a:rPr>
              <a:t> , </a:t>
            </a:r>
            <a:r>
              <a:rPr lang="en-US" sz="2000" dirty="0" err="1">
                <a:latin typeface="Comic Sans MS" pitchFamily="-106" charset="0"/>
              </a:rPr>
              <a:t>i</a:t>
            </a:r>
            <a:r>
              <a:rPr lang="en-US" sz="2000" dirty="0">
                <a:latin typeface="Comic Sans MS" pitchFamily="-106" charset="0"/>
              </a:rPr>
              <a:t> = 1, 2, j = 1, . . . , n-1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72B63-B9EC-3947-8278-4264B2D0BB0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Order-Statistic Tree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35962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>
                <a:solidFill>
                  <a:srgbClr val="DD0111"/>
                </a:solidFill>
                <a:latin typeface="Monotype Corsiva" pitchFamily="-107" charset="0"/>
              </a:rPr>
              <a:t>Def.:</a:t>
            </a:r>
            <a:r>
              <a:rPr lang="en-US"/>
              <a:t> </a:t>
            </a:r>
            <a:r>
              <a:rPr lang="en-US" b="1"/>
              <a:t>Order-statistic tree:</a:t>
            </a:r>
            <a:r>
              <a:rPr lang="en-US"/>
              <a:t> a red-black tree with additional information stored in each node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Node representation: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Usual fields: </a:t>
            </a:r>
            <a:r>
              <a:rPr lang="en-US" dirty="0">
                <a:latin typeface="Comic Sans MS" pitchFamily="-107" charset="0"/>
              </a:rPr>
              <a:t>key[x]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color[x]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p[x]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left[x]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right[x]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Additional field: </a:t>
            </a:r>
            <a:r>
              <a:rPr lang="en-US" dirty="0">
                <a:solidFill>
                  <a:srgbClr val="DD0111"/>
                </a:solidFill>
                <a:latin typeface="Comic Sans MS" pitchFamily="-107" charset="0"/>
              </a:rPr>
              <a:t>size[x]</a:t>
            </a:r>
            <a:r>
              <a:rPr lang="en-US" dirty="0"/>
              <a:t> that contains the number of (internal) nodes in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(including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itself)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For any internal node of the tree: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mic Sans MS" pitchFamily="-107" charset="0"/>
              </a:rPr>
              <a:t>size[x] =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2859088" y="5497513"/>
            <a:ext cx="539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7" charset="0"/>
              </a:rPr>
              <a:t>size[left[x]] + size[right[x]] + 1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BEE299-39CB-9B4B-9917-558E0FAC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615C9-8D82-864F-97F6-04068620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882650" y="2840135"/>
            <a:ext cx="7313613" cy="3254375"/>
          </a:xfrm>
          <a:noFill/>
        </p:spPr>
      </p:pic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Assembly Line Scheduling</a:t>
            </a:r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57288"/>
            <a:ext cx="8270875" cy="2916237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Problem: </a:t>
            </a:r>
          </a:p>
          <a:p>
            <a:pPr eaLnBrk="1" hangingPunct="1">
              <a:buFontTx/>
              <a:buNone/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	What stations should be chosen from line 1 and what from line 2 in order to </a:t>
            </a:r>
            <a:r>
              <a:rPr lang="en-US" sz="240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minimize the total time through the factory for one car</a:t>
            </a:r>
            <a:r>
              <a:rPr lang="en-US" sz="240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eaLnBrk="1" hangingPunct="1">
              <a:buFontTx/>
              <a:buNone/>
            </a:pPr>
            <a:endParaRPr lang="en-US" sz="240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72B63-B9EC-3947-8278-4264B2D0BB0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83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One Solution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Brute force</a:t>
            </a:r>
          </a:p>
          <a:p>
            <a:pPr lvl="1" eaLnBrk="1" hangingPunct="1"/>
            <a:r>
              <a:rPr lang="en-US"/>
              <a:t>Enumerate all possibilities of selecting stations</a:t>
            </a:r>
          </a:p>
          <a:p>
            <a:pPr lvl="1" eaLnBrk="1" hangingPunct="1"/>
            <a:r>
              <a:rPr lang="en-US"/>
              <a:t>Compute how long it takes in each case and choose the best one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There are </a:t>
            </a:r>
            <a:r>
              <a:rPr lang="en-US">
                <a:latin typeface="Comic Sans MS" pitchFamily="-106" charset="0"/>
              </a:rPr>
              <a:t>2</a:t>
            </a:r>
            <a:r>
              <a:rPr lang="en-US" baseline="30000">
                <a:latin typeface="Comic Sans MS" pitchFamily="-106" charset="0"/>
              </a:rPr>
              <a:t>n</a:t>
            </a:r>
            <a:r>
              <a:rPr lang="en-US"/>
              <a:t> possible ways to choose stations</a:t>
            </a:r>
          </a:p>
          <a:p>
            <a:pPr lvl="1" eaLnBrk="1" hangingPunct="1"/>
            <a:r>
              <a:rPr lang="en-US"/>
              <a:t>Infeasible when </a:t>
            </a:r>
            <a:r>
              <a:rPr lang="en-US">
                <a:latin typeface="Comic Sans MS" pitchFamily="-106" charset="0"/>
              </a:rPr>
              <a:t>n</a:t>
            </a:r>
            <a:r>
              <a:rPr lang="en-US"/>
              <a:t> is large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2916" y="3206751"/>
            <a:ext cx="6688137" cy="1677988"/>
            <a:chOff x="746" y="2869"/>
            <a:chExt cx="4213" cy="105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46" y="3050"/>
              <a:ext cx="2075" cy="192"/>
              <a:chOff x="1502" y="2762"/>
              <a:chExt cx="2075" cy="192"/>
            </a:xfrm>
          </p:grpSpPr>
          <p:sp>
            <p:nvSpPr>
              <p:cNvPr id="67601" name="Rectangle 6"/>
              <p:cNvSpPr>
                <a:spLocks noChangeArrowheads="1"/>
              </p:cNvSpPr>
              <p:nvPr/>
            </p:nvSpPr>
            <p:spPr bwMode="auto">
              <a:xfrm>
                <a:off x="1502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1</a:t>
                </a:r>
              </a:p>
            </p:txBody>
          </p:sp>
          <p:sp>
            <p:nvSpPr>
              <p:cNvPr id="67602" name="Rectangle 7"/>
              <p:cNvSpPr>
                <a:spLocks noChangeArrowheads="1"/>
              </p:cNvSpPr>
              <p:nvPr/>
            </p:nvSpPr>
            <p:spPr bwMode="auto">
              <a:xfrm>
                <a:off x="176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0</a:t>
                </a:r>
              </a:p>
            </p:txBody>
          </p:sp>
          <p:sp>
            <p:nvSpPr>
              <p:cNvPr id="67603" name="Rectangle 8"/>
              <p:cNvSpPr>
                <a:spLocks noChangeArrowheads="1"/>
              </p:cNvSpPr>
              <p:nvPr/>
            </p:nvSpPr>
            <p:spPr bwMode="auto">
              <a:xfrm>
                <a:off x="202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0</a:t>
                </a:r>
              </a:p>
            </p:txBody>
          </p:sp>
          <p:sp>
            <p:nvSpPr>
              <p:cNvPr id="67604" name="Rectangle 9"/>
              <p:cNvSpPr>
                <a:spLocks noChangeArrowheads="1"/>
              </p:cNvSpPr>
              <p:nvPr/>
            </p:nvSpPr>
            <p:spPr bwMode="auto">
              <a:xfrm>
                <a:off x="228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1</a:t>
                </a:r>
              </a:p>
            </p:txBody>
          </p:sp>
          <p:sp>
            <p:nvSpPr>
              <p:cNvPr id="67605" name="Rectangle 10"/>
              <p:cNvSpPr>
                <a:spLocks noChangeArrowheads="1"/>
              </p:cNvSpPr>
              <p:nvPr/>
            </p:nvSpPr>
            <p:spPr bwMode="auto">
              <a:xfrm>
                <a:off x="2540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/>
                  <a:cs typeface="Century Gothic"/>
                </a:endParaRPr>
              </a:p>
            </p:txBody>
          </p:sp>
          <p:sp>
            <p:nvSpPr>
              <p:cNvPr id="67606" name="Rectangle 11"/>
              <p:cNvSpPr>
                <a:spLocks noChangeArrowheads="1"/>
              </p:cNvSpPr>
              <p:nvPr/>
            </p:nvSpPr>
            <p:spPr bwMode="auto">
              <a:xfrm>
                <a:off x="2799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/>
                  <a:cs typeface="Century Gothic"/>
                </a:endParaRPr>
              </a:p>
            </p:txBody>
          </p:sp>
          <p:sp>
            <p:nvSpPr>
              <p:cNvPr id="67607" name="Rectangle 12"/>
              <p:cNvSpPr>
                <a:spLocks noChangeArrowheads="1"/>
              </p:cNvSpPr>
              <p:nvPr/>
            </p:nvSpPr>
            <p:spPr bwMode="auto">
              <a:xfrm>
                <a:off x="3058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/>
                  <a:cs typeface="Century Gothic"/>
                </a:endParaRPr>
              </a:p>
            </p:txBody>
          </p:sp>
          <p:sp>
            <p:nvSpPr>
              <p:cNvPr id="67608" name="Rectangle 13"/>
              <p:cNvSpPr>
                <a:spLocks noChangeArrowheads="1"/>
              </p:cNvSpPr>
              <p:nvPr/>
            </p:nvSpPr>
            <p:spPr bwMode="auto">
              <a:xfrm>
                <a:off x="3317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1</a:t>
                </a:r>
              </a:p>
            </p:txBody>
          </p:sp>
        </p:grpSp>
        <p:sp>
          <p:nvSpPr>
            <p:cNvPr id="67591" name="Line 14"/>
            <p:cNvSpPr>
              <a:spLocks noChangeShapeType="1"/>
            </p:cNvSpPr>
            <p:nvPr/>
          </p:nvSpPr>
          <p:spPr bwMode="auto">
            <a:xfrm>
              <a:off x="2842" y="3146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67592" name="Line 15"/>
            <p:cNvSpPr>
              <a:spLocks noChangeShapeType="1"/>
            </p:cNvSpPr>
            <p:nvPr/>
          </p:nvSpPr>
          <p:spPr bwMode="auto">
            <a:xfrm flipH="1" flipV="1">
              <a:off x="3634" y="3293"/>
              <a:ext cx="15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67593" name="Text Box 16"/>
            <p:cNvSpPr txBox="1">
              <a:spLocks noChangeArrowheads="1"/>
            </p:cNvSpPr>
            <p:nvPr/>
          </p:nvSpPr>
          <p:spPr bwMode="auto">
            <a:xfrm>
              <a:off x="3519" y="3519"/>
              <a:ext cx="14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/>
                  <a:cs typeface="Century Gothic"/>
                </a:rPr>
                <a:t>1 if choosing line 1 </a:t>
              </a:r>
            </a:p>
            <a:p>
              <a:r>
                <a:rPr lang="en-US">
                  <a:latin typeface="Century Gothic"/>
                  <a:cs typeface="Century Gothic"/>
                </a:rPr>
                <a:t>at step j (= n)</a:t>
              </a:r>
            </a:p>
          </p:txBody>
        </p:sp>
        <p:sp>
          <p:nvSpPr>
            <p:cNvPr id="67594" name="Text Box 17"/>
            <p:cNvSpPr txBox="1">
              <a:spLocks noChangeArrowheads="1"/>
            </p:cNvSpPr>
            <p:nvPr/>
          </p:nvSpPr>
          <p:spPr bwMode="auto">
            <a:xfrm>
              <a:off x="1696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1</a:t>
              </a:r>
            </a:p>
          </p:txBody>
        </p:sp>
        <p:sp>
          <p:nvSpPr>
            <p:cNvPr id="67595" name="Text Box 18"/>
            <p:cNvSpPr txBox="1">
              <a:spLocks noChangeArrowheads="1"/>
            </p:cNvSpPr>
            <p:nvPr/>
          </p:nvSpPr>
          <p:spPr bwMode="auto">
            <a:xfrm>
              <a:off x="1954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2</a:t>
              </a:r>
            </a:p>
          </p:txBody>
        </p:sp>
        <p:sp>
          <p:nvSpPr>
            <p:cNvPr id="67596" name="Text Box 19"/>
            <p:cNvSpPr txBox="1">
              <a:spLocks noChangeArrowheads="1"/>
            </p:cNvSpPr>
            <p:nvPr/>
          </p:nvSpPr>
          <p:spPr bwMode="auto">
            <a:xfrm>
              <a:off x="2215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3</a:t>
              </a:r>
            </a:p>
          </p:txBody>
        </p:sp>
        <p:sp>
          <p:nvSpPr>
            <p:cNvPr id="67597" name="Text Box 20"/>
            <p:cNvSpPr txBox="1">
              <a:spLocks noChangeArrowheads="1"/>
            </p:cNvSpPr>
            <p:nvPr/>
          </p:nvSpPr>
          <p:spPr bwMode="auto">
            <a:xfrm>
              <a:off x="2480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4</a:t>
              </a:r>
            </a:p>
          </p:txBody>
        </p:sp>
        <p:sp>
          <p:nvSpPr>
            <p:cNvPr id="67598" name="Text Box 21"/>
            <p:cNvSpPr txBox="1">
              <a:spLocks noChangeArrowheads="1"/>
            </p:cNvSpPr>
            <p:nvPr/>
          </p:nvSpPr>
          <p:spPr bwMode="auto">
            <a:xfrm>
              <a:off x="3508" y="286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n</a:t>
              </a:r>
            </a:p>
          </p:txBody>
        </p:sp>
        <p:sp>
          <p:nvSpPr>
            <p:cNvPr id="67599" name="Text Box 22"/>
            <p:cNvSpPr txBox="1">
              <a:spLocks noChangeArrowheads="1"/>
            </p:cNvSpPr>
            <p:nvPr/>
          </p:nvSpPr>
          <p:spPr bwMode="auto">
            <a:xfrm>
              <a:off x="746" y="3519"/>
              <a:ext cx="14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/>
                  <a:cs typeface="Century Gothic"/>
                </a:rPr>
                <a:t>0 if choosing line 2 </a:t>
              </a:r>
            </a:p>
            <a:p>
              <a:r>
                <a:rPr lang="en-US">
                  <a:latin typeface="Century Gothic"/>
                  <a:cs typeface="Century Gothic"/>
                </a:rPr>
                <a:t>at step j (= 3)</a:t>
              </a:r>
            </a:p>
          </p:txBody>
        </p:sp>
        <p:sp>
          <p:nvSpPr>
            <p:cNvPr id="67600" name="Line 23"/>
            <p:cNvSpPr>
              <a:spLocks noChangeShapeType="1"/>
            </p:cNvSpPr>
            <p:nvPr/>
          </p:nvSpPr>
          <p:spPr bwMode="auto">
            <a:xfrm flipV="1">
              <a:off x="1623" y="3287"/>
              <a:ext cx="644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882650" y="2765425"/>
            <a:ext cx="7313613" cy="3254375"/>
          </a:xfrm>
          <a:noFill/>
        </p:spPr>
      </p:pic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802687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1. Structure of the Optimal Solution</a:t>
            </a:r>
          </a:p>
        </p:txBody>
      </p:sp>
      <p:sp>
        <p:nvSpPr>
          <p:cNvPr id="6963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489075"/>
            <a:ext cx="8270875" cy="966788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How do we compute the minimum time of going through the station? </a:t>
            </a:r>
            <a:endParaRPr lang="en-US" sz="2400">
              <a:solidFill>
                <a:srgbClr val="CC0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endParaRPr lang="en-US" sz="240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C5531-B52B-484A-A90D-709D4BA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96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For this lecture</a:t>
            </a:r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17, 14</a:t>
            </a:r>
          </a:p>
          <a:p>
            <a:r>
              <a:rPr lang="fr-FR" sz="2400" dirty="0" err="1"/>
              <a:t>Coming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endParaRPr lang="fr-FR" sz="2400" dirty="0"/>
          </a:p>
          <a:p>
            <a:pPr lvl="1"/>
            <a:r>
              <a:rPr lang="fr-FR" sz="2000"/>
              <a:t>Sections 14.2-14.4</a:t>
            </a:r>
            <a:endParaRPr lang="en-US" sz="2400" dirty="0"/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F0F886-7D76-57DB-6FE0-DA6FD058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744CA-6A56-4130-1656-3E0B18A1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 sz="3200"/>
              <a:t>Order-Statistic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1263" y="1506538"/>
            <a:ext cx="6083300" cy="4241800"/>
            <a:chOff x="763" y="949"/>
            <a:chExt cx="3832" cy="2672"/>
          </a:xfrm>
        </p:grpSpPr>
        <p:sp>
          <p:nvSpPr>
            <p:cNvPr id="51210" name="Text Box 4"/>
            <p:cNvSpPr txBox="1">
              <a:spLocks noChangeArrowheads="1"/>
            </p:cNvSpPr>
            <p:nvPr/>
          </p:nvSpPr>
          <p:spPr bwMode="auto">
            <a:xfrm>
              <a:off x="2564" y="122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51246" name="AutoShape 6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47" name="Text Box 7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</p:txBody>
          </p:sp>
          <p:sp>
            <p:nvSpPr>
              <p:cNvPr id="51248" name="Line 8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12" name="Text Box 9"/>
            <p:cNvSpPr txBox="1">
              <a:spLocks noChangeArrowheads="1"/>
            </p:cNvSpPr>
            <p:nvPr/>
          </p:nvSpPr>
          <p:spPr bwMode="auto">
            <a:xfrm>
              <a:off x="1566" y="225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1213" name="AutoShape 10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14" name="Text Box 11"/>
            <p:cNvSpPr txBox="1">
              <a:spLocks noChangeArrowheads="1"/>
            </p:cNvSpPr>
            <p:nvPr/>
          </p:nvSpPr>
          <p:spPr bwMode="auto">
            <a:xfrm>
              <a:off x="1512" y="1987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8</a:t>
              </a:r>
            </a:p>
          </p:txBody>
        </p:sp>
        <p:sp>
          <p:nvSpPr>
            <p:cNvPr id="51215" name="Line 12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16" name="Text Box 13"/>
            <p:cNvSpPr txBox="1">
              <a:spLocks noChangeArrowheads="1"/>
            </p:cNvSpPr>
            <p:nvPr/>
          </p:nvSpPr>
          <p:spPr bwMode="auto">
            <a:xfrm>
              <a:off x="3562" y="227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1217" name="AutoShape 14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3508" y="200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51219" name="Line 16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20" name="Text Box 17"/>
            <p:cNvSpPr txBox="1">
              <a:spLocks noChangeArrowheads="1"/>
            </p:cNvSpPr>
            <p:nvPr/>
          </p:nvSpPr>
          <p:spPr bwMode="auto">
            <a:xfrm>
              <a:off x="886" y="333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51243" name="AutoShape 19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44" name="Text Box 20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4</a:t>
                </a:r>
              </a:p>
            </p:txBody>
          </p:sp>
          <p:sp>
            <p:nvSpPr>
              <p:cNvPr id="51245" name="Line 21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2246" y="332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51240" name="AutoShape 24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41" name="Text Box 25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9</a:t>
                </a:r>
              </a:p>
            </p:txBody>
          </p:sp>
          <p:sp>
            <p:nvSpPr>
              <p:cNvPr id="51242" name="Line 26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24" name="Text Box 27"/>
            <p:cNvSpPr txBox="1">
              <a:spLocks noChangeArrowheads="1"/>
            </p:cNvSpPr>
            <p:nvPr/>
          </p:nvSpPr>
          <p:spPr bwMode="auto">
            <a:xfrm>
              <a:off x="2864" y="33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51237" name="AutoShape 29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38" name="Text Box 30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11</a:t>
                </a:r>
              </a:p>
            </p:txBody>
          </p:sp>
          <p:sp>
            <p:nvSpPr>
              <p:cNvPr id="51239" name="Line 31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26" name="Text Box 32"/>
            <p:cNvSpPr txBox="1">
              <a:spLocks noChangeArrowheads="1"/>
            </p:cNvSpPr>
            <p:nvPr/>
          </p:nvSpPr>
          <p:spPr bwMode="auto">
            <a:xfrm>
              <a:off x="4249" y="33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51234" name="AutoShape 34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35" name="Text Box 35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</p:txBody>
          </p:sp>
          <p:sp>
            <p:nvSpPr>
              <p:cNvPr id="51236" name="Line 36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28" name="Line 37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29" name="Line 38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30" name="Line 39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31" name="Line 40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32" name="Line 41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33" name="Line 42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1206" name="Text Box 43"/>
          <p:cNvSpPr txBox="1">
            <a:spLocks noChangeArrowheads="1"/>
          </p:cNvSpPr>
          <p:nvPr/>
        </p:nvSpPr>
        <p:spPr bwMode="auto">
          <a:xfrm>
            <a:off x="5510213" y="1336675"/>
            <a:ext cx="704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key</a:t>
            </a:r>
          </a:p>
        </p:txBody>
      </p:sp>
      <p:sp>
        <p:nvSpPr>
          <p:cNvPr id="51207" name="Text Box 44"/>
          <p:cNvSpPr txBox="1">
            <a:spLocks noChangeArrowheads="1"/>
          </p:cNvSpPr>
          <p:nvPr/>
        </p:nvSpPr>
        <p:spPr bwMode="auto">
          <a:xfrm>
            <a:off x="5510213" y="2179638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size</a:t>
            </a:r>
          </a:p>
        </p:txBody>
      </p:sp>
      <p:sp>
        <p:nvSpPr>
          <p:cNvPr id="51208" name="Line 45"/>
          <p:cNvSpPr>
            <a:spLocks noChangeShapeType="1"/>
          </p:cNvSpPr>
          <p:nvPr/>
        </p:nvSpPr>
        <p:spPr bwMode="auto">
          <a:xfrm flipH="1">
            <a:off x="4724400" y="1582738"/>
            <a:ext cx="719138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209" name="Line 46"/>
          <p:cNvSpPr>
            <a:spLocks noChangeShapeType="1"/>
          </p:cNvSpPr>
          <p:nvPr/>
        </p:nvSpPr>
        <p:spPr bwMode="auto">
          <a:xfrm flipH="1" flipV="1">
            <a:off x="4732338" y="2176463"/>
            <a:ext cx="787400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C406C-E891-744A-8AF5-41417CAA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3F608-069B-1646-996C-E392042E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OS-SELECT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163638"/>
            <a:ext cx="8229600" cy="5457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Goal: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Given an order-statistic tree, return a pointer to the node containing the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i-</a:t>
            </a:r>
            <a:r>
              <a:rPr lang="en-US" sz="2400">
                <a:solidFill>
                  <a:schemeClr val="tx1"/>
                </a:solidFill>
              </a:rPr>
              <a:t>th smallest key in the subtree rooted at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</a:p>
          <a:p>
            <a:pPr eaLnBrk="1" hangingPunct="1">
              <a:buFontTx/>
              <a:buNone/>
            </a:pPr>
            <a:r>
              <a:rPr lang="en-US"/>
              <a:t>Idea: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size[left[x]]</a:t>
            </a:r>
            <a:r>
              <a:rPr lang="en-US" sz="2400">
                <a:solidFill>
                  <a:schemeClr val="tx1"/>
                </a:solidFill>
              </a:rPr>
              <a:t> = the number of nodes</a:t>
            </a:r>
          </a:p>
          <a:p>
            <a:pPr eaLnBrk="1" hangingPunct="1"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that are smaller than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rank’[x] = size[left[x]] + 1</a:t>
            </a:r>
          </a:p>
          <a:p>
            <a:pPr eaLnBrk="1" hangingPunct="1"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	in the subtree rooted at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If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i = rank’[x]</a:t>
            </a:r>
            <a:r>
              <a:rPr lang="en-US" sz="2400">
                <a:solidFill>
                  <a:schemeClr val="tx1"/>
                </a:solidFill>
              </a:rPr>
              <a:t> Done!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If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i &lt; rank’[x]</a:t>
            </a:r>
            <a:r>
              <a:rPr lang="en-US" sz="2400">
                <a:solidFill>
                  <a:schemeClr val="tx1"/>
                </a:solidFill>
              </a:rPr>
              <a:t>: look left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If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i &gt; rank’[x]</a:t>
            </a:r>
            <a:r>
              <a:rPr lang="en-US" sz="2400">
                <a:solidFill>
                  <a:schemeClr val="tx1"/>
                </a:solidFill>
              </a:rPr>
              <a:t>: look right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71397" y="2490788"/>
            <a:ext cx="5278437" cy="3683000"/>
            <a:chOff x="763" y="949"/>
            <a:chExt cx="3832" cy="2722"/>
          </a:xfrm>
        </p:grpSpPr>
        <p:sp>
          <p:nvSpPr>
            <p:cNvPr id="52231" name="Text Box 5"/>
            <p:cNvSpPr txBox="1">
              <a:spLocks noChangeArrowheads="1"/>
            </p:cNvSpPr>
            <p:nvPr/>
          </p:nvSpPr>
          <p:spPr bwMode="auto">
            <a:xfrm>
              <a:off x="2564" y="1228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52267" name="AutoShape 7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68" name="Text Box 8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</p:txBody>
          </p:sp>
          <p:sp>
            <p:nvSpPr>
              <p:cNvPr id="52269" name="Line 9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33" name="Text Box 10"/>
            <p:cNvSpPr txBox="1">
              <a:spLocks noChangeArrowheads="1"/>
            </p:cNvSpPr>
            <p:nvPr/>
          </p:nvSpPr>
          <p:spPr bwMode="auto">
            <a:xfrm>
              <a:off x="1566" y="225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2234" name="AutoShape 11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35" name="Text Box 12"/>
            <p:cNvSpPr txBox="1">
              <a:spLocks noChangeArrowheads="1"/>
            </p:cNvSpPr>
            <p:nvPr/>
          </p:nvSpPr>
          <p:spPr bwMode="auto">
            <a:xfrm>
              <a:off x="1512" y="1987"/>
              <a:ext cx="31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8</a:t>
              </a:r>
            </a:p>
          </p:txBody>
        </p:sp>
        <p:sp>
          <p:nvSpPr>
            <p:cNvPr id="52236" name="Line 13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37" name="Text Box 14"/>
            <p:cNvSpPr txBox="1">
              <a:spLocks noChangeArrowheads="1"/>
            </p:cNvSpPr>
            <p:nvPr/>
          </p:nvSpPr>
          <p:spPr bwMode="auto">
            <a:xfrm>
              <a:off x="3562" y="227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2238" name="AutoShape 15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39" name="Text Box 16"/>
            <p:cNvSpPr txBox="1">
              <a:spLocks noChangeArrowheads="1"/>
            </p:cNvSpPr>
            <p:nvPr/>
          </p:nvSpPr>
          <p:spPr bwMode="auto">
            <a:xfrm>
              <a:off x="3508" y="2008"/>
              <a:ext cx="381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52240" name="Line 17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41" name="Text Box 18"/>
            <p:cNvSpPr txBox="1">
              <a:spLocks noChangeArrowheads="1"/>
            </p:cNvSpPr>
            <p:nvPr/>
          </p:nvSpPr>
          <p:spPr bwMode="auto">
            <a:xfrm>
              <a:off x="886" y="3333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52264" name="AutoShape 2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65" name="Text Box 2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4</a:t>
                </a:r>
              </a:p>
            </p:txBody>
          </p:sp>
          <p:sp>
            <p:nvSpPr>
              <p:cNvPr id="52266" name="Line 2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43" name="Text Box 23"/>
            <p:cNvSpPr txBox="1">
              <a:spLocks noChangeArrowheads="1"/>
            </p:cNvSpPr>
            <p:nvPr/>
          </p:nvSpPr>
          <p:spPr bwMode="auto">
            <a:xfrm>
              <a:off x="2246" y="332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52261" name="AutoShape 2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62" name="Text Box 2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9</a:t>
                </a:r>
              </a:p>
            </p:txBody>
          </p:sp>
          <p:sp>
            <p:nvSpPr>
              <p:cNvPr id="52263" name="Line 2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45" name="Text Box 28"/>
            <p:cNvSpPr txBox="1">
              <a:spLocks noChangeArrowheads="1"/>
            </p:cNvSpPr>
            <p:nvPr/>
          </p:nvSpPr>
          <p:spPr bwMode="auto">
            <a:xfrm>
              <a:off x="2864" y="3326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52258" name="AutoShape 3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59" name="Text Box 3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11</a:t>
                </a:r>
              </a:p>
            </p:txBody>
          </p:sp>
          <p:sp>
            <p:nvSpPr>
              <p:cNvPr id="52260" name="Line 3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47" name="Text Box 33"/>
            <p:cNvSpPr txBox="1">
              <a:spLocks noChangeArrowheads="1"/>
            </p:cNvSpPr>
            <p:nvPr/>
          </p:nvSpPr>
          <p:spPr bwMode="auto">
            <a:xfrm>
              <a:off x="4249" y="331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52255" name="AutoShape 3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56" name="Text Box 3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</p:txBody>
          </p:sp>
          <p:sp>
            <p:nvSpPr>
              <p:cNvPr id="52257" name="Line 3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2" name="Line 41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3" name="Line 42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4" name="Line 43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E102C-0894-6C4D-9A75-924B972A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AE683-69BD-344A-81B2-B4A7E4A0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OS-SELECT</a:t>
            </a:r>
            <a:r>
              <a:rPr lang="en-US">
                <a:latin typeface="Comic Sans MS" pitchFamily="-107" charset="0"/>
              </a:rPr>
              <a:t>(x, i)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8238"/>
            <a:ext cx="8229600" cy="5491162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>
                <a:latin typeface="Comic Sans MS" pitchFamily="-107" charset="0"/>
              </a:rPr>
              <a:t>r ← size[left[x]] + 1</a:t>
            </a:r>
            <a:endParaRPr lang="en-US" sz="2000">
              <a:ea typeface="Arial" pitchFamily="-107" charset="0"/>
              <a:cs typeface="Arial" pitchFamily="-107" charset="0"/>
            </a:endParaRP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if </a:t>
            </a:r>
            <a:r>
              <a:rPr lang="en-US">
                <a:latin typeface="Comic Sans MS" pitchFamily="-107" charset="0"/>
              </a:rPr>
              <a:t>i = r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   then return </a:t>
            </a:r>
            <a:r>
              <a:rPr lang="en-US">
                <a:latin typeface="Comic Sans MS" pitchFamily="-107" charset="0"/>
              </a:rPr>
              <a:t>x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elseif </a:t>
            </a:r>
            <a:r>
              <a:rPr lang="en-US">
                <a:latin typeface="Comic Sans MS" pitchFamily="-107" charset="0"/>
              </a:rPr>
              <a:t>i &lt; r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          then return </a:t>
            </a:r>
            <a:r>
              <a:rPr lang="en-US"/>
              <a:t>OS-SELECT</a:t>
            </a:r>
            <a:r>
              <a:rPr lang="en-US">
                <a:latin typeface="Comic Sans MS" pitchFamily="-107" charset="0"/>
              </a:rPr>
              <a:t>(left[x], i)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else return </a:t>
            </a:r>
            <a:r>
              <a:rPr lang="en-US"/>
              <a:t>OS-SELECT(</a:t>
            </a:r>
            <a:r>
              <a:rPr lang="en-US">
                <a:latin typeface="Comic Sans MS" pitchFamily="-107" charset="0"/>
              </a:rPr>
              <a:t>right[x], i - r</a:t>
            </a:r>
            <a:r>
              <a:rPr 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/>
              <a:t>Initial call: OS-SELECT(</a:t>
            </a:r>
            <a:r>
              <a:rPr lang="en-US">
                <a:latin typeface="Comic Sans MS" pitchFamily="-107" charset="0"/>
              </a:rPr>
              <a:t>root[T], i</a:t>
            </a:r>
            <a:r>
              <a:rPr 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/>
              <a:t>Running time: </a:t>
            </a:r>
            <a:r>
              <a:rPr lang="en-US">
                <a:latin typeface="Comic Sans MS" pitchFamily="-107" charset="0"/>
              </a:rPr>
              <a:t>O(lgn)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4741863" y="1238250"/>
            <a:ext cx="34505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► compute the rank of x within the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rooted at 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9F724-9BBE-814A-A9D2-2B7D797D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A7F2A1-CD32-1C4F-A412-5BBCA78B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3F245C-3AA6-1C55-7271-4B40884D3245}"/>
                  </a:ext>
                </a:extLst>
              </p14:cNvPr>
              <p14:cNvContentPartPr/>
              <p14:nvPr/>
            </p14:nvContentPartPr>
            <p14:xfrm>
              <a:off x="883440" y="1235160"/>
              <a:ext cx="6129720" cy="345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3F245C-3AA6-1C55-7271-4B40884D32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240" y="1218960"/>
                <a:ext cx="6167520" cy="34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1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build="p"/>
      <p:bldP spid="5560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3319463" y="6299200"/>
            <a:ext cx="2860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 sz="2800"/>
              <a:t>OS-SELECT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8325" y="1506538"/>
            <a:ext cx="6083300" cy="4241800"/>
            <a:chOff x="763" y="949"/>
            <a:chExt cx="3832" cy="2672"/>
          </a:xfrm>
        </p:grpSpPr>
        <p:sp>
          <p:nvSpPr>
            <p:cNvPr id="54285" name="Text Box 5"/>
            <p:cNvSpPr txBox="1">
              <a:spLocks noChangeArrowheads="1"/>
            </p:cNvSpPr>
            <p:nvPr/>
          </p:nvSpPr>
          <p:spPr bwMode="auto">
            <a:xfrm>
              <a:off x="2564" y="122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54321" name="AutoShape 7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22" name="Text Box 8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</p:txBody>
          </p:sp>
          <p:sp>
            <p:nvSpPr>
              <p:cNvPr id="54323" name="Line 9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287" name="Text Box 10"/>
            <p:cNvSpPr txBox="1">
              <a:spLocks noChangeArrowheads="1"/>
            </p:cNvSpPr>
            <p:nvPr/>
          </p:nvSpPr>
          <p:spPr bwMode="auto">
            <a:xfrm>
              <a:off x="1566" y="225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4288" name="AutoShape 11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289" name="Text Box 12"/>
            <p:cNvSpPr txBox="1">
              <a:spLocks noChangeArrowheads="1"/>
            </p:cNvSpPr>
            <p:nvPr/>
          </p:nvSpPr>
          <p:spPr bwMode="auto">
            <a:xfrm>
              <a:off x="1512" y="1987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8</a:t>
              </a:r>
            </a:p>
          </p:txBody>
        </p:sp>
        <p:sp>
          <p:nvSpPr>
            <p:cNvPr id="54290" name="Line 13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291" name="Text Box 14"/>
            <p:cNvSpPr txBox="1">
              <a:spLocks noChangeArrowheads="1"/>
            </p:cNvSpPr>
            <p:nvPr/>
          </p:nvSpPr>
          <p:spPr bwMode="auto">
            <a:xfrm>
              <a:off x="3562" y="227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4292" name="AutoShape 15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293" name="Text Box 16"/>
            <p:cNvSpPr txBox="1">
              <a:spLocks noChangeArrowheads="1"/>
            </p:cNvSpPr>
            <p:nvPr/>
          </p:nvSpPr>
          <p:spPr bwMode="auto">
            <a:xfrm>
              <a:off x="3508" y="200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54294" name="Line 17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295" name="Text Box 18"/>
            <p:cNvSpPr txBox="1">
              <a:spLocks noChangeArrowheads="1"/>
            </p:cNvSpPr>
            <p:nvPr/>
          </p:nvSpPr>
          <p:spPr bwMode="auto">
            <a:xfrm>
              <a:off x="886" y="333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54318" name="AutoShape 2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19" name="Text Box 2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4</a:t>
                </a:r>
              </a:p>
            </p:txBody>
          </p:sp>
          <p:sp>
            <p:nvSpPr>
              <p:cNvPr id="54320" name="Line 2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297" name="Text Box 23"/>
            <p:cNvSpPr txBox="1">
              <a:spLocks noChangeArrowheads="1"/>
            </p:cNvSpPr>
            <p:nvPr/>
          </p:nvSpPr>
          <p:spPr bwMode="auto">
            <a:xfrm>
              <a:off x="2246" y="332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54315" name="AutoShape 2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16" name="Text Box 2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9</a:t>
                </a:r>
              </a:p>
            </p:txBody>
          </p:sp>
          <p:sp>
            <p:nvSpPr>
              <p:cNvPr id="54317" name="Line 2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299" name="Text Box 28"/>
            <p:cNvSpPr txBox="1">
              <a:spLocks noChangeArrowheads="1"/>
            </p:cNvSpPr>
            <p:nvPr/>
          </p:nvSpPr>
          <p:spPr bwMode="auto">
            <a:xfrm>
              <a:off x="2864" y="33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54312" name="AutoShape 3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13" name="Text Box 3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11</a:t>
                </a:r>
              </a:p>
            </p:txBody>
          </p:sp>
          <p:sp>
            <p:nvSpPr>
              <p:cNvPr id="54314" name="Line 3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301" name="Text Box 33"/>
            <p:cNvSpPr txBox="1">
              <a:spLocks noChangeArrowheads="1"/>
            </p:cNvSpPr>
            <p:nvPr/>
          </p:nvSpPr>
          <p:spPr bwMode="auto">
            <a:xfrm>
              <a:off x="4249" y="33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54309" name="AutoShape 3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10" name="Text Box 3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</p:txBody>
          </p:sp>
          <p:sp>
            <p:nvSpPr>
              <p:cNvPr id="54311" name="Line 3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303" name="Line 38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4" name="Line 39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5" name="Line 40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6" name="Line 41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7" name="Line 42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8" name="Line 43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4279" name="Text Box 44"/>
          <p:cNvSpPr txBox="1">
            <a:spLocks noChangeArrowheads="1"/>
          </p:cNvSpPr>
          <p:nvPr/>
        </p:nvSpPr>
        <p:spPr bwMode="auto">
          <a:xfrm>
            <a:off x="915988" y="1317625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OS-SELECT(root, 3)</a:t>
            </a:r>
          </a:p>
        </p:txBody>
      </p:sp>
      <p:sp>
        <p:nvSpPr>
          <p:cNvPr id="558125" name="Text Box 45"/>
          <p:cNvSpPr txBox="1">
            <a:spLocks noChangeArrowheads="1"/>
          </p:cNvSpPr>
          <p:nvPr/>
        </p:nvSpPr>
        <p:spPr bwMode="auto">
          <a:xfrm>
            <a:off x="5446713" y="1639888"/>
            <a:ext cx="2330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r = 3 + 1 = 4</a:t>
            </a:r>
          </a:p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OS-SELECT(‘8’, 3)</a:t>
            </a:r>
          </a:p>
        </p:txBody>
      </p:sp>
      <p:sp>
        <p:nvSpPr>
          <p:cNvPr id="558126" name="Line 46"/>
          <p:cNvSpPr>
            <a:spLocks noChangeShapeType="1"/>
          </p:cNvSpPr>
          <p:nvPr/>
        </p:nvSpPr>
        <p:spPr bwMode="auto">
          <a:xfrm flipH="1">
            <a:off x="3632200" y="2370138"/>
            <a:ext cx="881063" cy="796925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8127" name="Text Box 47"/>
          <p:cNvSpPr txBox="1">
            <a:spLocks noChangeArrowheads="1"/>
          </p:cNvSpPr>
          <p:nvPr/>
        </p:nvSpPr>
        <p:spPr bwMode="auto">
          <a:xfrm>
            <a:off x="388938" y="3232150"/>
            <a:ext cx="2330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r = 1 + 1 = 2</a:t>
            </a:r>
          </a:p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OS-SELECT(‘9’, 1)</a:t>
            </a:r>
          </a:p>
        </p:txBody>
      </p:sp>
      <p:sp>
        <p:nvSpPr>
          <p:cNvPr id="558128" name="Line 48"/>
          <p:cNvSpPr>
            <a:spLocks noChangeShapeType="1"/>
          </p:cNvSpPr>
          <p:nvPr/>
        </p:nvSpPr>
        <p:spPr bwMode="auto">
          <a:xfrm>
            <a:off x="3606800" y="4013200"/>
            <a:ext cx="449263" cy="830263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8129" name="Text Box 49"/>
          <p:cNvSpPr txBox="1">
            <a:spLocks noChangeArrowheads="1"/>
          </p:cNvSpPr>
          <p:nvPr/>
        </p:nvSpPr>
        <p:spPr bwMode="auto">
          <a:xfrm>
            <a:off x="3868738" y="5819775"/>
            <a:ext cx="1639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r = 1</a:t>
            </a:r>
          </a:p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Found!</a:t>
            </a:r>
            <a:endParaRPr lang="en-US" sz="20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1B152-6E0B-0A42-A64A-09530343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00544-2540-4749-9443-FB557C8C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D8B6AF-8C22-F5C6-7520-0B5806C2CFB7}"/>
                  </a:ext>
                </a:extLst>
              </p14:cNvPr>
              <p14:cNvContentPartPr/>
              <p14:nvPr/>
            </p14:nvContentPartPr>
            <p14:xfrm>
              <a:off x="1494720" y="2692080"/>
              <a:ext cx="3609360" cy="3328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D8B6AF-8C22-F5C6-7520-0B5806C2CF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8520" y="2675880"/>
                <a:ext cx="3641760" cy="336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1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25" grpId="0"/>
      <p:bldP spid="558126" grpId="0" animBg="1"/>
      <p:bldP spid="558127" grpId="0"/>
      <p:bldP spid="558128" grpId="0" animBg="1"/>
      <p:bldP spid="558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OS-RANK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14438"/>
            <a:ext cx="5580062" cy="2349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Goal: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Given a pointer to a node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  <a:r>
              <a:rPr lang="en-US" sz="2400">
                <a:solidFill>
                  <a:schemeClr val="tx1"/>
                </a:solidFill>
              </a:rPr>
              <a:t> in an order-statistic tree, return the rank of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  <a:r>
              <a:rPr lang="en-US" sz="2400">
                <a:solidFill>
                  <a:schemeClr val="tx1"/>
                </a:solidFill>
              </a:rPr>
              <a:t> in the linear order determined by an inorder walk of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62363" y="2265363"/>
            <a:ext cx="5278437" cy="3683000"/>
            <a:chOff x="763" y="949"/>
            <a:chExt cx="3832" cy="2722"/>
          </a:xfrm>
        </p:grpSpPr>
        <p:sp>
          <p:nvSpPr>
            <p:cNvPr id="55313" name="Text Box 5"/>
            <p:cNvSpPr txBox="1">
              <a:spLocks noChangeArrowheads="1"/>
            </p:cNvSpPr>
            <p:nvPr/>
          </p:nvSpPr>
          <p:spPr bwMode="auto">
            <a:xfrm>
              <a:off x="2564" y="1228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55349" name="AutoShape 7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50" name="Text Box 8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</p:txBody>
          </p:sp>
          <p:sp>
            <p:nvSpPr>
              <p:cNvPr id="55351" name="Line 9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15" name="Text Box 10"/>
            <p:cNvSpPr txBox="1">
              <a:spLocks noChangeArrowheads="1"/>
            </p:cNvSpPr>
            <p:nvPr/>
          </p:nvSpPr>
          <p:spPr bwMode="auto">
            <a:xfrm>
              <a:off x="1566" y="225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5316" name="AutoShape 11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17" name="Text Box 12"/>
            <p:cNvSpPr txBox="1">
              <a:spLocks noChangeArrowheads="1"/>
            </p:cNvSpPr>
            <p:nvPr/>
          </p:nvSpPr>
          <p:spPr bwMode="auto">
            <a:xfrm>
              <a:off x="1512" y="1987"/>
              <a:ext cx="31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8</a:t>
              </a:r>
            </a:p>
          </p:txBody>
        </p:sp>
        <p:sp>
          <p:nvSpPr>
            <p:cNvPr id="55318" name="Line 13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19" name="Text Box 14"/>
            <p:cNvSpPr txBox="1">
              <a:spLocks noChangeArrowheads="1"/>
            </p:cNvSpPr>
            <p:nvPr/>
          </p:nvSpPr>
          <p:spPr bwMode="auto">
            <a:xfrm>
              <a:off x="3562" y="227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5320" name="AutoShape 15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21" name="Text Box 16"/>
            <p:cNvSpPr txBox="1">
              <a:spLocks noChangeArrowheads="1"/>
            </p:cNvSpPr>
            <p:nvPr/>
          </p:nvSpPr>
          <p:spPr bwMode="auto">
            <a:xfrm>
              <a:off x="3508" y="2008"/>
              <a:ext cx="381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55322" name="Line 17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23" name="Text Box 18"/>
            <p:cNvSpPr txBox="1">
              <a:spLocks noChangeArrowheads="1"/>
            </p:cNvSpPr>
            <p:nvPr/>
          </p:nvSpPr>
          <p:spPr bwMode="auto">
            <a:xfrm>
              <a:off x="886" y="3333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55346" name="AutoShape 2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47" name="Text Box 2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4</a:t>
                </a:r>
              </a:p>
            </p:txBody>
          </p:sp>
          <p:sp>
            <p:nvSpPr>
              <p:cNvPr id="55348" name="Line 2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25" name="Text Box 23"/>
            <p:cNvSpPr txBox="1">
              <a:spLocks noChangeArrowheads="1"/>
            </p:cNvSpPr>
            <p:nvPr/>
          </p:nvSpPr>
          <p:spPr bwMode="auto">
            <a:xfrm>
              <a:off x="2246" y="332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55343" name="AutoShape 2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44" name="Text Box 2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9</a:t>
                </a:r>
              </a:p>
            </p:txBody>
          </p:sp>
          <p:sp>
            <p:nvSpPr>
              <p:cNvPr id="55345" name="Line 2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27" name="Text Box 28"/>
            <p:cNvSpPr txBox="1">
              <a:spLocks noChangeArrowheads="1"/>
            </p:cNvSpPr>
            <p:nvPr/>
          </p:nvSpPr>
          <p:spPr bwMode="auto">
            <a:xfrm>
              <a:off x="2864" y="3326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55340" name="AutoShape 3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41" name="Text Box 3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11</a:t>
                </a:r>
              </a:p>
            </p:txBody>
          </p:sp>
          <p:sp>
            <p:nvSpPr>
              <p:cNvPr id="55342" name="Line 3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4249" y="331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55337" name="AutoShape 3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38" name="Text Box 3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</p:txBody>
          </p:sp>
          <p:sp>
            <p:nvSpPr>
              <p:cNvPr id="55339" name="Line 3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31" name="Line 38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2" name="Line 39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3" name="Line 40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4" name="Line 41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5" name="Line 42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6" name="Line 43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60172" name="Rectangle 44"/>
          <p:cNvSpPr>
            <a:spLocks noChangeArrowheads="1"/>
          </p:cNvSpPr>
          <p:nvPr/>
        </p:nvSpPr>
        <p:spPr bwMode="auto">
          <a:xfrm>
            <a:off x="227012" y="3465513"/>
            <a:ext cx="4219127" cy="319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Idea: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Add elements in the left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endParaRPr lang="en-US" sz="24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Go up the tree and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if a right child: add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the elements in the left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 of the parent + 1</a:t>
            </a:r>
          </a:p>
        </p:txBody>
      </p:sp>
      <p:sp>
        <p:nvSpPr>
          <p:cNvPr id="55304" name="Line 45"/>
          <p:cNvSpPr>
            <a:spLocks noChangeShapeType="1"/>
          </p:cNvSpPr>
          <p:nvPr/>
        </p:nvSpPr>
        <p:spPr bwMode="auto">
          <a:xfrm flipH="1">
            <a:off x="8001000" y="3251200"/>
            <a:ext cx="4238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305" name="Text Box 46"/>
          <p:cNvSpPr txBox="1">
            <a:spLocks noChangeArrowheads="1"/>
          </p:cNvSpPr>
          <p:nvPr/>
        </p:nvSpPr>
        <p:spPr bwMode="auto">
          <a:xfrm>
            <a:off x="8399463" y="2995613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x</a:t>
            </a:r>
          </a:p>
        </p:txBody>
      </p: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594351" y="4508500"/>
            <a:ext cx="3662363" cy="2001838"/>
            <a:chOff x="3504" y="2840"/>
            <a:chExt cx="2307" cy="1261"/>
          </a:xfrm>
        </p:grpSpPr>
        <p:sp>
          <p:nvSpPr>
            <p:cNvPr id="55311" name="Oval 48"/>
            <p:cNvSpPr>
              <a:spLocks noChangeArrowheads="1"/>
            </p:cNvSpPr>
            <p:nvPr/>
          </p:nvSpPr>
          <p:spPr bwMode="auto">
            <a:xfrm rot="1360247">
              <a:off x="3948" y="2840"/>
              <a:ext cx="795" cy="10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12" name="Text Box 49"/>
            <p:cNvSpPr txBox="1">
              <a:spLocks noChangeArrowheads="1"/>
            </p:cNvSpPr>
            <p:nvPr/>
          </p:nvSpPr>
          <p:spPr bwMode="auto">
            <a:xfrm>
              <a:off x="3504" y="3868"/>
              <a:ext cx="23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The elements in the left </a:t>
              </a:r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subtree</a:t>
              </a:r>
              <a:endParaRPr lang="en-US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3316288" y="1295400"/>
            <a:ext cx="5481637" cy="4846638"/>
            <a:chOff x="2089" y="816"/>
            <a:chExt cx="3453" cy="3053"/>
          </a:xfrm>
        </p:grpSpPr>
        <p:sp>
          <p:nvSpPr>
            <p:cNvPr id="55308" name="Text Box 51"/>
            <p:cNvSpPr txBox="1">
              <a:spLocks noChangeArrowheads="1"/>
            </p:cNvSpPr>
            <p:nvPr/>
          </p:nvSpPr>
          <p:spPr bwMode="auto">
            <a:xfrm>
              <a:off x="3677" y="816"/>
              <a:ext cx="186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Its parent plus the left</a:t>
              </a:r>
            </a:p>
            <a:p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subtree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if x is a right child</a:t>
              </a:r>
            </a:p>
          </p:txBody>
        </p:sp>
        <p:sp>
          <p:nvSpPr>
            <p:cNvPr id="55309" name="Oval 52"/>
            <p:cNvSpPr>
              <a:spLocks noChangeArrowheads="1"/>
            </p:cNvSpPr>
            <p:nvPr/>
          </p:nvSpPr>
          <p:spPr bwMode="auto">
            <a:xfrm>
              <a:off x="3627" y="1275"/>
              <a:ext cx="710" cy="82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10" name="Freeform 53"/>
            <p:cNvSpPr>
              <a:spLocks/>
            </p:cNvSpPr>
            <p:nvPr/>
          </p:nvSpPr>
          <p:spPr bwMode="auto">
            <a:xfrm>
              <a:off x="2089" y="2133"/>
              <a:ext cx="1851" cy="1736"/>
            </a:xfrm>
            <a:custGeom>
              <a:avLst/>
              <a:gdLst>
                <a:gd name="T0" fmla="*/ 892 w 1851"/>
                <a:gd name="T1" fmla="*/ 16 h 1736"/>
                <a:gd name="T2" fmla="*/ 818 w 1851"/>
                <a:gd name="T3" fmla="*/ 32 h 1736"/>
                <a:gd name="T4" fmla="*/ 722 w 1851"/>
                <a:gd name="T5" fmla="*/ 102 h 1736"/>
                <a:gd name="T6" fmla="*/ 711 w 1851"/>
                <a:gd name="T7" fmla="*/ 118 h 1736"/>
                <a:gd name="T8" fmla="*/ 695 w 1851"/>
                <a:gd name="T9" fmla="*/ 123 h 1736"/>
                <a:gd name="T10" fmla="*/ 690 w 1851"/>
                <a:gd name="T11" fmla="*/ 139 h 1736"/>
                <a:gd name="T12" fmla="*/ 674 w 1851"/>
                <a:gd name="T13" fmla="*/ 150 h 1736"/>
                <a:gd name="T14" fmla="*/ 663 w 1851"/>
                <a:gd name="T15" fmla="*/ 166 h 1736"/>
                <a:gd name="T16" fmla="*/ 647 w 1851"/>
                <a:gd name="T17" fmla="*/ 176 h 1736"/>
                <a:gd name="T18" fmla="*/ 642 w 1851"/>
                <a:gd name="T19" fmla="*/ 192 h 1736"/>
                <a:gd name="T20" fmla="*/ 620 w 1851"/>
                <a:gd name="T21" fmla="*/ 224 h 1736"/>
                <a:gd name="T22" fmla="*/ 599 w 1851"/>
                <a:gd name="T23" fmla="*/ 278 h 1736"/>
                <a:gd name="T24" fmla="*/ 578 w 1851"/>
                <a:gd name="T25" fmla="*/ 566 h 1736"/>
                <a:gd name="T26" fmla="*/ 540 w 1851"/>
                <a:gd name="T27" fmla="*/ 715 h 1736"/>
                <a:gd name="T28" fmla="*/ 482 w 1851"/>
                <a:gd name="T29" fmla="*/ 934 h 1736"/>
                <a:gd name="T30" fmla="*/ 252 w 1851"/>
                <a:gd name="T31" fmla="*/ 1024 h 1736"/>
                <a:gd name="T32" fmla="*/ 183 w 1851"/>
                <a:gd name="T33" fmla="*/ 1051 h 1736"/>
                <a:gd name="T34" fmla="*/ 135 w 1851"/>
                <a:gd name="T35" fmla="*/ 1072 h 1736"/>
                <a:gd name="T36" fmla="*/ 119 w 1851"/>
                <a:gd name="T37" fmla="*/ 1083 h 1736"/>
                <a:gd name="T38" fmla="*/ 103 w 1851"/>
                <a:gd name="T39" fmla="*/ 1088 h 1736"/>
                <a:gd name="T40" fmla="*/ 55 w 1851"/>
                <a:gd name="T41" fmla="*/ 1131 h 1736"/>
                <a:gd name="T42" fmla="*/ 23 w 1851"/>
                <a:gd name="T43" fmla="*/ 1195 h 1736"/>
                <a:gd name="T44" fmla="*/ 7 w 1851"/>
                <a:gd name="T45" fmla="*/ 1248 h 1736"/>
                <a:gd name="T46" fmla="*/ 55 w 1851"/>
                <a:gd name="T47" fmla="*/ 1520 h 1736"/>
                <a:gd name="T48" fmla="*/ 87 w 1851"/>
                <a:gd name="T49" fmla="*/ 1563 h 1736"/>
                <a:gd name="T50" fmla="*/ 130 w 1851"/>
                <a:gd name="T51" fmla="*/ 1600 h 1736"/>
                <a:gd name="T52" fmla="*/ 199 w 1851"/>
                <a:gd name="T53" fmla="*/ 1638 h 1736"/>
                <a:gd name="T54" fmla="*/ 231 w 1851"/>
                <a:gd name="T55" fmla="*/ 1648 h 1736"/>
                <a:gd name="T56" fmla="*/ 295 w 1851"/>
                <a:gd name="T57" fmla="*/ 1670 h 1736"/>
                <a:gd name="T58" fmla="*/ 615 w 1851"/>
                <a:gd name="T59" fmla="*/ 1707 h 1736"/>
                <a:gd name="T60" fmla="*/ 1084 w 1851"/>
                <a:gd name="T61" fmla="*/ 1728 h 1736"/>
                <a:gd name="T62" fmla="*/ 1351 w 1851"/>
                <a:gd name="T63" fmla="*/ 1723 h 1736"/>
                <a:gd name="T64" fmla="*/ 1602 w 1851"/>
                <a:gd name="T65" fmla="*/ 1691 h 1736"/>
                <a:gd name="T66" fmla="*/ 1762 w 1851"/>
                <a:gd name="T67" fmla="*/ 1638 h 1736"/>
                <a:gd name="T68" fmla="*/ 1810 w 1851"/>
                <a:gd name="T69" fmla="*/ 1600 h 1736"/>
                <a:gd name="T70" fmla="*/ 1831 w 1851"/>
                <a:gd name="T71" fmla="*/ 1568 h 1736"/>
                <a:gd name="T72" fmla="*/ 1847 w 1851"/>
                <a:gd name="T73" fmla="*/ 1430 h 1736"/>
                <a:gd name="T74" fmla="*/ 1836 w 1851"/>
                <a:gd name="T75" fmla="*/ 1270 h 1736"/>
                <a:gd name="T76" fmla="*/ 1810 w 1851"/>
                <a:gd name="T77" fmla="*/ 886 h 1736"/>
                <a:gd name="T78" fmla="*/ 1751 w 1851"/>
                <a:gd name="T79" fmla="*/ 688 h 1736"/>
                <a:gd name="T80" fmla="*/ 1719 w 1851"/>
                <a:gd name="T81" fmla="*/ 619 h 1736"/>
                <a:gd name="T82" fmla="*/ 1714 w 1851"/>
                <a:gd name="T83" fmla="*/ 598 h 1736"/>
                <a:gd name="T84" fmla="*/ 1692 w 1851"/>
                <a:gd name="T85" fmla="*/ 566 h 1736"/>
                <a:gd name="T86" fmla="*/ 1660 w 1851"/>
                <a:gd name="T87" fmla="*/ 502 h 1736"/>
                <a:gd name="T88" fmla="*/ 1634 w 1851"/>
                <a:gd name="T89" fmla="*/ 470 h 1736"/>
                <a:gd name="T90" fmla="*/ 1602 w 1851"/>
                <a:gd name="T91" fmla="*/ 406 h 1736"/>
                <a:gd name="T92" fmla="*/ 1575 w 1851"/>
                <a:gd name="T93" fmla="*/ 347 h 1736"/>
                <a:gd name="T94" fmla="*/ 1479 w 1851"/>
                <a:gd name="T95" fmla="*/ 166 h 1736"/>
                <a:gd name="T96" fmla="*/ 1458 w 1851"/>
                <a:gd name="T97" fmla="*/ 134 h 1736"/>
                <a:gd name="T98" fmla="*/ 1244 w 1851"/>
                <a:gd name="T99" fmla="*/ 38 h 1736"/>
                <a:gd name="T100" fmla="*/ 1116 w 1851"/>
                <a:gd name="T101" fmla="*/ 0 h 1736"/>
                <a:gd name="T102" fmla="*/ 930 w 1851"/>
                <a:gd name="T103" fmla="*/ 11 h 1736"/>
                <a:gd name="T104" fmla="*/ 892 w 1851"/>
                <a:gd name="T105" fmla="*/ 22 h 1736"/>
                <a:gd name="T106" fmla="*/ 876 w 1851"/>
                <a:gd name="T107" fmla="*/ 27 h 1736"/>
                <a:gd name="T108" fmla="*/ 892 w 1851"/>
                <a:gd name="T109" fmla="*/ 16 h 17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51"/>
                <a:gd name="T166" fmla="*/ 0 h 1736"/>
                <a:gd name="T167" fmla="*/ 1851 w 1851"/>
                <a:gd name="T168" fmla="*/ 1736 h 17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51" h="1736">
                  <a:moveTo>
                    <a:pt x="892" y="16"/>
                  </a:moveTo>
                  <a:cubicBezTo>
                    <a:pt x="867" y="22"/>
                    <a:pt x="843" y="26"/>
                    <a:pt x="818" y="32"/>
                  </a:cubicBezTo>
                  <a:cubicBezTo>
                    <a:pt x="785" y="55"/>
                    <a:pt x="754" y="80"/>
                    <a:pt x="722" y="102"/>
                  </a:cubicBezTo>
                  <a:cubicBezTo>
                    <a:pt x="718" y="107"/>
                    <a:pt x="716" y="114"/>
                    <a:pt x="711" y="118"/>
                  </a:cubicBezTo>
                  <a:cubicBezTo>
                    <a:pt x="707" y="121"/>
                    <a:pt x="699" y="119"/>
                    <a:pt x="695" y="123"/>
                  </a:cubicBezTo>
                  <a:cubicBezTo>
                    <a:pt x="691" y="127"/>
                    <a:pt x="693" y="135"/>
                    <a:pt x="690" y="139"/>
                  </a:cubicBezTo>
                  <a:cubicBezTo>
                    <a:pt x="686" y="144"/>
                    <a:pt x="679" y="146"/>
                    <a:pt x="674" y="150"/>
                  </a:cubicBezTo>
                  <a:cubicBezTo>
                    <a:pt x="670" y="155"/>
                    <a:pt x="668" y="162"/>
                    <a:pt x="663" y="166"/>
                  </a:cubicBezTo>
                  <a:cubicBezTo>
                    <a:pt x="658" y="170"/>
                    <a:pt x="651" y="171"/>
                    <a:pt x="647" y="176"/>
                  </a:cubicBezTo>
                  <a:cubicBezTo>
                    <a:pt x="643" y="180"/>
                    <a:pt x="645" y="187"/>
                    <a:pt x="642" y="192"/>
                  </a:cubicBezTo>
                  <a:cubicBezTo>
                    <a:pt x="636" y="203"/>
                    <a:pt x="620" y="224"/>
                    <a:pt x="620" y="224"/>
                  </a:cubicBezTo>
                  <a:cubicBezTo>
                    <a:pt x="615" y="245"/>
                    <a:pt x="605" y="258"/>
                    <a:pt x="599" y="278"/>
                  </a:cubicBezTo>
                  <a:cubicBezTo>
                    <a:pt x="596" y="376"/>
                    <a:pt x="593" y="470"/>
                    <a:pt x="578" y="566"/>
                  </a:cubicBezTo>
                  <a:cubicBezTo>
                    <a:pt x="570" y="617"/>
                    <a:pt x="549" y="664"/>
                    <a:pt x="540" y="715"/>
                  </a:cubicBezTo>
                  <a:cubicBezTo>
                    <a:pt x="529" y="775"/>
                    <a:pt x="523" y="884"/>
                    <a:pt x="482" y="934"/>
                  </a:cubicBezTo>
                  <a:cubicBezTo>
                    <a:pt x="430" y="998"/>
                    <a:pt x="327" y="1014"/>
                    <a:pt x="252" y="1024"/>
                  </a:cubicBezTo>
                  <a:cubicBezTo>
                    <a:pt x="228" y="1031"/>
                    <a:pt x="207" y="1043"/>
                    <a:pt x="183" y="1051"/>
                  </a:cubicBezTo>
                  <a:cubicBezTo>
                    <a:pt x="169" y="1061"/>
                    <a:pt x="135" y="1072"/>
                    <a:pt x="135" y="1072"/>
                  </a:cubicBezTo>
                  <a:cubicBezTo>
                    <a:pt x="130" y="1076"/>
                    <a:pt x="125" y="1080"/>
                    <a:pt x="119" y="1083"/>
                  </a:cubicBezTo>
                  <a:cubicBezTo>
                    <a:pt x="114" y="1085"/>
                    <a:pt x="108" y="1085"/>
                    <a:pt x="103" y="1088"/>
                  </a:cubicBezTo>
                  <a:cubicBezTo>
                    <a:pt x="82" y="1100"/>
                    <a:pt x="74" y="1118"/>
                    <a:pt x="55" y="1131"/>
                  </a:cubicBezTo>
                  <a:cubicBezTo>
                    <a:pt x="48" y="1153"/>
                    <a:pt x="36" y="1176"/>
                    <a:pt x="23" y="1195"/>
                  </a:cubicBezTo>
                  <a:cubicBezTo>
                    <a:pt x="17" y="1213"/>
                    <a:pt x="11" y="1230"/>
                    <a:pt x="7" y="1248"/>
                  </a:cubicBezTo>
                  <a:cubicBezTo>
                    <a:pt x="0" y="1339"/>
                    <a:pt x="1" y="1441"/>
                    <a:pt x="55" y="1520"/>
                  </a:cubicBezTo>
                  <a:cubicBezTo>
                    <a:pt x="62" y="1541"/>
                    <a:pt x="69" y="1550"/>
                    <a:pt x="87" y="1563"/>
                  </a:cubicBezTo>
                  <a:cubicBezTo>
                    <a:pt x="100" y="1582"/>
                    <a:pt x="108" y="1593"/>
                    <a:pt x="130" y="1600"/>
                  </a:cubicBezTo>
                  <a:cubicBezTo>
                    <a:pt x="161" y="1623"/>
                    <a:pt x="167" y="1627"/>
                    <a:pt x="199" y="1638"/>
                  </a:cubicBezTo>
                  <a:cubicBezTo>
                    <a:pt x="210" y="1642"/>
                    <a:pt x="231" y="1648"/>
                    <a:pt x="231" y="1648"/>
                  </a:cubicBezTo>
                  <a:cubicBezTo>
                    <a:pt x="252" y="1662"/>
                    <a:pt x="272" y="1662"/>
                    <a:pt x="295" y="1670"/>
                  </a:cubicBezTo>
                  <a:cubicBezTo>
                    <a:pt x="390" y="1702"/>
                    <a:pt x="516" y="1702"/>
                    <a:pt x="615" y="1707"/>
                  </a:cubicBezTo>
                  <a:cubicBezTo>
                    <a:pt x="774" y="1736"/>
                    <a:pt x="910" y="1726"/>
                    <a:pt x="1084" y="1728"/>
                  </a:cubicBezTo>
                  <a:cubicBezTo>
                    <a:pt x="1173" y="1726"/>
                    <a:pt x="1262" y="1726"/>
                    <a:pt x="1351" y="1723"/>
                  </a:cubicBezTo>
                  <a:cubicBezTo>
                    <a:pt x="1434" y="1720"/>
                    <a:pt x="1519" y="1697"/>
                    <a:pt x="1602" y="1691"/>
                  </a:cubicBezTo>
                  <a:cubicBezTo>
                    <a:pt x="1656" y="1674"/>
                    <a:pt x="1708" y="1655"/>
                    <a:pt x="1762" y="1638"/>
                  </a:cubicBezTo>
                  <a:cubicBezTo>
                    <a:pt x="1779" y="1626"/>
                    <a:pt x="1797" y="1617"/>
                    <a:pt x="1810" y="1600"/>
                  </a:cubicBezTo>
                  <a:cubicBezTo>
                    <a:pt x="1818" y="1590"/>
                    <a:pt x="1831" y="1568"/>
                    <a:pt x="1831" y="1568"/>
                  </a:cubicBezTo>
                  <a:cubicBezTo>
                    <a:pt x="1845" y="1524"/>
                    <a:pt x="1844" y="1476"/>
                    <a:pt x="1847" y="1430"/>
                  </a:cubicBezTo>
                  <a:cubicBezTo>
                    <a:pt x="1845" y="1377"/>
                    <a:pt x="1838" y="1323"/>
                    <a:pt x="1836" y="1270"/>
                  </a:cubicBezTo>
                  <a:cubicBezTo>
                    <a:pt x="1830" y="1102"/>
                    <a:pt x="1851" y="1018"/>
                    <a:pt x="1810" y="886"/>
                  </a:cubicBezTo>
                  <a:cubicBezTo>
                    <a:pt x="1790" y="823"/>
                    <a:pt x="1790" y="744"/>
                    <a:pt x="1751" y="688"/>
                  </a:cubicBezTo>
                  <a:cubicBezTo>
                    <a:pt x="1745" y="664"/>
                    <a:pt x="1733" y="640"/>
                    <a:pt x="1719" y="619"/>
                  </a:cubicBezTo>
                  <a:cubicBezTo>
                    <a:pt x="1717" y="612"/>
                    <a:pt x="1717" y="604"/>
                    <a:pt x="1714" y="598"/>
                  </a:cubicBezTo>
                  <a:cubicBezTo>
                    <a:pt x="1708" y="586"/>
                    <a:pt x="1692" y="566"/>
                    <a:pt x="1692" y="566"/>
                  </a:cubicBezTo>
                  <a:cubicBezTo>
                    <a:pt x="1685" y="545"/>
                    <a:pt x="1673" y="520"/>
                    <a:pt x="1660" y="502"/>
                  </a:cubicBezTo>
                  <a:cubicBezTo>
                    <a:pt x="1635" y="465"/>
                    <a:pt x="1652" y="506"/>
                    <a:pt x="1634" y="470"/>
                  </a:cubicBezTo>
                  <a:cubicBezTo>
                    <a:pt x="1621" y="444"/>
                    <a:pt x="1622" y="426"/>
                    <a:pt x="1602" y="406"/>
                  </a:cubicBezTo>
                  <a:cubicBezTo>
                    <a:pt x="1594" y="386"/>
                    <a:pt x="1585" y="366"/>
                    <a:pt x="1575" y="347"/>
                  </a:cubicBezTo>
                  <a:cubicBezTo>
                    <a:pt x="1562" y="277"/>
                    <a:pt x="1529" y="216"/>
                    <a:pt x="1479" y="166"/>
                  </a:cubicBezTo>
                  <a:cubicBezTo>
                    <a:pt x="1470" y="138"/>
                    <a:pt x="1480" y="160"/>
                    <a:pt x="1458" y="134"/>
                  </a:cubicBezTo>
                  <a:cubicBezTo>
                    <a:pt x="1400" y="65"/>
                    <a:pt x="1330" y="52"/>
                    <a:pt x="1244" y="38"/>
                  </a:cubicBezTo>
                  <a:cubicBezTo>
                    <a:pt x="1203" y="22"/>
                    <a:pt x="1159" y="10"/>
                    <a:pt x="1116" y="0"/>
                  </a:cubicBezTo>
                  <a:cubicBezTo>
                    <a:pt x="1054" y="4"/>
                    <a:pt x="992" y="6"/>
                    <a:pt x="930" y="11"/>
                  </a:cubicBezTo>
                  <a:cubicBezTo>
                    <a:pt x="914" y="12"/>
                    <a:pt x="906" y="17"/>
                    <a:pt x="892" y="22"/>
                  </a:cubicBezTo>
                  <a:cubicBezTo>
                    <a:pt x="887" y="24"/>
                    <a:pt x="876" y="33"/>
                    <a:pt x="876" y="27"/>
                  </a:cubicBezTo>
                  <a:cubicBezTo>
                    <a:pt x="876" y="21"/>
                    <a:pt x="887" y="20"/>
                    <a:pt x="892" y="1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7BEAB9-6E0E-4248-AF08-5BCCC6C1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14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D006DA-E170-F146-9154-362EDED6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FF5005C-3F50-044D-C9B6-AEE502F37815}"/>
                  </a:ext>
                </a:extLst>
              </p14:cNvPr>
              <p14:cNvContentPartPr/>
              <p14:nvPr/>
            </p14:nvContentPartPr>
            <p14:xfrm>
              <a:off x="2998080" y="100440"/>
              <a:ext cx="4496760" cy="3249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FF5005C-3F50-044D-C9B6-AEE502F378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1880" y="84240"/>
                <a:ext cx="4529160" cy="32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93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11895</TotalTime>
  <Words>3071</Words>
  <Application>Microsoft Office PowerPoint</Application>
  <PresentationFormat>On-screen Show (4:3)</PresentationFormat>
  <Paragraphs>631</Paragraphs>
  <Slides>43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Analysis of Algorithms CS 477/677</vt:lpstr>
      <vt:lpstr>Augmenting Data Structures</vt:lpstr>
      <vt:lpstr>Dynamic Order Statistics</vt:lpstr>
      <vt:lpstr>Order-Statistic Tree</vt:lpstr>
      <vt:lpstr>Example: Order-Statistic Tree</vt:lpstr>
      <vt:lpstr>OS-SELECT</vt:lpstr>
      <vt:lpstr>OS-SELECT(x, i)</vt:lpstr>
      <vt:lpstr>Example: OS-SELECT</vt:lpstr>
      <vt:lpstr>OS-RANK</vt:lpstr>
      <vt:lpstr>OS-RANK(T, x)</vt:lpstr>
      <vt:lpstr>Example: OS-RANK</vt:lpstr>
      <vt:lpstr>Maintaining Subtree Sizes</vt:lpstr>
      <vt:lpstr>Maintaining Size for OS-INSERT</vt:lpstr>
      <vt:lpstr>OS-INSERT</vt:lpstr>
      <vt:lpstr>OS-INSERT</vt:lpstr>
      <vt:lpstr>Augmenting a Data Structure</vt:lpstr>
      <vt:lpstr>Augmenting Red-Black Trees</vt:lpstr>
      <vt:lpstr>Examples</vt:lpstr>
      <vt:lpstr>Interval Trees</vt:lpstr>
      <vt:lpstr>Interval Properties</vt:lpstr>
      <vt:lpstr>Interval Trichotomy</vt:lpstr>
      <vt:lpstr>Designing Interval Trees</vt:lpstr>
      <vt:lpstr>Designing Interval Trees</vt:lpstr>
      <vt:lpstr>Example</vt:lpstr>
      <vt:lpstr>INTERVAL-SEARCH(T, i)</vt:lpstr>
      <vt:lpstr>Theorem</vt:lpstr>
      <vt:lpstr>Theorem</vt:lpstr>
      <vt:lpstr>Theorem - Proof</vt:lpstr>
      <vt:lpstr>Mid-term 2</vt:lpstr>
      <vt:lpstr>Second Midterm Exam</vt:lpstr>
      <vt:lpstr>Topics</vt:lpstr>
      <vt:lpstr>General Advice for Study</vt:lpstr>
      <vt:lpstr>Dynamic Programming</vt:lpstr>
      <vt:lpstr>Dynamic Programming</vt:lpstr>
      <vt:lpstr>Dynamic Programming</vt:lpstr>
      <vt:lpstr>Dynamic Programming Algorithm</vt:lpstr>
      <vt:lpstr>Elements of Dynamic Programming</vt:lpstr>
      <vt:lpstr>Assembly Line Scheduling</vt:lpstr>
      <vt:lpstr>Assembly Line</vt:lpstr>
      <vt:lpstr>Assembly Line Scheduling</vt:lpstr>
      <vt:lpstr>One Solution</vt:lpstr>
      <vt:lpstr>1. Structure of the Optimal Solution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672</cp:revision>
  <cp:lastPrinted>2021-09-02T15:56:38Z</cp:lastPrinted>
  <dcterms:created xsi:type="dcterms:W3CDTF">2011-01-18T17:28:39Z</dcterms:created>
  <dcterms:modified xsi:type="dcterms:W3CDTF">2024-03-14T19:56:39Z</dcterms:modified>
</cp:coreProperties>
</file>