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ink/ink6.xml" ContentType="application/inkml+xml"/>
  <Override PartName="/ppt/notesSlides/notesSlide15.xml" ContentType="application/vnd.openxmlformats-officedocument.presentationml.notesSlide+xml"/>
  <Override PartName="/ppt/ink/ink7.xml" ContentType="application/inkml+xml"/>
  <Override PartName="/ppt/notesSlides/notesSlide16.xml" ContentType="application/vnd.openxmlformats-officedocument.presentationml.notesSlide+xml"/>
  <Override PartName="/ppt/ink/ink8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9.xml" ContentType="application/inkml+xml"/>
  <Override PartName="/ppt/notesSlides/notesSlide20.xml" ContentType="application/vnd.openxmlformats-officedocument.presentationml.notesSlide+xml"/>
  <Override PartName="/ppt/ink/ink10.xml" ContentType="application/inkml+xml"/>
  <Override PartName="/ppt/notesSlides/notesSlide21.xml" ContentType="application/vnd.openxmlformats-officedocument.presentationml.notesSlide+xml"/>
  <Override PartName="/ppt/ink/ink11.xml" ContentType="application/inkml+xml"/>
  <Override PartName="/ppt/notesSlides/notesSlide22.xml" ContentType="application/vnd.openxmlformats-officedocument.presentationml.notesSlide+xml"/>
  <Override PartName="/ppt/ink/ink12.xml" ContentType="application/inkml+xml"/>
  <Override PartName="/ppt/notesSlides/notesSlide23.xml" ContentType="application/vnd.openxmlformats-officedocument.presentationml.notesSlide+xml"/>
  <Override PartName="/ppt/ink/ink13.xml" ContentType="application/inkml+xml"/>
  <Override PartName="/ppt/notesSlides/notesSlide24.xml" ContentType="application/vnd.openxmlformats-officedocument.presentationml.notesSlide+xml"/>
  <Override PartName="/ppt/ink/ink14.xml" ContentType="application/inkml+xml"/>
  <Override PartName="/ppt/notesSlides/notesSlide25.xml" ContentType="application/vnd.openxmlformats-officedocument.presentationml.notesSlide+xml"/>
  <Override PartName="/ppt/ink/ink15.xml" ContentType="application/inkml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663" r:id="rId3"/>
    <p:sldId id="671" r:id="rId4"/>
    <p:sldId id="664" r:id="rId5"/>
    <p:sldId id="569" r:id="rId6"/>
    <p:sldId id="570" r:id="rId7"/>
    <p:sldId id="571" r:id="rId8"/>
    <p:sldId id="572" r:id="rId9"/>
    <p:sldId id="573" r:id="rId10"/>
    <p:sldId id="665" r:id="rId11"/>
    <p:sldId id="666" r:id="rId12"/>
    <p:sldId id="667" r:id="rId13"/>
    <p:sldId id="668" r:id="rId14"/>
    <p:sldId id="669" r:id="rId15"/>
    <p:sldId id="670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38" r:id="rId26"/>
    <p:sldId id="29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7087" autoAdjust="0"/>
  </p:normalViewPr>
  <p:slideViewPr>
    <p:cSldViewPr snapToGrid="0">
      <p:cViewPr varScale="1">
        <p:scale>
          <a:sx n="128" d="100"/>
          <a:sy n="128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N Nicolescu" userId="d91fedea-a1d2-4e41-a8bd-0f12e0c2736f" providerId="ADAL" clId="{500AC52F-7FC7-0047-BA39-6A36337A1BBA}"/>
    <pc:docChg chg="modSld">
      <pc:chgData name="Monica N Nicolescu" userId="d91fedea-a1d2-4e41-a8bd-0f12e0c2736f" providerId="ADAL" clId="{500AC52F-7FC7-0047-BA39-6A36337A1BBA}" dt="2023-10-17T19:32:29.871" v="0" actId="20577"/>
      <pc:docMkLst>
        <pc:docMk/>
      </pc:docMkLst>
      <pc:sldChg chg="modSp">
        <pc:chgData name="Monica N Nicolescu" userId="d91fedea-a1d2-4e41-a8bd-0f12e0c2736f" providerId="ADAL" clId="{500AC52F-7FC7-0047-BA39-6A36337A1BBA}" dt="2023-10-17T19:32:29.871" v="0" actId="20577"/>
        <pc:sldMkLst>
          <pc:docMk/>
          <pc:sldMk cId="36013865" sldId="592"/>
        </pc:sldMkLst>
        <pc:spChg chg="mod">
          <ac:chgData name="Monica N Nicolescu" userId="d91fedea-a1d2-4e41-a8bd-0f12e0c2736f" providerId="ADAL" clId="{500AC52F-7FC7-0047-BA39-6A36337A1BBA}" dt="2023-10-17T19:32:29.871" v="0" actId="20577"/>
          <ac:spMkLst>
            <pc:docMk/>
            <pc:sldMk cId="36013865" sldId="592"/>
            <ac:spMk id="19461" creationId="{00000000-0000-0000-0000-000000000000}"/>
          </ac:spMkLst>
        </pc:spChg>
      </pc:sldChg>
    </pc:docChg>
  </pc:docChgLst>
  <pc:docChgLst>
    <pc:chgData name="Monica N Nicolescu" userId="d91fedea-a1d2-4e41-a8bd-0f12e0c2736f" providerId="ADAL" clId="{10CEA4B4-A7F6-4840-AD70-900C6C33E833}"/>
    <pc:docChg chg="custSel modSld">
      <pc:chgData name="Monica N Nicolescu" userId="d91fedea-a1d2-4e41-a8bd-0f12e0c2736f" providerId="ADAL" clId="{10CEA4B4-A7F6-4840-AD70-900C6C33E833}" dt="2024-03-21T17:48:22.198" v="1" actId="7634"/>
      <pc:docMkLst>
        <pc:docMk/>
      </pc:docMkLst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2218021576" sldId="569"/>
        </pc:sldMkLst>
        <pc:inkChg chg="add">
          <ac:chgData name="Monica N Nicolescu" userId="d91fedea-a1d2-4e41-a8bd-0f12e0c2736f" providerId="ADAL" clId="{10CEA4B4-A7F6-4840-AD70-900C6C33E833}" dt="2024-03-19T20:43:50.327" v="0" actId="7634"/>
          <ac:inkMkLst>
            <pc:docMk/>
            <pc:sldMk cId="2218021576" sldId="569"/>
            <ac:inkMk id="3" creationId="{2A687868-A1D1-A39B-7114-D87E7CD5104F}"/>
          </ac:inkMkLst>
        </pc:inkChg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2218021576" sldId="569"/>
            <ac:inkMk id="4" creationId="{67286621-B961-AE86-F8A1-B97B1E8C1D90}"/>
          </ac:inkMkLst>
        </pc:inkChg>
      </pc:sldChg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2808874852" sldId="638"/>
        </pc:sldMkLst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2808874852" sldId="638"/>
            <ac:inkMk id="2" creationId="{4B5A0D85-7379-4758-D1C8-E0872B589D62}"/>
          </ac:inkMkLst>
        </pc:inkChg>
      </pc:sldChg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2088953791" sldId="654"/>
        </pc:sldMkLst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2088953791" sldId="654"/>
            <ac:inkMk id="2" creationId="{2944EE96-19E9-1B9B-1107-F8DC68022971}"/>
          </ac:inkMkLst>
        </pc:inkChg>
      </pc:sldChg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2087252853" sldId="657"/>
        </pc:sldMkLst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2087252853" sldId="657"/>
            <ac:inkMk id="5" creationId="{112AEAEF-71C2-AE0E-0EB0-A1C985C988F9}"/>
          </ac:inkMkLst>
        </pc:inkChg>
      </pc:sldChg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1988580625" sldId="658"/>
        </pc:sldMkLst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1988580625" sldId="658"/>
            <ac:inkMk id="6" creationId="{801D26FE-94BE-781B-3EA2-C3347D499875}"/>
          </ac:inkMkLst>
        </pc:inkChg>
      </pc:sldChg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883757695" sldId="659"/>
        </pc:sldMkLst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883757695" sldId="659"/>
            <ac:inkMk id="2" creationId="{D9C3A736-0A7D-187D-4564-648C1CD89C32}"/>
          </ac:inkMkLst>
        </pc:inkChg>
      </pc:sldChg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3518957115" sldId="660"/>
        </pc:sldMkLst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3518957115" sldId="660"/>
            <ac:inkMk id="2" creationId="{A6AF98CF-A794-E76C-E6B7-D3BA0C95611F}"/>
          </ac:inkMkLst>
        </pc:inkChg>
      </pc:sldChg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3190602719" sldId="661"/>
        </pc:sldMkLst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3190602719" sldId="661"/>
            <ac:inkMk id="2" creationId="{EBAC43C2-75F6-AD00-AC6C-D8395F808BE7}"/>
          </ac:inkMkLst>
        </pc:inkChg>
      </pc:sldChg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2297455202" sldId="662"/>
        </pc:sldMkLst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2297455202" sldId="662"/>
            <ac:inkMk id="2" creationId="{85F8E708-2C83-690D-B94D-AD45679A5DDC}"/>
          </ac:inkMkLst>
        </pc:inkChg>
      </pc:sldChg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1649310150" sldId="666"/>
        </pc:sldMkLst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1649310150" sldId="666"/>
            <ac:inkMk id="2" creationId="{80BED275-97A1-64EB-E04A-C5B34CAAAFBA}"/>
          </ac:inkMkLst>
        </pc:inkChg>
      </pc:sldChg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1993223903" sldId="667"/>
        </pc:sldMkLst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1993223903" sldId="667"/>
            <ac:inkMk id="2" creationId="{F3852F3E-A021-272F-B75F-5F8BB9F4896D}"/>
          </ac:inkMkLst>
        </pc:inkChg>
      </pc:sldChg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2417776277" sldId="668"/>
        </pc:sldMkLst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2417776277" sldId="668"/>
            <ac:inkMk id="2" creationId="{F3923827-BB83-F05D-536F-E3E9012905AB}"/>
          </ac:inkMkLst>
        </pc:inkChg>
      </pc:sldChg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945785322" sldId="669"/>
        </pc:sldMkLst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945785322" sldId="669"/>
            <ac:inkMk id="5" creationId="{3F22158E-AF81-E3F5-B555-B7F7CC1B7CEB}"/>
          </ac:inkMkLst>
        </pc:inkChg>
      </pc:sldChg>
      <pc:sldChg chg="addSp">
        <pc:chgData name="Monica N Nicolescu" userId="d91fedea-a1d2-4e41-a8bd-0f12e0c2736f" providerId="ADAL" clId="{10CEA4B4-A7F6-4840-AD70-900C6C33E833}" dt="2024-03-21T17:48:22.198" v="1" actId="7634"/>
        <pc:sldMkLst>
          <pc:docMk/>
          <pc:sldMk cId="2930986476" sldId="670"/>
        </pc:sldMkLst>
        <pc:inkChg chg="add">
          <ac:chgData name="Monica N Nicolescu" userId="d91fedea-a1d2-4e41-a8bd-0f12e0c2736f" providerId="ADAL" clId="{10CEA4B4-A7F6-4840-AD70-900C6C33E833}" dt="2024-03-21T17:48:22.198" v="1" actId="7634"/>
          <ac:inkMkLst>
            <pc:docMk/>
            <pc:sldMk cId="2930986476" sldId="670"/>
            <ac:inkMk id="2" creationId="{60C6CF72-1BCB-4F37-BB4C-80CD9A8ED2E2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4.80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6013 8723 7324,'0'11'-517,"0"-4"546,0-2 0,0-4 0,-2 2 0,-1 1 0,-5-2 0,-3-1 0,0-1-26,-1 0 0,4 0 0,1 0 1,-2-1-1,-2-1 0,0-2 1,-1 1-1,0 0 0,1 0 1,-1-4-1,1 1 0,-1 2-8,0 3 0,1-3 0,-2 0 0,-1 1 1,-2 2-1,0 0 0,1-2 0,-1-1 1,1 2-1,-1 0 0,0 2 0,-1 0 1,0 0-1,3 0 0,0 0-1,-2 0 8,3 0 0,-5 0 0,4 2 0,-2 0 0,2 2 0,1 0 0,2 1 0,-1 2 1,0 0-1,1 1 0,-1 1 0,0 0 0,1 0 0,-1-1 0,1 1 2,-1 1 1,0 3-1,1 1 1,-1 2-1,-1-2 1,-1-1-1,-2 0 1,2 1-1,1 3 1,2 0-1,-2 1 1,-1-1-1,-2 1 1,2-1-1,0 1 15,-2 0 0,3-3 0,-2 3 0,2-1 1,2-3-1,2-1 0,2-1 0,-1 0 1,0-1-1,2 1 0,0-1 0,3 1 1,-1 0-1,0-1 0,0 1-16,-1 0 0,3-1 1,-1 1-1,1 0 1,2-1-1,0 1 1,0-1-1,0 1 1,0 0-1,-1-1 0,-2 2 1,0 1-1,0 2 1,2-2-1,1-1 13,0-1 1,0-1 0,0 1-1,0 0 1,0-1 0,0 1 0,0-1-1,0 1 1,0 0 0,0-1 0,0 1-1,0 0 1,1-1 0,2 1 0,0 0-12,0-1 1,-2 1 0,1-2 0,0-1 0,2-1 0,0 1-1,0 1 1,0 2 0,0 0 0,-1-1 0,3 0 0,-1-2-1,0-2 1,-1 2 12,1 2 0,0 0 0,4 0 0,-2-2 0,-1-3 0,1 1 0,2-1 0,1 2 0,2-2 0,-2-1 0,-1-1 0,-1 0 0,1 0 0,1 0-6,2 0 1,-1 0 0,1-3 0,0 2 0,-1 1 0,1-2 0,0-1 0,-1-1 0,1 0-1,-1 0 1,1 2 0,0 0 0,-1 2 0,1-1 0,0-2-25,-1-1 1,2 0 0,1 0 0,2 0 0,-2 1 0,-1 2-1,-1 1 1,-1-2 0,1 1 0,0 0 0,-1 0 0,1 0 0,-1 0-1,1-1 8,0 2 1,-1 0-1,0-3 1,-2 2 0,-2 1-1,2 0 1,2-1-1,0 1 1,1-1 0,0-1-1,-1 1 1,1 2-1,0 0 1,-1 1 3,1-4 0,-1 3 1,2 0-1,2 1 1,0-1-1,-1-1 1,1 0-1,-1-1 1,1 0-1,1 0 1,-1-1-1,1 2 0,-2-1 1,0-2-1,0-1 18,2 0 1,-1 0 0,-3 0 0,0 0 0,-1 0-1,2 0 1,1 0 0,2-1 0,-2-2 0,-1-2-1,-1-2 1,-1 0 0,1-1 0,0 0 0,-1-1-25,1-1 1,0-2 0,0-1-1,3-1 1,0-1 0,-1-1 0,-1-1-1,-1-1 1,1-1 0,1-1 0,2 0-1,-2-1 1,-1 0 0,-2 2 0,1-2-8,0-1 1,-1 0 0,1 2-1,0 0 1,-2 0 0,-1-2-1,-1-2 1,1 1 0,0-1-1,0-2 1,-3-1 0,1-1-1,-2 1 1,1 0 0,0 0-17,-1-1 1,2 2 0,-3-4 0,0 0 0,0 2 0,0-1 0,-1 4 0,-2-1-1,-1 0 1,1-3 0,2 1 0,1 0 0,-2 2 0,-1 1 41,-1 2 0,0 0 1,0-1-1,-1 2 1,-1 2-1,-4 0 1,1 1-1,-1 0 1,1 1-1,-2 1 0,1 1 1,-2 1-1,0-2 1,0 0-1,-1 0-10,-1 3 1,-2 1 0,1 2 0,-1-2 0,1 0 0,-1 0 0,0 2-1,1 1 1,-2 0 0,-2-2 0,0 1 0,-1-1 0,1 2 0,-1 1 0,1 1 23,-2-1 1,4 2 0,-4 1 0,2 1 0,-1 1 0,2 0-1,1 0 1,2 1 0,-2 2 0,-1 1 0,-2 0 0,2 0 0,0 0-1,-1 1 1,0 2-106,1 1 1,1 5 0,0-1 0,-1 2 0,-2 2 0,3-1 0,3 0 77,2-4 0,0 9 0,-3-3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4.88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15398 7129 7452,'1'-6'-703,"3"2"0,-2 1 703,2-1 0,2 3 0,0-4 0</inkml:trace>
  <inkml:trace contextRef="#ctx0" brushRef="#br0" timeOffset="1">15608 7059 6905,'-12'-1'-34,"0"-1"0,2-4 0,1 1 0,1-1 0,-1-1 193,-1-2 1,2 4 0,2 0 0,-1 1 0,2-1 0,-2 0 0,1 0 0,-2 1 0,0 0-219,1 0 0,4 1 1,-1 7-1,4 3 0,3 0 1,2 1-1,0 1 1,2 0-1,-2 0 0,1-1 1,1 1-1,0 1 1,1 2-1,-1 0 18,-2-1 1,4 0 0,-3-2-1,2-2 1,0 3 0,1-1 0,1 0-1,2-2 1,0 1 0,-1-1 0,1-4-1,-1-1 1,2-2 0,2 0 42,0 0 0,1 0 1,-4 0-1,3 0 0,0 0 1,-1 0-1,1 0 1,-1 0-1,3 0 0,-1-2 1,3 0-1,-1-3 1,1 0-1,0-1 0,1 4-8,0 0 0,2-1 0,0-1 0,-1 1 0,-2 2 1,2 1-1,0 0 0,-1 0 0,-1 0 0,-3 0 1,0 1-1,-1 2 0,2 1 0,0-2 0,0 1 6,-3 1 0,0-3 0,0 3 0,3-3 0,0 0 0,0 2 0,-3 1 0,-1-2 0,0 0 0,1-2 0,2 1 0,-2 2 0,0 0 0,0 0 0,2 0-3,-2 1 0,3-3 1,0 3-1,-1-3 0,1-1 1,-1 0-1,0 0 1,3 0-1,0 0 0,-1 0 1,0 0-1,0-1 0,2-2 1,-1-1-1,0 0-4,2-1 0,-3 3 0,2-5 0,-1 1 0,0 1 0,-1-2 1,0 2-1,-1-2 0,1 2 0,-1-1 0,0 1 0,-2-2 1,1 2-1,-1-1 25,0-1 1,1 3 0,0-2 0,-2-1 0,-1 1 0,-1-2 0,-1 0-1,0 1 1,-2-2 0,-3-2 40,-1 0 0,-1-1 0,-5 2 0,-2 1 1,0 1-1,-1 0 0,0 0 0,-1 1 1,-2-3-1,-1 0 0,1 0 0,0 1 1,1 1-27,-1-1 1,1 2-1,-3 1 1,1 0 0,-1 0-1,-1 1-33,-2 3 0,0 6 0,1 2 0</inkml:trace>
  <inkml:trace contextRef="#ctx0" brushRef="#br0" timeOffset="2">19725 5582 6707,'-8'6'66,"0"1"1,4 0 0,-4 1 0,-1 1 0,-1 1 0,-2 2 0,1-1 0,2-2-61,5-5 1,10-9 0,12-12 0,2 0 0,-2-1 0,0 1 0,0 1 0,1 0 0,1 1 0,-2-1-1,-1 2 1,-3 1 0,-1 1 0,-2 2-8,1 2 0,-2 4 1,-3 8-1,-7 4 0,-7 2 1,-3 2-1,-2 1 0,1 1 1,-1 2-1,1-2 0,-1-1 1,0-2 24,1 1 0,0 0 1,2-2-1,4-2 0,4-4 1,6-4-1,4-3 0,3-2-79,-1-2 1,1 5-1,0-3 1,-1 1 0,1 0-1,-1 1 1,0 3 0,-3 4 54,-5 4 0,-1 7 0,-2 4 0</inkml:trace>
  <inkml:trace contextRef="#ctx0" brushRef="#br0" timeOffset="3">6804 12723 8243,'0'12'-17,"-4"0"0,-1-2 1,-1-1-1,0-3 1,1 1-1,-2-2 1,2 1-1,0 1 0,1 2 1,0 1-1,-1 1 1,0-2-1,0-2 1,2 2-27,2 2 0,1 0 0,0 1 0,0 0 0,1-2 0,3-2 0,4-4 0,2-3 0,2-1 0,-1 0 0,1 0 0,0 0 0,-1 0 0,1 0 0,1 0 68,2 0 1,-2-1-1,3-3 1,-3-3-1,-2 0 1,1-2-1,0-3 1,-2-2-1,-1-1 1,-3 1 0,0 0-1,-3-3 1,1 0-1,0-1 1,-1 2 72,-2-1 0,-1-3 1,0 4-1,0-1 0,0-1 1,-1 1-1,-2 0 0,-2 3 1,-1 2-1,-4 3 0,1 1 1,0 1-1,2 0 1,-2 3 436,-2 3-610,0 1 0,-1 0 0,0 0 1,-1 0-1,-1 1 0,-1 3 0,0 4 1,3 2-1,0 2 0,0 1 0,1 1 1,0 2-1,2-1 0,2 1-1127,-3-1 1,5 5 1201,1-5 0,-2 6 0,0-3 0</inkml:trace>
  <inkml:trace contextRef="#ctx0" brushRef="#br0" timeOffset="4">10514 12688 7808,'-8'0'-70,"0"0"0,-1 0 0,-1 0 0,-1 2 61,4 2 0,1-2 0,6 6 1,0 1-1,0 1 0,0 2 1,0 0-1,2-1 0,0 1 1,3-1-1,1 1 0,0 0 1,1-1-1,2 1 0,1 0-46,2-1 0,-1 0 0,1-2 0,-1-2 0,1 1 0,0-1 0,-1-4 0,1-1 0,0-2 0,-1 0 0,1 0 0,-1 0 0,2 0 0,0-2 144,-1-1 0,2-4 0,-7-5 0,0 1 1,0-1-1,-1 1 0,-1-1 0,1 0 0,-4 1 1,0-1-1,-2-1 0,0-1 0,0-2 0,0 2 1,0 1 37,0 2 0,-4-1 0,-2 0 0,0 1 1,-3-1-1,-1 0 0,-2 2 0,0 2 1,1 3-1,-1 1 0,0 0 0,1 2 1,-1 1-290,1 1 0,3 0 0,0 0 0,0 1 0,1 3 0,0 4 0,1 2 0,0 1 0,0 1 0,1 1 162,0 3 0,-10 2 0,3 5 0</inkml:trace>
  <inkml:trace contextRef="#ctx0" brushRef="#br0" timeOffset="5">6745 10281 8300,'0'8'-518,"0"-1"1,0 1 483,0 4 1,-3-4-1,-1-1 1,1 2-1,2 2 1,1 0-1,0 1 1,1 0 0,3-1-1,4 1 1,2-2-1,2-2 1,-1-4-1,1-3 1,1-1 0,1 0-1,2 0 51,-2 0 1,0-1-1,0-2 1,3-2-1,0-1 1,0-3-1,-3-3 1,-1-2-1,-2-3 1,1 0-1,0 0 1,-2 2-1,-1-1 1,-3 0-1,1-1 1,-2-1 58,0 0 0,-1 3 0,-5 0 0,-3 3 0,-2 3 0,-4 1 0,0 1 0,-3 0 0,0 3 1,-1 3-1,0 1 0,-3 0 0,0 0 0,-1 1-200,0 3 0,4 3 1,-3 4-1,2 2 1,-1 1-1,2 3 0,1 0 1,1 1 123,1 0 0,-1 2 0,0 3 0</inkml:trace>
  <inkml:trace contextRef="#ctx0" brushRef="#br0" timeOffset="6">10665 10165 8039,'-8'4'0,"2"1"-101,0 1 1,-3-2-1,3 4 1,-2 0 0,0-1-1,1 1 1,-1 1 0,0 3-1,0 2 1,2 1 0,1 0-1,1-1 1,0 0 0,1 2 107,2-2 1,1-1-1,0-2 1,0 1-1,0 0 1,1-1-1,2 1 1,2-2-1,2-1 1,2-1 0,1 0-1,3 0 1,1-2-1,2-1 1,-1-2-1,1-1 1,0 1-14,3 1 1,-4 0 0,3-4 0,-1 0 0,-2-2 0,1 0 0,1-3 0,1-3 0,1-4 0,-1-2 0,-1-1 0,-1-2 0,-1-3 0,-1-2 0,-1-1 93,-1 0 0,-2 0 1,-1-1-1,-2 0 0,-2-2 1,-3 0-1,0 3 0,-4 2 1,-1 2-1,-6-1 0,-4 4 1,-4 1-1,-1 6 0,-3 3 1,-2 3-114,-4 2 0,2 2 0,-3 3 0,1 5 0,-1 5 0,1 7 0,-1 6 0,-3 8 25,-3 6 0,-1 10 0,0 2 0</inkml:trace>
  <inkml:trace contextRef="#ctx0" brushRef="#br0" timeOffset="7">15794 6176 8300,'6'-2'-962,"-2"-2"1,-3 2 1131,-1-6 1,4 4 0,0-4 0,-1-1 0,-3 0-1,-4 2-50,-4 3 0,1-1 0,0-1 0,-2 1 1,-2-1-1,0 1 0,-1-1-111,0 4 0,1-3 0,-1 1 0,2 0 0,1 0 0,1 0 1,-1 2-1,-1-1 0,-2 0 0,0-1 0,1 2 0,-1 1-3,1 1 0,-1 0 0,0 0 0,1 0 0,-1 0 0,0 0 0,1 0 0,-1 0 1,0 0-1,1 0 0,-1 1 0,1 3 0,-1 2-15,0 1 0,1 2 1,0-4-1,2 1 1,2 2-1,-2 0 1,-1 0-1,1 1 1,2 0-1,-1 0 1,0-1-1,0 1 1,1 1-1,-1 3 1,0 1 16,-1 2 1,4-1-1,0-3 1,1-1-1,-1 1 1,0 0-1,-1-1 1,4 1-1,0-1 1,2 1-1,0 0 1,-1-1-1,-1 1 1,-2 0-1,1-1 19,2 1 0,1 3 0,0 1 0,0-2 0,0-1 0,0-1 1,0-1-1,0 1 0,0 1 0,1 1 0,2 2 0,1-2 1,-2-1-1,1-2-11,1 1 1,-3 0-1,4-1 1,-1 1 0,1-1-1,0 1 1,2 0 0,-1-1-1,3 1 1,2 0-1,0-2 1,1-1 0,0-3-1,0 1-30,4-1 1,-2-3-1,4 2 1,0-1 0,0 0-1,3-2 1,1 0 0,1-2-1,1 0 1,-1 0 0,0 0-1,0-2 1,1 0 0,-1-3-1,0 0 7,0-1 0,-1-1 0,-1 3 0,-3 0 0,-1-1 1,-2-2-1,1 0 0,-1-1 0,0-1 0,-2 0 1,-2 0-1,1 0 0,0-2 0,-1-2 0,-1 0 16,-2-1 1,3 0 0,-4 1 0,4-1 0,-1-2 0,-1 1 0,-2-1 0,-1 0 0,0-1 0,2-1-1,-1 1 1,-3 0 0,-2 2 0,1-1 0,1 1 9,-2 0 0,-1 1 0,-1 0 0,0-2 0,-1 2 0,-1 1 0,-4 2 0,1-1 0,-1 0 0,-1-1 0,-2-1 0,-1-1 0,-2 0 0,2 3 59,2 0 1,-2 4-1,2 0 1,-2-1-1,-2-1 1,1-2-1,-1 2 1,0 1 0,1 1-1,-1-1 1,0 0-1,1 0 1,-1 1-1,0 1 1,1-1-43,-1 0 1,1 4-1,-1-2 1,0-1-1,1 2 1,-1 0 0,0 2-1,2 1 1,1-1-1,1-1 1,-1 2-2270,-1 0 2233,3 2 0,2 6 0,5 0 0</inkml:trace>
  <inkml:trace contextRef="#ctx0" brushRef="#br0" timeOffset="8">18294 4559 8300,'0'-8'-322,"0"0"1,0-1-1,0-1 413,0-2 0,0 5 0,-1 0 0,-2 1 0,-2-1 1,-1-2-1,-4 0 0,1 0 0,0 3 0,2-1 1,-2 2-97,-2 0 1,0 1 0,-2 3 0,-1-2 0,-3-1 0,0 2-1,-1 0 1,0 2 0,-3 0 0,-1 0 0,-1 0 0,0 0-1,-1 0 1,1 2 0,1 0 0,3 2 0,-2 4 1,4-3-1,0 0 1,1 2-1,1-2 0,2 1 1,2 0-1,-1 0 1,1 0-1,-1 2 1,0 0-1,1 0 0,-1 1 1,0 0 3,1-1 0,0 2 0,2-2 0,2 3 1,-2 3-1,0 2 0,0-2 0,2 0 1,1 1-1,-1 0 0,-1 1 0,1-1 1,0 2-1,1 1 0,1 1-1,-1 0 1,-1 1-1,3-3 1,1 0-1,2 1 1,0-1 0,-2 1-1,-1-1 1,2 1-1,0-2 1,2 3 0,2-3-1,0 1 1,2-1-1,0-1 12,1 1 1,-2-1-1,4-3 1,1-1-1,0 2 1,0 2 0,1 0-1,0-1 1,0-2-1,-1-3 1,1-1-1,1 1 1,2 1 0,-1 2 1,1-1 0,-1 0 1,2-2-1,2-1 1,0-1-1,-1 1 1,1-2-1,-1 0 0,1-4 1,1 1-1,-1-1 1,1 2-1,-1-1 1,1-2-1,1-1-21,1 0-1,0 0 1,2 0 0,-1-1 0,-1-2 0,0-2 0,2-1 0,2-2 0,0 0 0,-1 0 0,-2-1 0,2 0 0,0 0 0,-1 1 0,-2-1-9,-1-1 0,3-2 0,-4 0 0,1-3 0,1 0 0,-1 1 0,0 1 0,-3 1 0,-1-1 0,-1-1 1,-1-2-1,0 2 0,-2 0 0,-2 0 0,1-3 76,-1-1 1,2 4 0,-5-2 0,0 2 0,-1 0 0,1-3 0,0 0 0,0 0 0,0 2 0,-2-1 0,0 1-1,-2-1 1,0 1 0,0-1 0,0 2 10,0 1 0,-4 2 0,-1-1 0,-2 0 0,0 1 0,-1-1 0,0 0 0,-1 1 0,-1-1 0,-1 0 0,2 1 0,1 1 0,-1 0 0,-1 3-52,-2-2 0,1-2 0,-1 1 0,1 1 0,0 1 0,2 0 1,1 1-1,-1 0 0,-1 1 0,-2 1 0,2-2 0,1 2 1,3-1-1,-1 0-219,1 1 1,2 1 0,-3 3 0,2 0 0,3 1-2702,0 5 2902,2 4 0,5-3 0,2 0 0</inkml:trace>
  <inkml:trace contextRef="#ctx0" brushRef="#br0" timeOffset="9">16108 4547 7068,'0'-6'40,"-2"-1"1,-2 4 0,-3-5 0,-4-1-5,0 1 0,3-1 0,0 4 0,-1 0 0,-1-2 0,-2 2 0,1 0 0,-1 2 1,0 1-1,1-1 0,-1-1 0,0 2 0,1 0 0,-1 2-36,1 0 1,-5 0 0,-1 0 0,0 0-1,-1 0 1,2 0 0,-3 0 0,3 0 0,-2 0-1,1 0 1,-1 0 0,1 0 0,0 0-1,2 0 1,-1 0 0,1 0 0,-5 2 0,5 0 0,0 2 0,1 0 0,0 0 0,-2 0 1,2 0-1,0-1 0,0 3 0,-2-1 0,2 1 0,1-1 0,2 2 0,-1-1 1,0 2-1,1 4 1,-1-1 0,0 1-1,1 0 1,-1 1-1,1 1 1,-1 1 0,2-1-1,1-1 1,2 0-1,2 2-5,2 0 1,-2 2 0,1-2 0,0 3 0,1 2-1,-1-2 1,1 0 0,2 0 0,1 1 0,0 1 0,0-2-1,0-1 1,0-2 0,0 2 0,0 1 15,0 0 0,0 0 1,0-3-1,0 1 0,0 1 1,0 1-1,0-1 1,0 0-1,0-2 0,0 1 1,0 1-1,0-1 1,0 1-1,0-3 0,1-1 12,3-1 0,-3 0 0,4-1 0,-1 1 1,1 0-1,2-2 0,1-1 0,-1-1 0,1-1 1,1 1-1,2-1 0,0-1 0,2-1 1,1 0-1,2-1-26,-2 1 0,4-3 0,0 2 1,2-3-1,0-1 0,4 0 0,1 0 1,1 0-1,-1 0 0,-1 0 0,2-1 1,1-2-1,-1-2 0,-1 0 0,-1-2-45,3 1 1,-2 2 0,2-4 0,-2 0 0,-2 1 0,0-1 0,-1-1 0,0-1 0,0-2-1,1 0 1,-1 1 0,-2-1 0,-2 0 0,-1 1 59,-1-1 1,4 0-1,-5 0 1,-1-3-1,-1 0 1,-2 1-1,-2-1 1,-1 1 0,1-1-1,0 0 1,-2 1-1,-1 0 1,-3-3-1,3 0 1,-1-1 34,0 0 1,-1 4 0,-3-3-1,2 0 1,1-1 0,-2-1 0,-1 1-1,-1 0 1,0 1 0,0-1 0,0 0-1,0-2 1,0 1 0,0 1 0,0 0-3,0 0 0,-3 2 0,-3-2 0,0 1 0,-3 3 0,0 0 0,0 0 0,1-2 0,-1 2 0,-1 1 0,-2 1 0,0 1 0,1-1 0,0 1 0,2-1-48,2 0 1,-1 1 0,-4 0 0,1 2 0,0 2 0,2-3 0,1 1 0,1 0 0,-1 3 0,1-1 0,1 2 0,0 0-842,-3 3 1,2 0 842,-1 2 0,-5 0 0,-5 0 0</inkml:trace>
  <inkml:trace contextRef="#ctx0" brushRef="#br0" timeOffset="10">23818 16643 7660,'-10'-6'-158,"2"-1"0,3-2 1,1 0-1,-1 1 1,0-1-1,-2-2 196,1 0 0,3 3 0,-2 2 1,1-1-1,0 1 0,2-3-44,1-2 0,1 0 0,0-1 1,0 0 141,0 1 1,0 6 0,-2 5-1,0 6 1,-2 4 0,1 2-1,2 0 1,1-1 0,0 1 0,0 1-78,0 2 0,0 2 0,0 4 0,0-2 0,0 2 0,0 1 0,0 1 0,0 0 0,0 1 0,0-1 0,0 0 0,0 2 0,0 1 0,0 1 0,0-1-50,0-2 1,0 3-1,0 2 1,0 0-1,0 2 1,0 0 0,1-1-1,2-1 1,1-2-1,-2-1 1,0-2-1,-2-2 1,1-1 0,1-2-1,2 0-44,-1 2 1,-1-4-1,1 0 1,1-2 0,-1 1-1,-2-2 1,0 0 0,2 0-1,1 3 1,-2 1 0,-1 2-1,-1-2-16,0-3 0,0-2 0,0-1 0,0-1 0,0 1 0,0 0 0,0-1 0,0 1 0,0 0-36,0-1 1,0-6-1,0-5 1,0-6-1,0-4 1,0-2-1,0-1 11,0-2 1,0 0 0,0-4 0,0-2-1,2-2 1,0-3 0,2-1 0,-1 0-1,-2 0 1,-1-2 0,0 0 0,0-4-1,1 0 1,2-2 0,1-1 32,-2-3 1,1 0 0,0-5-1,0-1 1,1 1 0,0-1 0,0 0-1,0-2 1,0 1 0,1 0 0,0 2-1,0 3 1,-2 1 0,0 2-1,-1 4 125,2 3 0,0-2 1,-4 6-1,0 1 1,0 2-1,0 2 1,0 2-1,0 5 1,0 2-1,0 1 1,-1 2-29,-3 2 1,-3 4 0,-3 8 0,2 4 0,4 2 0,3 2 0,0 0 0,-2-1 0,-1 1 0,2-1 0,0 1 0,2 0-88,0-1 1,0 1-1,0 0 1,0-1 0,0 1-1,0 0 1,0-1 0,0 2-1,0 1 1,0 2-1,0-2 1,0 0 0,0 0-1,0 3 75,0 1 0,0 0 0,0 3 0,0-2 0,0 2 0,0 1 0,0 1 1,0 1-1,0-1 0,0 1 0,0 2 0,0 0 0,0-3 0,0-2 1,0 0 9,0 1 1,0 5 0,0 0-1,0-1 1,0-2 0,0 0 0,0 0-1,0 2 1,-1 2 0,-2 1-1,0-1 1,0-2 0,2-1 0,1-2-4,0 0 1,-4-1 0,0-1 0,1-3-1,2 0 1,1-1 0,0 0 0,-1-2 0,-2 1-1,-1 0 1,2 3 0,0 0 0,2-1-1,0-2 1,-1-2-55,-3 1 0,3-2 0,-3 3 1,3-3-1,1-2 0,0 1 0,1 0 1,2-1-1,2-1-170,1-2 0,-3-1 0,1-6 102,-3-1 1,-1-3 0,0-8 0,0-1 0,0 1 0,0-1 0,0 0 0,1-1 0,2-1 0,1-1 0,-2 0-1,0 1 1,-2 0 0,0-3 10,0-1 0,0 3 0,0-5 0,0 0 1,0-2-1,0-3 0,0-2 0,0-3 1,0-1-1,0 0 0,0-1 0,0-3 1,0-3-1,0 0 132,0 0 0,0 2 0,0 1 0,-2-1 0,0 0 1,-2 0-1,1 2 0,2 2 0,1 2 0,0 2 1,0 0-1,0 1 0,0 1 0,1 2 0,2 2 42,1 2 1,0 0-1,-4 4 1,0 2-1,0 1 1,-2 3-182,-1 2 1,1 4 0,-2 8 0,3 4-15,1 2 1,0-2 0,0 0 0,0 1 146,0 1 0,0-2 0,0 0 0,0 1 0,0 1 0,-1 2 0,-2-1 0,-1 1 0,2 1 0,0 2-37,2 5 0,-3-1 0,-1 3 0,1 4 0,2 2 0,1 5 0,0 0 0,0 2 0,0 0 0,0 0 0,0 0 0,0-2 0,0 0 0,0-2 0,0 1-7,0 2 1,4 0-1,0 0 1,-2-2-1,-1-2 1,-1 0-1,2-2 1,0 1 0,2-3-1,-1-2 1,-2-2-1,-1 0 1,0-1-1,0-1 1,0-3 174,0-3 0,0 2 0,0-1 0,0 0-335,0-2 1,0-12 0,0-5-1,0-5 1,0-3 0,1 2-1,2 1 1,1 1 139,-2-1 0,5-1 0,-1-2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4.89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15317 6559 8158,'0'-7'-75,"0"-1"0,0-1 1,0-2-1,0 0 0,-2 0 1,0 2 98,-2 2 0,-1 0 0,2-2 0,-2 3 0,0-1 0,-2 1 0,1-3 0,-3-2 0,-1 0 0,-3 0 0,-2 2 0,0 2 0,-1-2 0,0 0 1,-4 0-70,-2 1 0,-1 4 0,0-3 0,0 2 0,-1 3 1,1-1-1,0 0 0,-1 0 0,1 0 0,0 2 1,0 1-1,-1 0 0,2 0 0,3 0 0,2 0 0,2 0 33,-1 0 0,-3 1 0,3 2 0,2 2 0,1 1 0,2 3 0,-2 2 0,-2-1 0,0-1 0,1-1 0,0 1 0,-1 1 0,0 2 0,1 1 0,1 0 0,1 0 20,0-3 1,2 3 0,1 2 0,1 0-1,1-3 1,-1 0 0,1 0 0,2 1-1,1 1 1,0 1 0,1 0 0,0-1-1,2 0 1,1 2 4,0-2 0,0-1 0,0-2 0,0 1 0,0 0 0,0 0 0,0 3 0,0 0 0,0-1 0,0-1 0,0-1 0,1 0 0,2-1 0,0 1 0,0 1 16,-2 2 1,1-2-1,0 3 1,2-2-1,0 0 1,0 2 0,0-1-1,-2 1 1,1-1-1,-1 1 1,2-1 0,0 1-1,0-1 1,1 1-1,0-1 1,1-1 0,1-1 0,-2-1 0,2 0 1,2-1-1,1 1 0,1-1 0,-2 0 0,-2-2 1,3-3-1,0 1 0,1-2 0,1 1 0,0 0-19,-1-1 1,1 3 0,0-5-1,-1 1 1,1 0 0,0 1 0,-1 0-1,1 1 1,-1-2 0,1-1 0,0 1-1,-1 0 1,1 0 0,0 0 0,0-2-15,4 0 0,-3-2 1,4 0-1,-2 0 1,1 0-1,-1 0 1,1 0-1,-1 0 0,1 0 1,-1 0-1,1 0 1,-2 0-1,0 0 1,0-2-12,2-1 1,-1 1-1,-3-3 1,0 1 0,1-1-1,1 0 1,1-2-1,1 1 1,-1-3 0,1 0-1,-1 0 1,1 1-1,-1-1 1,0-1 0,-2-2-10,-2 0 1,5 5 0,-1-1 0,-1-1-1,-1-1 1,-1-1 0,0 2 0,-1 1 0,1-1-1,-1 0 1,0 0 0,-2 2 0,-1-2-1,1-2 1,0 0 3,-2-1 0,2 0 0,-3 1 0,-1-2 1,1-1-1,1-2 0,0 1 0,0-1 1,-3-1-1,-2 0 0,1-1 0,1 0 1,-2-1-1,0-1 0,-2 2 14,0 2 0,0-4 0,0 3 0,0 1 1,0-1-1,0 1 0,0 1 0,0-2 1,0 0-1,-2 0 0,0 3 0,-2 0 1,0 0-1,0-3 31,0-1 1,-3 4-1,1-2 1,0 3-1,-3 2 1,-1-1-1,-2 0 1,0 1-1,1 0 1,-1 2-1,0 3 1,1-1-1,-1 1 1,1-2-1,-1 2 21,0 2 1,1-1-1,-1-1 1,0 1 0,1-1-1,-1 1 1,1-2 0,-1 2-1,0-1 1,1 0-1,-1 0 1,0 1-36,1 0 1,-1 1 0,0 4 0,1 0-1,-1 0 1,1 0 0,-1 1 0,0 3 0,2 4-2215,2 2 2202,-2 2 0,3-1 0,-4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4.89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7199 9804 8158,'0'7'-1534,"0"-1"1666,0-2 0,-1-3 1,-3 3-1,-4-3 0,-2-2 1,-2-1-102,0-2 1,1-2 0,-1 3 0,1-4 0,-1 1 0,0 0 0,1 3 0,-1-1 0,0 1-1,2 1-44,2-2 1,-2 2 0,2-1 0,-2 1 0,-2 2 0,1 2 0,-1 0-1,2 3 1,1 0 0,2 2 0,1-1-1,-1 3 0,1 2 0,-3-1 0,2-1 0,1-1 0,-1 1 0,0 1 0,-1 2 0,1 0 0,1-1 0,1 1 0,-2-1 0,2 1 0,-1 0 0,1-1 7,-1 1 0,-1 0 0,3-1 0,0 1 1,0-1-1,0 1 0,0 0 0,0-1 1,0 1-1,2 0 0,1-1 0,1 1 0,0 0 1,-2-1 22,-2 1 0,3-1 0,-3 1 1,3 0-1,1-1 0,0 1 1,0 0-1,1-1 0,2 1 1,1-1-1,-2 1 0,1 0-14,1-1 1,-2 1 0,5 0 0,-2-1 0,-1 1 0,1-1-1,1 1 1,2 0 0,0-1 0,1 1 0,1 0-6,2-1 1,-4-3 0,-1 0 0,3 0-1,0-2 1,2-1 0,-1-1 0,1 0-1,-1-2 1,1 0 0,1-2 0,1 0 0,3 0-1,0 0 1,1 0-9,0 0 1,-3-2-1,5 0 1,-1-3-1,-1-2 1,-2 0-1,-3-1 1,0 0-1,1 0 1,1 1-1,0-1 1,-2-1-1,-2 0 1,1 0-1,-1 1-1,1-1 1,0-2 0,-2 0 0,-1-2-1,-1-1 1,1-2 0,0 2 0,-1 1 0,-3 0-1,-1-1 1,0-2 0,-1 1 0,1-1 0,0 0-1,-1-1 104,-2 0 0,-1 0 0,0 3 0,-1-3 1,-3 0-1,-3-1 0,0 2 0,-1-3 0,-2 1 1,-3-1-1,-3 1 0,2 1 0,1 0 0,1-1-16,1 0 1,-1-3 0,-1 6 0,-1-1-1,-1 1 1,0-1 0,2 2 0,2 3 0,-1 1-1,0 4 1,1 0 0,-1 0 0,1 1-1,-1 3-231,0 0 1,5 2-1,0 2 1,2 2-1,2 3 1,1 4-1,-1 0 1,-1 2-1,2 1 1,2 3 153,4 1 0,-3 7 0,4 5 0</inkml:trace>
  <inkml:trace contextRef="#ctx0" brushRef="#br0" timeOffset="1">8502 10339 8158,'-7'-1'-1306,"3"-3"1492,3 3 1,-4-5-1,-2 8 1,1 2-184,2 3 0,3 0 0,1 1 1,1 1-1,2 1 0,0 2 1,1-2-1,0-1 0,0-1 1,0 1-1,0 1 0,1 0 1,0 0 13,0-3 0,3 1 0,-3 2 1,2-2-1,2-3 0,1-1 0,2 0 1,-1-1-1,1-2 0,0-1 0,-1 0 1,1 0-1,-1 0-12,1 0 1,0 0 0,-1 1-1,1 2 1,0 1 0,-1-2 0,1 0-1,0-2 1,-1 0 0,1 0 0,-1 1-1,1 1 1,0 2-12,-1-1 0,1-2 1,0-1-1,-1 0 1,1 0-1,-1 0 1,1 0-1,0 0 0,-1 0 1,1 0-1,1 0 1,1-1-1,3-2 2,1-1 1,-6-3 0,2 2 0,0-1 0,-1 0 0,0-1 0,-1 0-1,-1 0 1,1 2 0,-1 1 0,1-1 0,0 0 0,-2-2 0,-1 2-24,-1 0 1,0-4 0,3 1 0,1-1-1,-1 0 1,1 1 0,0-1 0,-1 0-44,1 2 1,-4-3 0,-1 7 0,3 0 0,-1 0 0,0 1 0,-2-3 132,2-2 0,0 3 0,1-3 0,-4-2 0,0 0 0,0-1 0,-1 3 0,-3-2 0,1-2 0,0 0-22,0-1 1,1 4 0,-4 1 0,0-2-1,0-2 1,0 0 0,0-1 0,0 0 0,2 1-1,0-1 1,2 0-20,-1 1 0,-2-1 0,-1 1 0,0-1 0,0 0 0,0 1 0,0-1 0,0 0 0,0 1 1,0-1-1,0 0 0,0 1 0,0-1 0,-1 1-5,-3-1 1,2 0 0,-1 1-1,0-1 1,0 0 0,0 1-1,0-1 1,0 1 0,1-1-1,-3 0 1,-1 1 0,0-1-1,1 0 1,-2 1 0,1-1 14,-3 0 0,0 1 1,0-1-1,1 1 0,-1-1 1,-1 0-1,-1 1 0,2 0 1,1 2-1,-1 2 0,-1-2 1,-2-2-1,1 1 1,-1 1-46,1 1 1,-1 2 0,0-3-1,-1 2 1,-1 1 0,-1 0-1,0 1 1,1 1 0,0 1 0,-3-1-1,0 1 1,-1 2 0,0 1-1,-1 0 1,-1 0-13,1 0 0,0 1 0,-3 2 0,1 2 0,3 0 0,0 1 0,1 0 0,-1-1 0,1-1 1,0 0-1,3-1 0,1 0 0,2 0 0,-1-1 0,0 2 21,1-1 1,-1 2 0,0-1 0,2 0 0,1-1 0,1 3 0,-1-1 0,-1 1 0,-2 1 0,1 0 0,0 1 0,2 0 0,3 1 0,-1 1-36,1 2 1,3 0 0,-2-1 0,1 1 0,0-1 0,2 1 0,-1 0-1,1 1 1,-2 1 0,1 1 0,2 0 0,1-2 0,0-1 0,0 3 0,0 0-23,0-1 1,0 1 0,0-1 0,0 1 0,0 0 0,0-3 0,0 0 0,1 0 0,2-1 0,2 2 0,0 1 0,2 2 0,-2-2-818,0-1 741,4-1 0,-6-1 0,4 1 137,2 0 0,2-1 0,0 1 0</inkml:trace>
  <inkml:trace contextRef="#ctx0" brushRef="#br0" timeOffset="2">15352 7222 8158,'5'7'-320,"-3"-2"1,6-5 0,1-1 0,0-3-1,0-4 1,-2-2 292,-2-2 0,0 4 0,-2 0 0,1-1 0,-1 0 0,1 0 1,1 2-1,1-2 3,-1-2 1,3 3 0,-3 1 0,0-2 0,1 0 0,0 0 0,0 1 0,-1-1 139,0-2 1,-1 0 0,-4-1 0,0 1 0,0-1 0,0 0 0,-1 2 0,-2 1 0,-1 1 0,1 0-44,-3 2 0,4-3 0,-6 6 0,0 5 0,1 4 1,0 4-1,1 3 0,0 2 0,1 1 0,1 2 1,1 3-105,-1 1 0,-1 1 0,2 1 0,-1-1 1,0 0-1,0 0 0,0 2 0,2 1 0,-1 1 1,1-1-1,-4-2 0,1 0 0,-1-1 0,1-1 1,0-2-126,2 0 1,-2-5-1,1 3 1,1-1-1,2-3 1,2-2 155,3-4 0,1-8 0,3-8 0,-3-2 0,0-2 0,3 0 0,3-4 0,0-2 0</inkml:trace>
  <inkml:trace contextRef="#ctx0" brushRef="#br0" timeOffset="3">15759 7036 7838,'0'-11'-7,"0"3"1,-2 1 0,-1 3-1,-5 6 1,-3 4 0,0 5-1,-1 0 1,1 2 0,-1 1-1,0 2-25,1-2 1,-1-1 0,0 0 0,-1 1 0,-1 2 0,-1-2 0,1-1 0,1-2 0,1 1 0,0 0 0,1-1 0,-1 1 0,2 0 0,1-2 0,2-1-43,2-1 0,-4-1 0,3 5 1,-1 0 112,3-1 0,4-3 0,4 0 0,3 1 0,0 0 0,0 0 0,-1-3 0,-1 1 0,2-1-8,-1 3 0,-3-2 0,2-1 0,-1 1 0,1-2 0,2 1 0,2 1 0,1 2 0,2 0 0,-1-1 0,1-3 0,0-1 0,-1 1 0,1 0-23,-1 0 1,1 0 0,0-2 0,-1 1 0,1-2 0,0 0 0,-1-1 0,1 2-1,-1 2-108,1 1 0,-2 2 0,-2 4 1,-4-1 99,-3 1 0,-1 0 0,0-1 0</inkml:trace>
  <inkml:trace contextRef="#ctx0" brushRef="#br0" timeOffset="4">15293 7385 8109,'-1'7'-11,"-1"-2"1,-4-1-1,0 1 1,-2 1-1,0 2 1,2 0 0,0-1-1,-1 3 1,-1 0-1,1 1 1,-1 1-1,-1 0 1,-2 1 12,0 2 1,0-2 0,2 4 0,2-2 0,-2 2 0,0 0 0,0 1 0,1-1 0,0 1 0,0 0 0,1 1 0,-1 1 0,0-1 0,0 1 0,-1-1-49,-1 0 0,-2 1 0,1 3 0,-1 0 0,0 1 0,-1-1 0,-1 0 0,-3 0 0,1 1 0,-1-2 0,1-2 0,1 0 0,-2 0 0,0 1 0,0 0 21,3-2 1,0-5 0,0 3 0,-3-1 0,0 0 0,-1 1-1,1 0 1,-1-2 0,0 2 0,-3 1 0,-1 2 0,-1-2 0,0 0-1,-2 0 103,-2 3-80,3-5 0,-9 6 0,5-3 0,0 0 0,-2 0 0,0 2 0,-2 0 0,-1-1 0,1-2 0,1 0 0,-1-1 0,-2 1 0,-1-1 0,0 0 4,1-3 1,-1 3 0,-1-1 0,-2-1 0,-1 1 0,2-1 0,1-1 0,1-1-1,0-1 1,0-1 0,0 1 0,0 0 0,0-1 0,0 1 0,-1-2-1,-3-2 1,3 2-1,-2-2 1,0 1-1,1 0 1,-2-1-1,0 0 1,2-1-1,-1 0 1,2-1-1,-2 0 1,2 0-1,-1-1 1,-2 2 0,-2-2 6,-1 0 1,-2 3 0,4-3 0,-1 0 0,-2 2 0,2-2-1,1 1 1,0 1 0,-2 0 0,-1 1 0,-3 0 0,-1 0 0,-1-1-1,0 1 1,1 0-22,1-2 0,1 3 0,1-3 0,1-1 0,-1 1 0,-1 1 0,-2 0 0,1 1 1,-1-1-1,1-1 0,1-1 0,1 2 0,1-2 0,0 1 32,2 1 1,-3-3 0,5 2 0,1 1 0,-3-1-1,0 2 1,-2 0 0,2-2 0,1-1 0,1-1 0,1 0-1,-1 1 1,1 0 0,2 0 0,1-2 27,0-2 1,-1-1 0,-1 0-1,-2 0 1,1 0 0,2 0-1,1 0 1,0 0 0,1 0-1,0 0 1,2 0 0,2 0-1,0 0 1,0 0 0,-1-1-34,2-3 1,-4 3 0,5-4 0,0 1 0,-2 0 0,1 0-1,0 0 1,0 0 0,1 0 0,2 1 0,0-3 0,2 1-1,-1 0 1,3 3-22,0 0 1,0-2 0,-2 0 0,-2 2 0,-1 1 0,1 1 0,1 0 0,2 0 0,-2 0 0,0 0 0,-3 0-1,3 0 1,0 0 0,1 0 0,-2 0 2,-1 0 1,-1 0-1,5 0 1,0 0 0,0 1-1,-1 1 1,1 2-1,0-1 1,1 0 0,1-1-1,2 2 1,-1-1 0,1-1-1,0 1 1,-1 1 2,2-2 0,-3-1 0,5 1 0,-1 0 0,-1 2 0,1-1 0,0-2 0,3 0 1,0 2-1,0 1 0,-2 0 0,2 0 0,0-1 0,-1 0-73,0-2 70,-1 5 0,5-4 0,-1 5 1,1-2-1,-1-1 0,0-1 1,2 3-1,1-1 0,1 1 1,-1-1-1,-1 2-11,-2-1 0,0 1 0,2 2 0,1-3 0,1 0 1,-1-4 1,3 3 0,-2-1 0,0 0 0,1 0-1,-1 1-247,-1 2 1,2-4-1,0 4 176,-2-2 1,5-2 0,2-7 0,6-3 0,1 0 0,2-1 0,-2-1 0,1-3 0,1-2 0,1-2 0,-1 2 0,0 1 0,-1 2 0,0-1 0,0 0 162,0 1 1,-3 3 0,1 0 0,-1-1 0,-1-1 0,2-2 0,-3 2-1,-3 2 31,-6 4 1,1 3-1,0 2 1,-2 3-1,-2 4 1,1 2 0,1 1-1,1-2 1,0-2-1,1 2-103,-1 2 1,0 0-1,-2 1 1,1-2 0,2-1-1,1-1 1,1 1-1,-2 2 1,2 0 0,0 1-1,2-1-58,2 1 0,1-4 0,1-2 0,3-1 0,3-1 0,0 0 0,1 0 0,1-1 0,2-1 0,0 1 0,1 1 0,-1-2 0,1 1 0,0-1-330,-1 2 1,5 0 0,-1-3 380,0 3 0,-3-2 0,0 3 0</inkml:trace>
  <inkml:trace contextRef="#ctx0" brushRef="#br0" timeOffset="5">3596 13068 7267,'0'-11'-109,"0"3"1,-1 2 149,-3 1 0,2 0 0,-6 4 0,0 2 1,-1 6-1,0 7 0,3 3 0,0 1 1,1 2-1,-2 5 0,2 3 0,-1 3 1,1 2-1,-1 1 0,1 1 0,-2 2 0,1 5-109,-3 2 1,3-3-1,0-1 1,0-1-1,-1-3 1,0-1-1,-1-2 1,2-4 0,1-6-1,1-4 1,1-3-1,-1-4 59,1-7 1,2-3-1,1-11 1,0-3-1,1-6 1,2-3-1,2-3 1,0-1 0,1-2-1,0-2 1,3-4-1,1-2 1,1-4-1,1 1 1,-1-1 32,0 2 1,0 1 0,1 0 0,-1-3 0,2 0 0,0 0 0,2 4 0,-1 4 0,-1 5 0,-3 2 0,-2 2 0,0 5 5,1 6 1,0 6-1,-2 8 1,-2 5 0,-1 3-1,1 4 1,0 3 0,1 1-1,0-1 1,3 4-1,1 1 1,1 4 0,1-1-1,-1 0 1,0 2-26,1 1 1,-1-3 0,0 4-1,0 1 1,-1 2 0,-1 1-1,-1 0 1,-1-2 0,-1 0 0,-1-2-1,-1 0 1,0-2 0,-2-1-1,0-5 1,-2-3-87,0-4 0,-2 1 0,-1-2 0,-5-4 0,-2-5 0,-1-3 1,0-2-1,-1-2 0,1-2 0,0-3 0,-2-3 81,-2-1 0,3-1 0,-5 1 0,1 0 0,-1-5 0,-6-2 0</inkml:trace>
  <inkml:trace contextRef="#ctx0" brushRef="#br0" timeOffset="6">3484 13564 7931,'-12'-5'113,"2"3"0,4-5 1,6 2-1,6 3 0,6 1 1,3 1-1,3 0-167,4 0 0,0 0 0,2 0 1,1 0-1,1 1 0,1 1 1,0 2-1,3 0 0,3 0 1,1 1-1,0 0 0,-1 0 1,1-2 53,0 2 0,0 2 0,0 4 0</inkml:trace>
  <inkml:trace contextRef="#ctx0" brushRef="#br0" timeOffset="7">4307 13790 7931,'0'7'79,"-2"-1"1,0-2 0,-2-5 0,2-5 0,0-4-71,2-2 1,0-3-1,0 0 1,0 1 0,0 1-1,0-1 1,0-1 0,0 1-1,0 0 1,0 1 0,0-2-1,2 1 1,0 1-1,3 2 1,1 0-86,3-1 1,-2 6 0,-1 4-1,0 4 1,-1 6 0,0 2-1,-1 2 1,0 2 0,1 2-1,0 1 1,1 0 0,-1 1-1,0 0 1,-1 1 39,1 0 0,-4 0 0,3 3 1,-2 1-1,1-1 0,0 1 0,0-2 1,-1-1-1,1-2 0,1-1 1,-2 0-1,1-1 0,-1-2 0,3-2 36,2 0 0,-5-6 0,3-1 0</inkml:trace>
  <inkml:trace contextRef="#ctx0" brushRef="#br0" timeOffset="8">4611 14026 7767,'0'-11'-167,"0"0"0,0 0 0,0-1 0,0 1 167,0 0 0,5-1 0,1 1 0</inkml:trace>
  <inkml:trace contextRef="#ctx0" brushRef="#br0" timeOffset="9">4769 14004 7886,'5'6'0,"3"-2"0,0-2-16,0 2 1,-2-3-1857,-2 3 1872,-3-3 0,9-1 0,-4 0 0</inkml:trace>
  <inkml:trace contextRef="#ctx0" brushRef="#br0" timeOffset="10">4994 14038 7608,'0'11'0,"0"0"-712,0 0 0,2 1 712,2-1 0,-3 0 0,4 1 0</inkml:trace>
  <inkml:trace contextRef="#ctx0" brushRef="#br0" timeOffset="11">5265 13620 7942,'-5'-11'75,"4"5"0,-5 0 1,3 4-1,-1 2 1,2 5-1,1 4 0,1 2-75,0 1 1,0 3 0,0 1-1,0 2 1,0 0 0,1 1 0,1 0-1,3 1 1,0 1 0,0 2-1,-1-2 1,0-1 0,1-1 0,0 1-1,0 0 1,-1 1 0,-1-1 0,1 2-165,-1-2 0,2-5 1,-2 1-1,1-1 0,0 0 1,0-1-1,-2-2 1,1-2-1,0-2 164,5-4 0,1-8 0,-2-4 0,-2-2 0,-1-2 0,0-3 0,5-3 0,-3-4 0</inkml:trace>
  <inkml:trace contextRef="#ctx0" brushRef="#br0" timeOffset="12">5502 13711 7942,'0'-12'58,"5"6"1,-4-4 0,3 3 0,-3-3-1,-2 0 1,-3 2 44,-3 4 1,0 3 0,0 2 0,-2 3 0,-1 4 0,0 2 0,1 0 0,2-2 0,-1 0-1,1 1 1,-1 1-209,-1 1 0,1 0 1,-1 0-1,3 1 1,-1-1-1,2 0 1,0 1-1,2-1 0,-1 0 1,0 0-1,2 1 1,0-1-1,2 0 1,0 1 97,0-1 1,2-1 0,0-1-1,3-3 1,1 0 0,3-1 0,1 1-1,1-1 1,1 0 0,0-1-1,2 0 1,1 0 0,-1-1 0,0 1-1,1 0 20,3-2 1,-1 1 0,-1-1 0,-1 2 0,1 0 0,1 0 0,-1 1 0,-2 0 0,-2 1 0,-1-1 0,1 1 0,-1 1 0,0 0 0,1 1 41,-1-1 0,-4-1 1,0 3-1,-2-1 0,-3 0 1,-2 1-1810,-4-1 1754,3-3 0,-14 0 0,3 1 0</inkml:trace>
  <inkml:trace contextRef="#ctx0" brushRef="#br0" timeOffset="13">3844 13034 7942,'8'-7'-159,"-2"-1"308,-1-1 0,-2 4 1,-6 3-1,-2 3 0,-1 3 1,-3-2-1,-1 0 0,-1-2 1,0 0-1,-2 0 0,-1 0-153,-1 0 1,0 0-1,3 0 1,-2 0-1,-2 0 1,-2 0-1,-2 1 1,-1 1-1,-2 2 1,1 0-1,-1 1 1,1 2-1,-1 3 1,0 2-58,1-1 1,-1 0 0,1 1 0,-1-1 0,2 0 0,2 0 0,4 1 0,3-1 0,0 0 0,1 0 0,1 1 0,3-1-1,3 0 1,3 1 0,1-1 36,0 0 0,0 0 0,0 1 0,1-1 1,1 0-1,3-1 0,2-1 0,1-1 0,2 0 1,0 2-1,0 0 0,0-1 0,3-1 0,-1 0 17,1 2 1,0-2-1,0-1 1,4 2-1,-1 1 1,1 2-1,1-1 1,2 0 0,1 0-1,1 1 1,-2-1-1,-2 0 1,2 2-1,2 0 1,2 3-3,2-3 1,-6 4 0,2-2 0,-1-2 0,-3 0-1,1-2 1,0 2 0,-2-1 0,-3 1 0,-4-3 0,-2 0-1,-1 0 1,0 1 0,-2 0 15,0 1 1,-4-1 0,3 0-1,-4 0 1,-3 1 0,-2-1 0,-1 0-1,-3 1 1,-1-1 0,-1 0-1,-1 0 1,1-1 0,-1-1 0,-2-1-1,-2-1 145,-2 0 1,1 3 0,-4-4-1,3 1 1,-2 0 0,-2-1-1,0-1 1,-1 0 0,1-3 0,-1 0-1,1-2 1,-1 0 0,0 0-1,1 0 1,-1 0-74,1 0 1,3-4 0,2-1 0,-1 0-1,2-1 1,-1-1 0,4 0 0,1-1-1,4 1 1,1-2 0,2-1-692,3-1 0,2 3 1,4 2-1,2 0 0,1-1 1,2 0 611,4 1 0,3-9 0,6 2 0</inkml:trace>
  <inkml:trace contextRef="#ctx0" brushRef="#br0" timeOffset="14">3968 13057 7942,'-10'-5'65,"2"-2"1,0 0-1,-1-1 1,-1 1-1,-1-1 1,0 2-1,1 0 1,1 1-1,2-1 1,-2 1-1,-1 0 1,-2 1 36,1-1 1,0 4-1,0-3 1,-2 1-1,-1 1 1,-1-2 0,0 2-1,0 0 1,-1 2-1,0 0 1,-2 0 0,2 0-1,-2 0 1,1 2-1,-2 0-147,1 2 0,-3 5 1,2-2-1,-1 3 1,0 1-1,1 1 1,1-1-1,-1 0 0,1 2 1,2 0-1,2 3 1,0-3-1,1 1 1,-1 0-1,3 1 4,2-1 1,6-2 0,-2-2 0,2-1 0,-1-1 0,1 0 0,2 2 0,2 0 0,3-1 0,2-1-1,2-1 1,-1 1 0,2-2 0,2 0 21,4 0 0,-1-2 0,4 2 0,-1 1 0,0-2 0,0 1 0,1-1 0,2 0 0,1-1 0,2 0 0,-2 1 0,-1 1 0,-1 1 0,1 1 0,1-1-3,2 2 0,-5 1 0,1 3 0,0 0 0,0 2 0,-2 1 0,0-1 0,-2 0 0,0-2 0,0 1 0,0 0 0,0 1 0,0-1 1,-1-2-1,-2 0 56,-1-1 0,1 0 1,-2 0-1,-2 1 1,-1-1-1,-1 0 0,0 0 1,2 1-1,-2-1 1,-2 0-1,-3 1 1,-1-1-1,-1-1 17,-3-3 0,-2 3 0,-6-3 0,1 0 1,0-1-1,-2 1 0,0-2 0,-2 0 1,1-2-1,1 1 0,2 0 0,-2 0 31,-2 1 0,3-4 0,-4 3 0,1-2 1,-2 1-1,0 1 0,-2-2 0,0-1 0,0-1 1,-1 0-1,-1 0 0,0 0 0,1 0 0,1-1 1,-1-1 39,-1-2 1,2-1 0,1 2 0,1-2 0,0 0 0,1-1 0,2 1 0,2 0 0,1 1 0,-1 0 0,1 1-409,0 0 0,4 3 0,5 3 0,3 2 0,4 0 0,1 1 0,3-1 286,1 0 0,7 4 0,0-3 0</inkml:trace>
  <inkml:trace contextRef="#ctx0" brushRef="#br0" timeOffset="15">4250 14218 7942,'0'-11'-3,"0"-1"0,0 1 0,0 0 0,-1 1 0,-1 1 1,-3 3-1,0 2 40,0 5 1,1 1-1,4 5 1,0 2 0,0 1-1,0 1 1,0 2-1,0 1 1,0 1 0,0-2-1,1 0 1,2-2-1,0 2 1,1 0-163,1 2 1,-4 1 0,4-5 0,-1 0 0,1 0 0,0 1 0,1-1 0,-1 0-1,2-1 1,-1-1 0,3-3 0,1-1 127,1-2 0,0-2 0,1-1 1,-1 0-1,0 0 0,0 0 1,1-1-1,-1-2 0,0-1 1,0 2-1,1 1 0,-1 1 1,0 0 2,1 0 0,-1 0 1,0 0-1,2-2 1,0 0-1,2-2 0,1 2 1,-1 0-1,1 2 1,0 0-1,2 0 1,-2 0-1,1 0 0,0 0 1,0 0 8,1 0 1,-4 0-1,1 0 1,-2 0-1,2 2 1,3 0-1,0 2 1,-2-2-1,-1 0 1,1-2-1,2 1 1,0 1 0,0 2-1,-2 0 1,-1 0-17,0 0 1,5 3-1,-2-3 1,-1 0 0,0-1-1,-2 2 1,1 0 0,0 2-1,2-2 1,-2 1 0,0-1-1,-2 0 1,-1-1 0,-1-1-3,3 1 0,-2 4 1,2-5-1,-3 1 0,0 0 1,-1 0-1,0-2 1,1 1-1,-1-1 0,1 2 1,2-2-1,1 0 1,0-2-1,0 0 0,0 0 3,-1 0 0,-1 4 1,-1-1-1,2 0 1,1-2-1,0-1 1,0 0-1,0 0 1,-1 0-1,0 0 1,-1 0-1,2 0 1,-1 0-1,0 0 1,0 0-34,1 0 0,0 0 1,-4 0-1,0 0 1,1 0-1,-1 0 1,0 0-1,0 0 0,1 0 1,-1 0-1,0 0 1,1 0 41,-1 0 1,0 0 0,0-1 0,1-2 0,-2-2 0,-2-1-1,-1-3 1,-1-1 32,0-1 0,-3 0 0,2 1 1,-1 1-1,-1 1 0,0-2 1,-2-2-1,-1-3 0,0 1 0,1 0 1,2 0-1,1-1 0,-2 0 1,-1 0-1,-1-1 62,0-2 1,0 5 0,0-2 0,0 2 0,-1 2-1,-1 0 1,-2-1 0,0 1 0,0 0 0,-1 1-283,-1 2 0,2 3 1,-2 6-1,1 3 178,2 4 0,2 2 0,1 1 0</inkml:trace>
  <inkml:trace contextRef="#ctx0" brushRef="#br0" timeOffset="16">3991 15402 7635,'-7'0'325,"-1"0"1,4 0-267,-3 0 1,3-1 0,-4-3 0,0-2-1,-1-2 1,0 2 0,2 0 0,-2 1-1,-1-2 1,-1 2 0,-1 0 0,1 3-132,0 1 1,-1 1 0,1 0-1,0 1 1,0 3 0,-1 3-1,1 2 1,1 0 0,1-2-1,2 2 1,-1 1 0,1 1-1,0 0 1,2 1 0,3-1 34,1 0 0,1 1 0,0-1 1,1 1-1,1 2 0,3 1 1,2-1-1,3-2 0,2 0 1,5-1-1,-1 0 0,1 1 0,0-1 1,0 0-1,1-1-12,2-2 1,1 2 0,2-3 0,-2 3 0,-1 2 0,-2-1 0,-1-1 0,-1 0 0,1 0 0,-4 2 0,-1 1 0,-4-1 0,-1 0 0,-2-1 0,-3 0 118,0 1 0,-4-1 1,-2 0-1,-3 0 0,-3-1 1,-1-1-1,-2-3 0,-1 1 1,-2-2-1,0 1 0,-2-1 1,1 0-1,-2-3 1,0 0-1,0-2 106,-1 0 0,3 0 1,-2 0-1,0 0 1,2 0-1,0 0 1,2-2-1,0 0 1,2-2-1,0 0-675,2-1 0,4 3 0,5-4 0,4 1 0,6 1 499,2-1 0,1-1 0,1-6 0</inkml:trace>
  <inkml:trace contextRef="#ctx0" brushRef="#br0" timeOffset="17">4329 15650 7916,'0'11'-3,"0"1"1,0-1-1,0 0 1,0 0-1,0 2 1,0 1-1,0 2 1,0 1-1,0 4 1,0 0-1,0 1 1,0 1-1,0-1 1,0 2-1,0 0 1,0 0-1,0-3 1,0-1-1,0-2-149,0-3 0,2-3 0,0 0 0,3-1 0,1-2 0,2-6 152,-2-6 0,4-11 0,-4-4 0</inkml:trace>
  <inkml:trace contextRef="#ctx0" brushRef="#br0" timeOffset="18">4566 15706 7942,'0'8'4,"-1"-1"1,-3 1 0,-3-1-1,-2 1 1,-1-1 0,0 1 0,-3-1-1,1 1 1,-1 0 0,2-1-13,0 2 0,-1 0 1,1-1-1,1 0 1,1 1-1,3 1 0,1 1 1,2 0-1,3-1 1,4-2-1,4-3 0,2-2-67,1 1 1,2 4-1,0-3 1,2 0-1,-1 1 1,0-1 0,0 1-1,1-1 1,-1 2-1,-2-1 1,-1 1 0,1 1-1,-1-1 1,0 2-73,0 1 0,-1 1 0,-2 1 0,-3-2 0,-1-1 147,-1-2 0,-4 1 0,-5 3 0</inkml:trace>
  <inkml:trace contextRef="#ctx0" brushRef="#br0" timeOffset="19">4814 15954 7810,'4'-11'136,"0"0"0,-1 0 1,-3-1-1,0 1 1,0 0-1,0-1 1,0 1-1,0 0 1,2 0-1,0-1 0,2 1 1,-2 0-1,0 0 1,-2-1-213,0 1 1,0 0 0,1-1-1,1 1 1,3 0 0,2 1 0,1 2-1,2 6-25,2 4 0,-6 1 1,-2 4-1,-3 2 1,0 1-1,2 3 1,1 0-1,-2 3 1,-1-1-1,-1 0 1,2 1-1,0 0 1,2 2-1,-2-2 96,0 0 0,-2 1 0,0-4 0,0 4 0,0-1 0,0 0 0,0-2 0,0-2 0,1 0 0,1-1 0,2 0 1,-1 1-438,-2-1 1,-1-4-1,1 0 442,3-2 0,2-2 0,5-3 0</inkml:trace>
  <inkml:trace contextRef="#ctx0" brushRef="#br0" timeOffset="20">4668 15842 7942,'0'-8'163,"-2"2"-157,-1 1 1,1 0 0,0 2 0,4 0-1,6 0 1,3 2 0,3 1 0,1 0 0,-1 0-1,-1 1-224,2 3 1,-2-3-1,2 4 1,-1-1-1,0 0 1,1-2-1,-2-1 1,0 1-1,-2 0 218,0 2 0,1 0 0,-1-4 0</inkml:trace>
  <inkml:trace contextRef="#ctx0" brushRef="#br0" timeOffset="21">4780 15718 7392,'0'11'-45,"-3"-4"0,-1 1 0,1 1 0,2 1 0,1 1 0,0 0 0,0 1 0,0-1 0,0 0 0,0 0 0,0 1 0,1-1 0,2 0-39,1 0 1,3 1-1,-2-1 1,0 0-1,1 1 1,-1-1 83,0 0 0,4 0 0,-3 1 0</inkml:trace>
  <inkml:trace contextRef="#ctx0" brushRef="#br0" timeOffset="22">5186 15921 8419,'-6'5'-4,"1"-3"0,5 6 0,0 0 1,0 2-1,0 2-305,0-1 1,0 0 0,0 0-1,0 1 1,1-1 308,3 0 0,-3-4 0,4-2 0</inkml:trace>
  <inkml:trace contextRef="#ctx0" brushRef="#br0" timeOffset="23">5536 15718 7942,'-7'-5'1784,"2"3"-1809,0-8 0,4 14 0,-3 0 1,3 5-1,1 2 0,1 0 0,2 2 1,2 0-1,0 3 0,1-1 1,-1 0-1,1 0 0,-1-2 0,0 1 1,-1 0-1,0 1 0,0-1 0,0-3 1,-1-2-146,1-2 0,0 1 0,-3 2 0,2-4 0,0-6 0,0-6 0,-2-4 0,-1-1 214,0-1 0,4 0 1,0-2-1,-1-1 1,1 0-1,1 0 1,0 0-1,1 1 1,1 2-1,1 0 1,1 1-1,0 1 1,-2 1-1,2 3 1,1 0-50,2-1 1,3 5-1,0-2 1,-2 3-1,0 1 1,-1 0-1,2 0 1,1 0-1,-1 1 1,-1 2-1,-3 2 1,-2 1-1,-1 3 1,-1 1-1,-1 1 65,0 0 0,2 1 0,-3-1 0,-1 0 0,-2 2 0,-1 0 0,0 2 1,0-1-1,-1-1 0,-2-2 0,-1 0 0,1 1-841,-2-1 0,3-4 781,-1 1 0,1-6 0,2 3 0</inkml:trace>
  <inkml:trace contextRef="#ctx0" brushRef="#br0" timeOffset="24">6720 13745 6954,'-12'-2'287,"4"0"1,4-2 0,8 1-290,4 2 0,7 1 0,2 0 1,-1 0-1,1 0 0,1 0 1,2 0-1,1 0 0,2 0 1,-1-1-1,1-2 0,0 0 1,-1 0-1,1 2 0,-1 1 1,1 0-86,-1 0 0,1 0 0,-2 0 1,-2 0-1,-4 0 0,-3 0 0,0 0 1,-1 0-181,0 0 1,-4-1 0,-4-3 0,-1-4 266,-2-2 0,-5-6 0,-2-1 0</inkml:trace>
  <inkml:trace contextRef="#ctx0" brushRef="#br0" timeOffset="25">7092 13508 7902,'-5'-7'148,"3"2"0,-4 2 0,5-1 0,1 1 1,4 3-183,1 4 0,6-1 1,-1 4-1,4 1 1,-1-1-1,0 1 1,0-1-1,0 1 1,2-1-1,-1 2 1,0 0-1,0 0 1,1-2-1,-1 2 1,-3 1-27,-4 1 0,2 0 0,-5 1 0,-2 0 0,1 2 0,-1 1 1,2-1-1,-3 0 0,-3-1 0,-6 2 0,-2 0 0,-1 1 0,0-1 1,-1-2-1,1 0 60,0-2 0,0-5 0,-6 9 0,0-2 0</inkml:trace>
  <inkml:trace contextRef="#ctx0" brushRef="#br0" timeOffset="26">6641 15447 7942,'1'-10'41,"1"1"0,3 3 1,2 1-19,1 2 0,-1 2 0,0 1 0,2 0 0,1 0 0,1 0 0,1 1 0,-1 2 0,1 1 1,3-2-1,3-1 0,2-1 0,1 0 0,3 0 0,0 0 0,0 0-68,-2 0 0,1 0 0,-1 0 0,1 0 0,-1 0 0,0 0 0,-2 0 1,-3 0-1,0 0 0,-4 0 0,0 2 0,-2 0 0,-1 3 0,-1 0 0,-3 2-347,-1-1 0,3-2 0,-3 2 392,1-1 0,-3-6 0,2-6 0</inkml:trace>
  <inkml:trace contextRef="#ctx0" brushRef="#br0" timeOffset="27">7148 15222 7942,'-10'7'68,"2"1"0,2-6 1,4 3-1,-2 0 1,1 3-1,2 2 1,2 1-1,3-1 1,4-1-60,2-2 0,1-4 0,0 2 0,1-2 0,-1 1 0,0 0 1,0 0-1,-1 1 0,-1 0 0,-1 1 0,0-1 0,2 1 0,2 1-42,-1 1 0,-5-1 0,-2 0 0,-3 2 1,-1 1-1,-1 1 0,-1 0 0,-3-1 0,0-1 1,-2-2-1,1-1-360,-3 0 1,-1 0-1,-1 3 393,0-1 0,-6-1 0,0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4.92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20260 9409 7140,'-2'-7'-318,"-2"3"318,3 3 1,-5 1-1,2 1 1,-3 3-1,0 4 1,0 2-1,1 2 1,-1 0-1,-1-1 1,2 1-1,1-1-3,0 1 0,-1 0 0,-3-1 0,3 2 0,-1 2 0,1 0 0,-2-1 0,0-1 0,1-1 0,-2 1 0,-2 1 0,1 1 0,1 0 1,1-2-1,-1-2 0,0 1 24,1-1 1,-2 1 0,4 0 0,-2-1 0,0 1 0,0 0 0,1-1 0,-1 1 0,0-1 0,2 1 0,0 0 0,1 1 0,-1 1-1,-1 1-20,3 0 1,-1-1-1,1 1 1,2 3 0,1 1-1,1-4 1,-2-2-1,0-1 1,-2-1 0,1 1-1,2-1 1,1 1-1,0 0-16,0-1 1,0 1-1,0 0 1,1-1-1,2 1 1,1 0-1,0-2 1,-1 0-1,3-1 1,-1 2-1,1-2 1,-1 1-1,2 0 1,-2 3-1,1 1 4,1 2 1,-3-1 0,2-3-1,1 0 1,-2-1 0,1 1-1,0 0 1,0-1 0,0 1-1,2-1 1,0 1 0,-2 0-1,1-2 1,-2-1 13,0-1 1,4 0 0,-1 3 0,2 1 0,2-2 0,-2-1-1,-1-2 1,-1-1 0,1-1 0,1 2 7,2-1 1,-4-3 0,0 2 0,1 0 0,1 2 0,2-1 0,-1-2 0,0-1 0,-2-1 0,-2 2 0,2 0 10,2 1 0,-3-4 1,-1 3-1,2-2 0,2-2-886,0 0 864,1 0 0,-6 0 0,0 0 0</inkml:trace>
  <inkml:trace contextRef="#ctx0" brushRef="#br0" timeOffset="1">21364 9351 7012,'-1'-7'56,"-1"5"-66,-2 4 1,0 1 0,5 4-1,3 1 1,4 0 0,1 0 0,0-1-1,-1 1 1,1 0 0,1 1 0,2 0-1,-2 0 1,-1-1 0,-1 1 19,1 1 1,1 2-1,2-1 1,-1 1-1,1 0 1,0-1-1,-1 2 1,1 2-1,-2 0 1,-1-1-1,-1-1 1,0-1-1,-1-1 1,1 1-14,1 0 0,-2-1 0,-1 1 0,1 0 0,-2-1 0,0 1 1,-1-1-1,0 1 0,0 0 0,-2-1 0,0 1 0,-2 0 1,0-1-1,1 1 0,1-1-21,2 1 0,0 0 1,-4-1-1,0 1 1,0 0-1,0-1 1,0 1-1,0 1 0,0 1 1,0 2-1,0-2 1,0-1-1,0-2 8,0 1 0,0 0 0,0-1 0,0 1 0,0-1 1,0 1-1,0 0 0,0-1 0,0 1 0,0 0 1,0-1-6,0 1 0,0 0 1,0-1-1,0 1 0,0-1 1,0 1-1,0 0 0,0-1 1,0 1-1,0 0 0,0-1 1,0 1-1,0-1 0,0 1 1,0 0 23,0-1 1,0 2 0,0 1-1,0 2 1,0-2 0,0-1 0,0-1-1,0-1 1,-1 1 0,-2 0 0,-1-1-1,2 1 1,-1 0 0,1-1 8,-2 1 1,-1-4-1,2-1 1,-1 2-1,0 0 1,0 0 0,0-1-1,1 0 1,-1 0-1,-1-1 15,-2 2 0,5-2 1,-4 1-1,2 1 1,-1 1-1,0 2-101,0-1 0,1-3 0,3-1 74,-3-2 0,3-1 0,-5-4 0</inkml:trace>
  <inkml:trace contextRef="#ctx0" brushRef="#br0" timeOffset="2">22190 9234 7495,'-8'2'-40,"1"1"0,-2 5 0,-2 3 0,1 0 0,1 1 1,1-1-1,-1 1 23,-1 0 1,-2 3 0,0 2 0,2 0 0,1 1-1,1 0 1,-1 1 0,-1 1 0,-2-1 0,1 0 0,0 1-1,2-2 1,3-1 0,1-3 0,1-1 0,0-1 0,0-1-1,1 1 9,2-1 0,0-2 0,-2 2 1,-1 2-1,2 0 0,1 0 1,1-2-1,-2 1 0,0 1 1,-2 1-1,1 1 0,2 0 1,1-2 3,0-2 1,0 1-1,0-1 1,0 2-1,0 2 1,0 0 0,0-1-1,0-1 1,0-1-1,0 0 1,0-1-1,0 1 1,0-1 0,0 1 17,0 0 0,0-1 0,0 1 0,0 0 0,0-1 0,0 1 0,0-1 0,0 1 0,1-2 0,2-1 0,1-1 0,-2 1-4,0 2 1,-2-4 0,0 1 0,1 1-1,1 2 1,2 0 0,-1 1 0,-2-1-1,-1 1 1,1-2 0,2-1-6,1-1 0,0 0 0,-4 4 0,1-1 0,2 1 0,1-1 0,-2 1 0,1-2 0,-1-1 0,2-1 5,-1 1 1,-1 2-1,1 0 1,1 1 0,-2-1-1,1 1 1,0 0-1,2-1 1,1 1 0,2 0-1,0-1 0,-1 1 1,0 0 0,2-2-1,-1-1 1,-1-1 0,1-1 0,-1 1-1,-1-1 1,-1-1 0,2-1-1,-1 2 1,3-1-201,2 3 0,-1-2 0,-1-1 0,-1-1 190,1-2 0,-4 3 0,0 1 0</inkml:trace>
  <inkml:trace contextRef="#ctx0" brushRef="#br0" timeOffset="3">23458 9292 6500,'1'-6'307,"2"1"-277,1 0 0,-1 5 0,-1-2 0,0 6 1,3 3-1,2 2 0,2 1 0,1 2 1,2-1-22,0 1 0,-1 0 1,1 0-1,-1 3 1,1 0-1,1 1 1,1-1-1,2 2 1,-2 1-1,-1 1 1,-2 1-1,0-2 1,-2 0-1,-1-1 1,1 0-4,1-3 0,-2-1 0,-2 0 0,1 1 1,-2 1-1,0 0 0,-1-2 0,0-2 1,0 1-1,-2-1 0,0 1 0,-1-2 1,1-1-1,2-1-35,-1 1 1,-2 3-1,-1 2 1,0 2-1,0-2 1,0-1-1,0-2 1,0 1 0,0 0-1,0-1 1,0 1-1,0 0 1,0-1 6,0 1 0,0-1 0,0 1 1,0 0-1,0-1 0,0 1 1,0 0-1,-1-2 0,-2-1 1,-1-1-1,2 1 0,1 1 24,1 2 0,0-1 0,0 1 0,-2 0 0,0-1 0,-2 1 0,1 0 0,2-1 0,0 1 0,-2-1 0,-1 1 0,2 0 0,-1-1-33,-1 1 0,3-4 1,-3-1-1,3 2 0,-1 2 1,0 0-1,-3 1 0,-1 0 1,1-1-1,1 1 8,-1 0 0,4-5 0,-4 0 1,1-1-1,-1 1 0,0 2 1,-2 0-1,1 0 49,-3-1 0,2-6 0,1 3 0,-1-1 0,1 1 0,-3 1 0,0 0-15,1 1 1,-1-4 0,4 4-1,0-1 1,-2-1 0,2 2 0,-2-2-1,2 2 1,-1-2 0,1 1-1,-2-1 1,2 2 13,0-1 0,-3-2 0,3 3 0,0-1 0,-2-1 0,2 2 0,-1-2-289,-1 0 264,5-1 0,-4 1 0,6 2 0</inkml:trace>
  <inkml:trace contextRef="#ctx0" brushRef="#br0" timeOffset="4">21841 10572 7942,'-6'0'-726,"-5"0"683,4 0 68,1 0 0,0-2 0,2 0 0,-4-2 0,-2 1 0,-2 3 0,2 4 0,1 4 0,3 2 0,-1 1 0,2-2-44,0-2 0,0 1 0,2 4 1,-2-1-1,0 1 0,-2 0 0,2 1 1,-1 1-1,0 1 0,0 0 0,1-1 1,-2 0-1,1 3 0,-2 0 0,0-1 1,1-1-1,-1-1 5,1 1 0,1-2 1,3 3-1,-1-3 0,1 0 1,-1 1-1,0 1 0,1 0 1,2-1-1,0 0 0,-2 2 1,-1-2-1,2 0 1,0 0-1,2 2 16,0-2 1,-4 3-1,1-2 1,0 1-1,2-1 1,-1 2-1,0 0 1,-2 0-1,1-2 1,2 1-1,1 0 1,0 1-1,0 0 1,0-3-1,0 0 5,0 2 1,1-2 0,2 4 0,2-1 0,0-3 0,0-1 0,-1-1 0,0 1 0,1 1 0,1 1-1,0 0 1,-1-2 0,2-2 0,-1 2 0,2 1 18,-2 2 0,3-1 0,-3-3 1,0 0-1,2-1 0,0 1 1,-1 0-1,1-1 0,0-1 1,0 0-1,-1-3 0,1 1 1,-2 0 85,0 0 0,1-5 0,-1 4 0,-1-1 0,1 0 0,-1 0-297,1 0 1,-3-2 0,-1 3 184,2-2 0,-3 4 0,4-3 0</inkml:trace>
  <inkml:trace contextRef="#ctx0" brushRef="#br0" timeOffset="5">23353 10607 6771,'0'11'37,"0"-3"0,0 0 0,0 1 0,1 1 0,2 2 0,2-1 0,0 1 0,2 0 1,-2-1-1,1 1-11,1 0 1,1 4-1,3 2 1,0 1-1,-2-4 1,-3-2-1,1-1 1,-2-1-1,1 2 1,1 1-1,0 2 1,1-1-1,-1 1 1,-1-1-1,1 1 1,2 1 0,-3-3 0,2 4 0,0 0 0,-1-1 1,0 0-1,-1-3 0,-1-1 0,1-2 0,-4 1 0,-1 0 1,-1 1-1,2 1 0,0 1 0,2 0-3,-1-3 1,-2 1 0,-1 2 0,-1 0 0,-2-1 0,-1-1 0,2-1 0,-1 0 0,1-1 0,-2 1-44,1-1 0,-3 1 1,-1 0-1,1-1 0,2 1 1,1 0-1,1-1 0,-3 1 1,-1-1-1,1 1 0,1 0 1,0-1-1,1 1-30,0 0 1,-2-1 0,1 1 0,1-1 0,1 1 0,-1 0-1,-1-1 1,2 1 0,0 0 0,2-1 0,-1 1 31,-3 0 1,3-1-1,-3 1 1,3-1 0,-1 1-1,0 0 1,-2-1 0,0 0-1,0-2-6,0-2 0,1-3 0,1 3 0,0-1 0,-4-1 16,0 1 0,3-1 0,-2-3 0,1 3 0,-1 2 0,0 2 59,0 1 1,-3-2 0,3-1 0,-2-2 0,0-1 1,0 1 0,1-4 0,2 4-376,-4 0 322,3-3 0,0 3 0,5-5 0</inkml:trace>
  <inkml:trace contextRef="#ctx0" brushRef="#br0" timeOffset="6">20550 11991 6600,'7'-6'77,"-2"5"1,-5-5 0,0 2 0,-1-3 0,-3 1 0,-4 2-49,-2 3 1,-2 6 0,2 3 0,1 1-1,2 0 1,1-2 0,1 2 0,-2 2-1,2 0 1,0 1-37,2 0 0,-2-3 0,0 1 0,0 3 0,-1 0 0,4 0 0,-1-2 0,1 1 0,-2 0 0,0-1 0,0 1 0,0 0 0,2-1 0,-1 2 0,0 1 0,0 2-2,0-2 1,2-1 0,-1-1-1,0-1 1,-2 1 0,1 0 0,2-1-1,1 1 1,0-1 0,0 2 0,0 2-1,0 0 1,0-1 0,0-1 2,0-1 1,0 3 0,0 2 0,0 0 0,0 0 0,0-2 0,1 2 0,2 2 0,1 2-1,-2 0 1,0-3 0,-2 0 0,0-1 0,0 0 0,0-2 26,0 2 1,0-4-1,0 2 1,0-2-1,0 0 1,0 1-1,0 2 1,0-2-1,0-1 1,0-1-1,0-1 1,1 1-1,2 0 1,0-1 0,0 1-19,-2-1 0,3 1 0,0 0 1,-1-1-1,-1 0 0,1-2 1,1-2-1,0 1 0,-1 0 1,3-2-1,-1 1 0,1-2 1,-1 2-21,1-1 38,3-3 0,-7 2 0,6-5 0,1 0-157,1 0 0,-2 0 1,-1-2-1,-1 0 1,1-2 135,2 1 0,1-3 0,2-1 0</inkml:trace>
  <inkml:trace contextRef="#ctx0" brushRef="#br0" timeOffset="7">21934 11886 6725,'0'-7'100,"0"2"1,0 7-90,0 1 1,0 0-1,0 5 1,2 1-1,0 1 1,2 2-1,0-1 2,1 1 0,-2-2 0,3-1 0,1-1 1,-2 1-1,1 2 0,1 0 0,2 1 1,0-1-1,0 0 0,-3-2 0,1-1 1,-1 1-1,3 1 1,-2 2 0,0-1 0,2 1 0,1-1 0,-1 1 0,-3 0-1,0-1 1,0 1 0,0 0 0,-1-1 0,2 1 0,-2 0 0,0-1-22,-2 1 0,2-1 0,-1 1 1,0 0-1,-1-1 0,1 1 1,-1 0-1,0-1 0,-1 1 1,2-1-1,-1 1 0,-2 0 1,-1-1-1,0 1-19,0 0 1,0-1 0,0 1 0,0 0 0,0-1 0,0 1 0,0-1 0,0 1 0,0 0 0,0-1 0,0 1 0,0 0 0,0-1 14,0 1 0,0-1 0,0 1 1,0 0-1,0-1 0,0 1 1,0 0-1,0-1 0,0 1 1,0-1-1,0 1 0,0 0 1,0-1-1,0 2-4,0 3 1,0-7 0,0 2-1,0 0 1,-1-1 0,-2 2 0,-1-1-1,2 1 1,0 0 0,2-1 0,0 1 1,0 0 1,0-1 0,0 1 0,-1-1 0,-2 1 0,-1 0 0,2-1 0,-1 1 42,-1 0 1,3-5-1,-3 1 1,2 0 0,-1 0-1,-2-2 1,0 1-1,-2-2 1,2 1 269,0 1 1,0-5-416,1 2-947,3-3 1063,-5-6 0,6 4 0,0-4 0</inkml:trace>
  <inkml:trace contextRef="#ctx0" brushRef="#br0" timeOffset="8">19934 11444 7843,'0'-12'-633,"0"5"634,0-1 1,0 4 0,0-1 0,0 3-1,0 8 1,0 3 0,0 4 0,0 1 0,0 3-1,0-1-34,0 1 0,0 3 0,0-4 0,0 1 0,0 1 1,0-1-1,0 1 0,0-1 0,0 0 0,0-3 0,0-1 1,0-1 85,0-1 1,1-4-1,3-3 1,4-4-1,2-3 1,2-2-1,-1 0 1,1-2-1,0 2-56,-1 0 1,1 1-1,0 4 1,-1-1 0,1-2-1,-1-1 1,1 2 0,0 0-1,-1 2 1,1 0 0,0 0-1,-1 0 1,2 0-1,1 0 1,2 2-28,-2 1 1,-1-1-1,-1 3 1,1-1-1,1 0 1,1 0-1,-1-1 1,1 3 0,-1-1-1,3 1 1,0-1-1,-1 1 1,-1-3-1,-1 1 1,0 0 27,1-1 0,5 2 0,-3-1 0,-1-2 0,3 1 0,-3 0 0,2 0 0,1 0 0,1-2 0,1-1 0,0 0 0,-3 0 1,0 0-1,-1 0 0,1 0 3,0 0 1,-3 0 0,3 0 0,0 0 0,-1 2 0,1 0 0,-1 2 0,0-1 0,-2-2 0,1-1 0,1 0 0,0 0 0,-1 1 0,-1 2 0,-3 1 4,0-2 1,4 1 0,-1-1 0,1 2 0,-1-1 0,1-2-1,-1-1 1,2 2 0,1 0 0,0 2 0,-1-1 0,0-2-1,1-1 1,1 0 6,1 0 1,-2 0 0,2 0 0,-2 0 0,0 0 0,1 0 0,1 0 0,1 0 0,0 0 0,-2 0 0,0 0 0,1 0 0,-2 0 0,0 0 0,-1 0-9,0 0 1,3 0 0,-2 0 0,2 0 0,-2 0 0,0 0 0,-1 0 0,1 0 0,0 0 0,1 0 0,1 0 0,-2 0 0,-1-1 0,-2-2 81,2-1-86,1 0 0,1 4 0,-1 0 0,-1 0 0,-1 0 1,0 0-1,3 0 0,0 0 0,-1 0 0,0 0 1,0 0-1,3 0 0,0 0 0,-1 0 2,0 0 1,-1-4 0,6 0-1,0 1 1,3-1 0,-3 0-1,0 0 1,-2 0 0,0-1-1,1 0 1,-1 0 0,-1 1-1,-1 0 1,-2 0 0,2 1-7,1 2 1,-3 0-1,-1-2 1,0-1-1,-1 2 1,1 0-1,0 2 1,2 0-1,-2 0 1,-2 0-1,0 0 1,1 0 0,0 0-1,1 0-16,0 0 1,0 2 0,1 0-1,-2 2 1,0-1 0,1-1-1,1 1 1,-1 2 0,1 0 0,-1 2-1,1-2 1,-1 0 0,-1-1-1,0 0 1,1 1 29,0 1 1,4-3 0,-4 2 0,1-1 0,1 0 0,-1-1 0,0-2 0,1 0 0,1 2 0,-1 1 0,1-2 0,-3-1 0,0-1 0,0 0 0,2 0 4,-2 0 0,2 0 1,-4 0-1,-1 0 0,1 0 1,-1 0-1,0 0 0,-1 0 1,0 0-1,1 0 0,0 0 1,-2 0-1,-2 0 0,1 0-7,-1 0 0,5 0 0,-1 0 0,1 0 0,0 0 0,-1 0 0,-1 0 0,0 0 0,1 0 0,0 0 0,1-1 1,-1-1-1,1-4 0,-1 1 0,1-1 22,-1-1 1,1 3 0,-3-3-1,1-1 1,3-1 0,-1 0 0,3-1-1,-3 0 1,2 0 0,-1 0 0,0-3-1,-1-1 1,-1-2 0,1 2 0,-2 1-2,-1 1 1,-2 1 0,1-1-1,-2 1 1,-1-1 0,-1 0-1,0 1 1,0-1 0,-2 0-1,1 1 1,-2-1 0,0 0 0,-3 1-1,1-1 7,1 1 0,-3 3 1,3 0-1,-3-1 1,-1-1-1,0-2 0,0 0 1,0 1-1,0-1 1,0 1-1,-1-1 1,-3 0-1,-2 1 30,-1-1 1,-2 4 0,4 1 0,-1-1 0,-2 0 0,0 2 0,2-1 0,-1 2 0,2-2 0,-1 2 0,0-1 0,0 1 0,1-2-56,0 1 0,-3-2 0,3-2 0,-1 1 0,1 1 0,1 0 0,1 0-522,-1 1 0,0 5 1,5 2-1,2 7 1,2 2 509,1-1 0,2 2 0,4-4 0</inkml:trace>
  <inkml:trace contextRef="#ctx0" brushRef="#br0" timeOffset="9">23900 11037 8146,'0'-8'-31,"0"0"0,-2 1 0,0-1 22,-2 0 0,1 6 1,6-4-1,2 3 0,2-3 1,2 1-1,0-1 0,0-1 1,-2-2-1,3-1 1,0-2-1,2 1 0,-1-2 4,1-3 1,1 2 0,1-5 0,1-2 0,0-1 0,-1-1 0,0-1 0,2 1 0,-2-1 0,-1-2 0,-2-3 0,0 1 0,-2-1 0,-3 2-1,1-1 12,-1-3 1,-2 1 0,2-1 0,0 0 0,-4 0 0,-1 1 0,-1 1 0,0 0 0,0 0 0,0 0 0,0-1 0,0 2 0,-1 0 0,-1 0 0,-2 0 3,1-3 0,-2 1 1,1 1-1,2-1 1,-1 0-1,0-1 1,-1 0-1,1 0 1,-1 0-1,-1 0 1,-1 0-1,0-1 1,-1-1-1,0 1 1,-1 1-13,0-1 0,0 1 1,-2-2-1,1 0 1,1 1-1,-2-2 0,-3 0 1,-2-1-1,0 1 1,1-1-1,0 0 0,-2 0 1,1 0-1,-1-1 2,1-3 1,-5 3 0,4-4-1,-2 1 1,-2 0 0,1 0 0,-1 1-1,0-2 1,-2 0 0,-1-2 0,-2 2-1,-1-1 1,-2 1 0,-1-2 0,1 2-35,2 0 0,-2 0 0,-2 1 1,-1-2-1,-3 0 0,2 2 1,-3 3-1,-1 2 0,-4 1 1,0 0-1,-2 1 0,2 2 1,-1 2-1,0-1 0,-5 1-18,-3 0 1,5 0-1,-2 5 1,1 0 0,-2 0-1,-3-1 1,-2 2 0,0 3-1,3 2 1,0 2 0,1-1-1,-1 3 1,0 3 0,-1 2-1,1 0 57,1 2 1,1 1-1,-1 5 1,-1 0-1,-1 0 1,1 0-1,1 1 1,2 2-1,-1 2 1,2 1-1,1 3 1,2 2-1,1 0 1,1 1-1,-1 0 12,-1-1 0,5 2 1,-3 1-1,1 3 0,0 1 1,2 3-1,1 1 1,1 1-1,0 0 0,0 2 1,0 1-1,0 2 1,0 1-1,2-1 9,2-2 1,-3 0 0,4 0 0,-1 1 0,2-1 0,0-2 0,3 1 0,2-1-1,1 2 1,-1-1 0,1 1 0,0-2 0,1 1 0,1-2 0,2 0 6,-2 0 1,4 3 0,2-1-1,2-3 1,1 0 0,1-2-1,0 1 1,2-1 0,3-1 0,1 0-1,2-1 1,2-1 0,1-1-1,0 0 1,0 3-60,0-1 1,0 0 0,0-4-1,0 3 1,0 1 0,0 1-1,0 1 1,0-1 0,0 0-1,0 1 1,0-1 0,0 2 0,0 0-1,-2-1 16,-1 0 0,1-1 1,-3 3-1,1-1 1,0-2-1,2 0 1,-1 1-1,1-1 1,-2 1-1,1-2 1,2-2-1,1 0 1,0-1-1,0 0 1,0-2 41,0-2 0,0 1 0,0-1 1,0 1-1,0 0 0,0-1 0,0 1-481,0 0 1,0-7 447,0-5 0,0-5 0,0-7 0,0 0 0,-5 1 0,-2-1 0</inkml:trace>
  <inkml:trace contextRef="#ctx0" brushRef="#br0" timeOffset="10">20446 9141 7228,'-12'-11'62,"0"-1"1,1 2 0,0 1-1,2 2-45,2 2 1,4 2-1,-1 7 1,4 3 0,3 0-1,2 1 1,1 1 0,2 2-1,0 0 1,0 0-1,1-2 1,0-2 0,0 2-1,-2 3-68,3 4 1,0-4 0,0 4-1,-1-3 1,-1-1 0,1-1-1,0 1 1,0-1 0,-2 1-1,-1 0 1,1-1 0,0 1 0,0 0-1,-2-2 53,0-2 1,-2 1-1,3-4 1,1 0-1,-2-1 1,1-5-1,-1-6 1,2-3 0,-2-2-1,1-1 50,1-2 0,-1 2 1,3-3-1,-1 3 0,1 0 1,2-1-1,-1-1 0,-1-1 1,-1 1-1,1-1 1,1 2-1,0 1 0,-1 1 1,-2 1-1,-1-1 137,1 1 0,-5-1 0,1 3 0,-6 5-189,-4 8 0,-4 10 0,0 4 0</inkml:trace>
  <inkml:trace contextRef="#ctx0" brushRef="#br0" timeOffset="11">20376 13107 8146,'0'-8'-100,"-1"2"0,-2-1 141,-1 1 1,-1 2 0,2-4 0,-2 1 0,-1 0-1,-2 4 1,1 6 0,4 5 0,1 2-98,2 2 1,0-1-1,2 1 1,0 0-1,2-1 1,0 1-1,0 1 1,0 1-1,-2 2 1,1-2-1,-1-1 1,2 0-1,-1 1 1,-1 1 0,1 0-1,1-2 32,-1-2 1,-2 1 0,-1-1 0,1 0 0,2-2 0,1-1 0,-1-1 0,3 0 0,1-3 51,4-3 0,0-2 1,1-2-1,0-1 1,-2 0-1,-1 0 1,-1 1-1,1 0 1,1 0-1,2 1 1,-1-2-1,1 1-22,0 2 0,-1 1 0,1 0 0,0 0 1,-1 0-1,1 0 0,-1 0 0,1 0 0,0 1 1,-1 2-1,1 1 0,0-2 0,-1 0 0,1-2 1,-1 0-13,1 0 1,1 1 0,1 2 0,2 0 0,-2 0 0,-1-2 0,-1-1 0,0 0 0,3 0 0,0 0 0,-1 0 0,-1 0 0,-1 0 0,0 2-1,-1 0-17,1 2 1,1 0 0,1-4 0,1 0 0,0 0-1,-2 0 1,-2 0 0,1 0 0,-1 1 0,2 2-1,2 1 1,0-2 0,-1 1 0,1-1 0,-1 2 7,1-1 0,2-2 1,-3-1-1,3 1 1,0 2-1,1 1 1,-1-1-1,1-2 1,-1-1-1,1 1 1,-1 2-1,1 1 1,0-2-1,1-1 26,-1-1 1,3 0 0,-4 2 0,1 0 0,1 2 0,-1-1 0,-1-2 0,-1-1 0,0 1-1,1 2 1,1 1 0,-1-2 0,0 1 0,-2 0 0,1 0-14,-1 0 1,5-2-1,-5 1 1,1 0-1,-1 2 1,1-1 0,-1-1-1,1 1 1,1 1-1,-1-2 1,1 0 0,-1-2-1,0 0 1,3 0-1,0 0-2,0 0 1,-3 0 0,2 0-1,0 0 1,-1 0 0,1 0 0,0 0-1,1 0 1,1 0 0,-1 0 0,1 0-1,-1 0 1,0 0 0,2 0 0,0 0 11,-2 0 0,6 0 0,-5 0 1,1 0-1,1 0 0,-1 0 1,1 0-1,-2 0 0,2 0 0,-1 0 1,0 0-1,-2 0 0,0 0 1,2 0-4,1 0 1,-3 0 0,-1 0 0,1-2 0,-1 0 0,1-2 0,0 1 0,1 1 0,0-1 0,1-1 0,0 2-1,-2 0 1,2 2 0,1 0 0,0-1-21,-3-3 1,3 3 0,-2-3-1,2 3 1,1 1 0,0 0-1,0 0 1,1 0 0,-1-2-1,0 0 1,0-2 0,2 0-1,1 0 1,1 0 193,-1 2-175,-2 0 0,0 2 0,-1 0 1,0 0-1,2 0 0,0 0 0,1 0 1,-2-1-1,-4-1 0,1-2 1,1 1-1,1 2 0,0 1 0,1-1 15,-1-3 0,-4 2 1,1-3-1,-1 1 0,0-1 1,0 0-1,-1 0 0,-2 2 1,3 1-1,-3-1 0,1-1 1,-1 2-1,-1-1 0,2 0 1,1 0-2,3 0 1,-5 2-1,1-1 1,-1 0 0,1-2-1,-1 1 1,2 1-1,-1-1 1,0-1 0,-3 0-1,1 1 1,-1-3 0,1 1-1,-1 0 1,-1 1 61,-1-1 0,0 0 1,-1-4-1,0 1 1,-2 0-1,-3 0 1,-1 1-1,-1-2 0,0-2 1,1 0-1,0-1 1,1-1-1,-4-1 1,-1-2-4,-1 2 0,4-3 1,0 1-1,-1-1 1,-2-1-1,-1 1 1,0-1-1,0 0 1,0-2-1,0 1 1,-1 0-1,-2-1 1,-2 1-1,0-1 1,-2 1-47,1 1 0,2-3 0,-2 5 0,-1-1 0,2 0 0,-2 3 0,1 1 0,-2 1 0,0 1 0,2-1 1,0 2-1,-1 2 0,-1 3 0,1 1-445,-1 0 0,4 0 0,-2 5 0,0 3 0,4 4 0,0 2 414,2 2 0,-5 0 0,-1-1 0</inkml:trace>
  <inkml:trace contextRef="#ctx0" brushRef="#br0" timeOffset="12">22655 13630 7129,'0'12'-41,"-1"-4"0,-2 0 1,0 1-1,0 1 40,2 2 0,1-1 0,1 1 1,2-1-1,2 1 0,0 0 0,1-2 1,0-1-1,0-1 0,-1 1 0,2 1 1,-1 1-1,3-2 0,1-2 1,2 2-1,0 2 0,-1-1-5,1-2 0,1 2 1,1-2-1,2 1 1,-1 0-1,1-1 1,0 0-1,1-2 1,1-1-1,-1-1 1,0 1-1,-2 0 1,1 1-1,1-4 1,0 1 7,-1 1 1,4-3-1,-3 3 1,-1-3-1,2-1 1,-1 0-1,1-1 1,0-2-1,2-2 1,-1-1 0,-1-2-1,0 0 1,0 0-1,2-1 1,-2 0 12,-3 1 0,2-1 0,0 4 0,0-1 0,1-2 1,-1 0-1,-1 2 0,0-1 0,1 1 0,1-2 0,0 0 1,-1 1-1,-2-1 0,2 0 29,1 0 0,-2 1 0,2-4 0,0 2 0,-1 1 0,1 1 0,-1-1 0,1 1 0,-2 1 0,1 1 0,-1-2 0,-1 2 0,1-1 0,-2 1 0,-1-2-4,-1 1 1,0-2 0,3-2 0,0 1 0,-1 1 0,-1-1 0,-1-2 0,0 0 0,-1-1-1,2 1 1,1-1 0,2 0 0,-2 1 0,-1-1 0,-1 0-19,-1 1 1,0-5-1,-2 1 1,-2 1 0,1 1-1,0 1 1,0 0 0,1-1-1,1-1 1,0-1 0,-1 0-1,-1 3 1,1-1 0,2-2-1,0-1 16,1-2 1,-4 3 0,-1-1 0,2-1 0,2-1 0,-1-2 0,-1 2 0,-1 0 0,1 1 0,0-1-1,0 0 1,-1-1 0,-1-1 0,1 1-35,0-2 0,-2-1 0,3-1 0,-2 0 0,-1-2 0,1-1 0,1-1 0,-1 0 0,0 0 0,-1 0 0,-1 0 0,2 0 1,-2-1-1,2 1 0,-1 0-6,3 0 0,-2-1 0,-1 2 0,0-1 0,1-2 0,1-1 1,-1-1-1,0 2 0,-1-1 0,1 0 0,2-1 0,0 0 1,0-1-1,-1 0 0,1-1 7,1 2 1,-2 4-1,0-4 1,-1 0 0,1 0-1,0 1 1,0 2-1,-1 1 1,1-2 0,0 0-1,0-1 1,-2 2 0,1 0-1,-1 0-4,3-2 1,-2 3 0,-1-3 0,0 2-1,0 1 1,-1 0 0,-1-2 0,0 1 0,-1-2-1,0 2 1,0-2 0,-1 0 0,2-2 0,-1 0-1,-1-1-2,2 2 0,-3 0 0,3-2 0,-1-1 0,-1 2 0,2-2 0,0 2 0,0-2 1,0 1-1,-2-2 0,0 0 0,-1 0 0,2 0 0,1 0 0,-2 0-16,-1 0 1,3-3-1,0-1 1,-1 1-1,-1 2 1,1 1 0,1-1-1,-2-1 1,0-2-1,-1 1 1,2 1 0,0 0-1,0-4 1,-2 1 9,-1 0 1,0 0 0,0 3 0,0-3-1,0-2 1,0 0 0,0 0 0,0 2 0,0 0-1,0-1 1,0-2 0,-1 1 0,-2-1-1,0 0 1,0 2 43,2 1 1,-1 0 0,0 2 0,-2-2 0,0 0-1,0 0 1,-1 1 0,-1 1 0,-2-1 0,0 1 0,0 2-1,-1 1 1,-1 1 0,-3-3 0,-1 0-56,-2-2 1,1 4 0,3 4 0,0-1 0,1-2 0,-1 1 0,1 0 0,-1 4 0,0-1 0,-1 2 0,-1-2 0,-1 1 0,-1 1 0,1 3 0,-1 3-4,2 3 0,-3 0 0,0-3 0,1 1 0,-3 3 0,1 1 0,-1 2 0,0-1 0,-1-1 0,0 0 0,-1 1 0,0 1 0,2 1 0,-2 0 6,-1-1 0,-1-1 1,1 4-1,1 1 1,2-1-1,-2 1 0,-1 0 1,0 2-1,2 3 1,0-1-1,0 2 0,-2-1 1,0 0-1,1 0 1,2 1 4,-2 0 0,-1 1 0,-1 2 0,-1 0 0,1-2 0,0 1 0,0 2 0,1 1 0,1 0 0,2 0 0,-2 0 0,0 0 0,1 0 0,1 0 0,1 1 15,0 3 1,3-2 0,-3 3-1,0-1 1,1 1 0,-1 0 0,1 1-1,-1 1 1,1 1 0,-1-1 0,1 1-1,-1 1 1,1 0 0,0 0-1,2-1-43,-2 1 1,4 1-1,-2 2 1,2 0 0,1-1-1,1 1 1,-1 0-1,0 0 1,1 3 0,-1 1-1,0 1 1,1 0-1,0-1 1,1 0-406,-2 4 441,3-3 1,-4 5 0,6-4-1,-2 1 1,-2-1 0,1 0-1,1 0 1,1 2 0,0-1-1,1-1 1,0 0 0,1 0-1,1 2 1,-2-1 29,1 0 0,-1-3 1,-2 2-1,3 0 1,-1 0-1,2 2 0,-1-1 1,0-1-1,1 0 1,1-1-1,1 0 1,-1-3-1,1-1 0,2 0 1,1 1-32,0 2 1,0-1-1,0-3 1,0-1 0,0 1-1,0 0 1,0-1 0,0 1-1,0 0 1,0-1 0,0 1-1,0-1 1,0 1-22,0 0 1,0-1 0,0 1 0,0 0 0,0-1 0,0 1 0,0-1 0,0 1 0,0 0 0,0-1 0,0 1 0,0 0 12,0-1 0,0 1 1,0-1-1,0 1 0,0 0 1,0-1-176,0 1 1,0-7 0,-2-4 0,0-4 0,-2-4 0,1-2 0,2-1 0,0-2 185,-3 0 0,3 1 0,-4-1 0,5 1 0</inkml:trace>
  <inkml:trace contextRef="#ctx0" brushRef="#br0" timeOffset="13">22667 9281 8146,'-12'0'-10,"5"0"1,-1 0 0,-1 0-1,0-2 87,1-1 0,4 3 0,8-2 0,2 6 1,2 1-1,0 2 0,1-1 0,1 3-142,2 2 1,-4 0 0,-2 1 0,1 0-1,-1 0 1,2 4 0,0 2 0,-2 0-1,-1-2 1,-1-5 0,0-2 0,0-1 0,-2 1 40,0 1 0,2-2 1,1-1-1,1-2 0,3-3 1,2-2-1,-1-3 1,-1-5-1,-1-3 53,1 0 1,-3-2-1,2-1 1,1-2-1,1 2 1,2 1-1,0 1 1,-1 0-1,0-3 1,-1 0-1,-1 1 1,1 2-1,-1 3 1,0 1-1,-1 0 8,0 2 1,-2-4 0,3 3 0,-2-1 0,-1 2 0,1 1-1487,2 2 1449,-4 2 0,5-4 0,-3-2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5.14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7862 4617 8121,'-7'-5'407,"1"0"0,3-4-435,0 1 1,-1 0 0,4-3 0,0-1 0,0 0 0,0 1 0,1 0 0,2 2 0,2 2 0,0-2 0,1-2 0,-1 0 0,2-1 0,-1 0-1,2 1 1,0 0 0,-2 2 0,1 3-60,-1 1 0,-2-3 0,4 4 1,1 1-1,0 3 0,-1 4 1,-4 4-1,-2 2 0,1 2 1,1 0 87,-2-1 0,0 1 1,-2 0-1,0-1 1,0 1-1,0 1 1,0 1-1,0 1 0,0 1 1,0-1-1,0 1 1,0-1-1,1 1 1,1 0-1,2-2-148,-1-1 53,-2-2 1,-1 1 0,0 0 0,1-2 0,2-1 0,2-1 93,2 1 0,0-4 0,5 0 0</inkml:trace>
  <inkml:trace contextRef="#ctx0" brushRef="#br0" timeOffset="1">8269 4664 8390,'0'7'-201,"0"1"0,0 1 0,0 2 0,0 0 1,0 1-1,0-1-1179,0 1 1380,5 0 0,-4-6 0,5-1 0</inkml:trace>
  <inkml:trace contextRef="#ctx0" brushRef="#br0" timeOffset="2">8432 4512 8071,'0'-11'16,"0"-1"1,0 1 0,1 0 0,2 5 0,1 6-1,-1 5 17,3 1 1,-5 5 0,3-4 0,-2 4-1,1 0 1,1 1 0,-2 0 0,0-1-1,-1 1 1,2 0 0,0-1 0,0 1-1,-2-1-97,-1 1 0,2-4 0,0 0 0,2 1 0,-1 1 1,-2 2-1,-1-1 0,1 0 0,2-2 57,1-2 0,3-5 1,-1-1-1,-1-5 1,0-2-1,-1-3 1,0-2-1,1 1 1,0 1-1,0 1 1,-1-1-1,0-1 57,0-2 0,4 0 1,-3 1-1,1-1 1,3 1-1,0-1 1,0 2-1,-1 2 1,0 3-1,0 1-16,-1 0 0,1 0 0,4 4 0,-1 0 0,0 1 0,-2 2 1,-1 2-1,1 2-42,1 2 1,-4-3-1,0 1 1,-3-1 0,1 0-1,-1 4 1,-2 0-1,-1 1 1,0 1 0,0 0-1,0-1 1,0 1 1,0 0 0,0-1 0,0 1 0,-1 0-1,-2-1 1,-1 1 0,2-1 0,1 1-472,1 0 1,0-5 477,0 1 0,0-5 0,0 2 0</inkml:trace>
  <inkml:trace contextRef="#ctx0" brushRef="#br0" timeOffset="3">11188 11642 8146,'0'-12'0,"0"0"0,4 1 0,0-1-780,-2 1 800,0-1 0,-2 4 1,0 0-1,0-1 0,0-1 1,0 1-1,0 5 0,0 8 1,0 5 531,0 3-544,0-6 0,0 4 0,1-2 1,2 4-1,0 2 0,0 2 1,-2-2-1,-1 0 0,0 0 1,0 2-1,0-1 0,0 1 1,0-1-1,0 1 0,0-1 1,-1 2-109,-3 1 0,2-4 1,-5 2-1,2-2 1,1 0-1,0 2 1,0-2-1,0-2 0,1-3 1,-1-2-1,1 0 1,3-5 99,4-5 0,-1-6 0,4-3 0,1-1 0,0-3 0,0-3 0,-1-3 0,5-1 0</inkml:trace>
  <inkml:trace contextRef="#ctx0" brushRef="#br0" timeOffset="4">11397 11630 8146,'8'-8'111,"-1"1"1,-1-3 0,-1 0 0,-1 0 0,-5 2-56,-6 4 1,1 3-1,-2 1 1,-1 0 0,-1 1-1,-2 2 1,1 2 0,-1 1-1,0 3 1,1 2 0,0 0-200,4 1 0,-4-4 0,5 0 0,-2 1 1,2 1-1,-1 0 0,2-1 0,-2-1 1,2 1-1,0 1 0,3 2 0,0 0 1,2-1 105,0 1 0,5-2 1,3-1-1,3-2 0,1-1 1,3-1-1,1 2 1,3-2-1,1 0 0,3-1 1,3 0-1,1 1 1,1 2-1,-1 0 0,-1 1 64,-4 0 1,1-2-1,-5 3 1,0-1-1,-3 1 1,-3 2-1,-4 0 1,-3-1-1,-1 0 1,0-3-1,-2 2 1,-2 2-312,-4 0 0,2-4 284,-6-3 0,0 2 0,-3 1 0</inkml:trace>
  <inkml:trace contextRef="#ctx0" brushRef="#br0" timeOffset="5">10618 12153 6479,'-11'7'50,"3"-2"1,1-4 0,1 2 0,-1 1 0,0 0 0,-1 0-1,0-1-39,-1 0 1,3 2 0,-2 0-1,-1 0 1,0 2 0,0-2-1,2 2 1,1-2 0,1 1 0,-2-1-1,1 2 1,-2-1 0,0 3-1,2 2 1,-1 0 0,2 1-44,0 0 0,-3-1 0,4 1 0,2-1 0,-1 2 0,1 2 0,-2 0 0,0 1 0,0-1 0,0 1 0,2-1 0,0 1 0,2 0 0,0 1 0,0 1 15,0 0 0,0-3 1,0 1-1,0 1 1,0 1-1,0 0 1,0-1-1,0-1 0,0-1 1,0 1-1,0 1 1,0 1-1,0 0 1,0-1-1,2-2 37,1 1 0,-1 3 1,3-4-1,-1 1 1,0-1-1,0 1 1,-1-1-1,3 1 1,-1-1-1,0 1 1,-1-1-1,0 1 1,1-2-1,0-1 1,1-1-1,1-1 11,2 1 1,-3 2 0,2 0 0,0-1 0,0 2 0,-1-2 0,2-2-1,1-2 1,-1 0 0,-2 3 0,2 1 0,2 0 0,0-3 0,1 0-1,0 1-18,-1 3 0,2-6 0,1 3 0,2 0 0,-2-1 0,0 2 0,1-2 0,0-1 0,-1-1 1,0 1-1,1 0 0,0 0 0,1-1 0,-1-1 0,2 1 5,1 0 1,-4-2 0,3 3 0,0-1 0,1 0 0,1 0 0,-1-2 0,1 1 0,-1-2 0,1 0 0,-1-1-1,-1 0 1,-2 0 0,2-2 0,0-1-18,0-1 1,2 4-1,-3 0 1,-1-1-1,1-2 1,1-1-1,-1 1 1,1 2 0,-1 1-1,-1-2 1,2 0-1,1-2 1,3 0-1,-1 0 1,1-2-25,-2-1 0,1 0 1,3-4-1,-1 1 1,-1 0-1,-2-2 0,0 0 1,1 0-1,-1-1 1,1 0-1,-2 0 1,-1 3-1,-2-1 0,1 2 1,-2-1 33,-1-1 1,3-1 0,3-2 0,-1 2 0,-3 3 0,-2 0 0,-1-1 0,-1-2 0,2 0 0,0-1 0,0 0 0,-3 0-36,1 1 1,-1 0-1,2-3 1,-1-1-1,1 0 1,0 1-1,-1-1 1,1 1-1,0-1 1,-1 0-1,1 1 1,-1-1-1,0 0 1,-2 1-1,-1-1 5,1 1 1,1-1-1,2 0 1,-1 1-1,0-1 1,-2 0-1,-3 1 1,1 0-1,-2 2 1,0 2 0,-1-2-1,0-2 1,-1 0-1,1-1 44,2 0 0,-5 1 0,3-1 1,-2 0-1,1 1 0,1-1 1,-2 1-1,0-1 0,-2 0 0,0 1 1,0-1-1,0 0 0,0 1 1,0-1 14,0 1 1,0-1 0,0 0-1,0 1 1,0-1 0,0 0-1,0 1 1,-2 0 0,0 2 0,-3 2-1,-1-2 1,0 0 0,1-1-1,-2 3 1,2-2 5,0-2 0,-3 4 0,3-1 0,-1-1 0,-2-2 1,0 0-1,0 0 0,1 2 0,-1 2 0,1-2 0,1 0 1,-1 0-1,0 1 0,-1-1-50,0-2 1,0 1 0,-2 1-1,1 1 1,1-1 0,-1-1-1,-1 0 1,-2 0 0,2 3-1,1-1 1,1 0 0,-1 0-1,-1-1 1,-2 0 0,2 0-10,2 2 1,-2 0 0,2-2 0,-2 1 0,-2 1 0,0-1 0,1 1 0,0 1 0,2-1 0,2 0 0,-2-1 0,-2 0 0,0 0 0,-1 1 0,0-1 0,1-1 0,-1 2 0,0 1 1,2-1-1,0 1 0,-1-2 1,-2 1-1,1 0 0,-1 1 0,1 0 1,0 0-1,-1 1 0,-1 0 1,-1 1-1,1 0 7,1 0 0,-3-5 0,1 3 0,-1-2 0,1 1 1,-2 1-1,0 1 0,-1-2 0,0 1 0,-2-2 0,1 0 1,1 0-1,0 1 0,1-1 0,-1 2 12,0 0 0,2-1 1,-3 1-1,0 1 0,-1 0 1,1 1-1,-2 0 0,-1 0 1,-1 1-1,0-1 0,-1 0 1,1 1-1,0 2 0,0 1 1,-1 0 15,1 0 0,0 0 0,0 0 1,-1 0-1,1 0 0,1 0 1,1 0-1,2 0 0,-2 0 0,1 0 1,-1 0-1,3 0 0,0 1 1,1 3-33,0 4 1,-2-2 0,3 2 0,2 0-1,1 0 1,2-1 0,-2 2 0,0 2-1,0-1 1,4-1 0,1-1 0,3 1 0,0 1 8,2 2 0,2-1 0,1 1 0</inkml:trace>
  <inkml:trace contextRef="#ctx0" brushRef="#br0" timeOffset="6">10176 14514 8146,'-6'-5'77,"-3"3"0,4-5 0,-1 1 0,0 0 1,0 0-92,-4 0 0,1 0 0,3 1 0,5 6 0,5 3 0,2 3 0,3-1 1,1 3-1,2 2 0,1 0 0,1 1 0,3 0 0,0-1 0,1 2-56,0 3 1,1-3 0,5 2 0,-1-2 0,0-1-1,2-1 1,1 1 0,2-2 0,0-1 0,2-1 0,-1 0-1,0-1 1,1 0 0,1-2 0,0-2 65,0-2 0,-5-1 0,1 0 1,-2 0-1,-2 0 0,0 0 0,0-1 1,-1-3-1,-1-4 0,-2-1 0,1 0 1,-1 1-1,-1-1 0,0-1 13,0-2 0,-3 2 0,0 1 0,-2 1 0,-1-1 0,-1-1 0,0-2 0,-2 0 0,-2 1 0,2 0 0,1 2 0,-1 2 0,-2-2-132,2-2 0,-2 4 0,1-1 0,-1-1 1,1 0-1,-1 0 123,-2 1 0,-1 5 0,-4-2 0,0 5 0</inkml:trace>
  <inkml:trace contextRef="#ctx0" brushRef="#br0" timeOffset="7">10455 14968 7904,'-6'0'50,"1"1"1,3 2 0,0 2 0,-2 1 0,1 3 0,2 2 0,1 0 0,0 2-49,0 3 0,0-2 0,0 4 1,0 0-1,1 0 0,2 3 0,1 0 1,-2-1-1,0 0 0,-2-1 0,0 0 1,0 0-1,0-1 0,0-2 0,0 1 1,0-3-1,0-1 0,0-1 0,0 0-210,0-1 0,0-3 0,0-3 0,0-4 0,0-6 0,0-4 208,0-2 0,4-1 0,1-1 0,1-2 0,2-4 0,4-4 0</inkml:trace>
  <inkml:trace contextRef="#ctx0" brushRef="#br0" timeOffset="8">10688 14863 7401,'-1'-6'148,"-3"2"1,-4 3 0,-2 2-1,-2 3 636,0 3-840,6 4 1,-3-3-1,4-1 1,0 2 0,-2 2-1,2 0 1,-1 1-1,0 0 1,0-1 0,1 1-1,-2-1 1,2 1-1,-1-2 1,0 0 0,0-3 31,0 2 0,2-2 0,-3 1 0,1-1 0,1 1 6,-1 0 0,4-6 1,6 2-1,3-2 1,3-1-1,-1 1 1,-2 2-1,2 0 1,2 0-1,0 0 1,1-2 10,0 0 0,-1 2 1,1 0-1,-1-2 1,1 1-1,0-1 0,-1 2 1,1 0-1,0 0 1,-1 0-1,1 0 1,0 0-1,-1-1 0,1 1 60,-1 1 1,-3-3 0,0 3-1,1-1 1,0 1 0,0 0 0,-1 0-1,0-1 153,-2 1 1,-1-2 0,-5 5 0,-1-1 0,-2 1 0,-1 0-1625,2 1 1418,1 1 0,-5 2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5.14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628 6757 7180,'-8'0'273,"1"0"1,3 0-280,-4 0 1,4 1-1,-2 3 1,2 3-1,5-1 1,5-2-1,5-3 1,0-1-1,2 0 10,3 0 1,-2 0-1,5 0 1,2 0 0,1 0-1,1 0 1,2 0 0,1 0-1,1 0 1,-3 0-1,-2 0 1,-2 0 0,-1 0-1,-1 0 1,-1-1 0,-1-2-87,-1 0 0,1-1 1,-5 4-1,1-2-1149,-1-1 1231,-4 1 0,-7-8 0,-7 3 0</inkml:trace>
  <inkml:trace contextRef="#ctx0" brushRef="#br0" timeOffset="1">954 6641 8105,'-7'0'-131,"-3"0"1,2 0-1,-1-2 1,0 0 0,1-2-1,-1 1 160,-1 2 0,3 2 1,5 3-1,4 3 1,5 1-1,1-2 1,-1 0-1,2 0 0,2 0 1,0 1-1,1 0-64,0 0 0,-1 3 0,1-3 1,0 0-1,-1 0 0,1-1 0,-1 1 1,1 2-1,0 0 0,-2 0 1,-1-1-1,-1-1 0,0 1 0,-1-1 1,0-1 24,-2 0 0,3-2 1,-4 4-1,-2 1 0,-1 1 1,-2 1-1,-3-2 0,-3-3 1,-4 1 66,0-1 0,-1-3 1,0 2-1,1-1 1,-1 0-1,0 0 0,1-1 1,-1 3-1,1-1 1,-1 0-1,2-1-111,2 1-51,-3-4 1,6 10 0,-4-5-1,2 2 105,-3 0 0,5-1 0,0 5 0</inkml:trace>
  <inkml:trace contextRef="#ctx0" brushRef="#br0" timeOffset="2">2407 7804 7475,'-11'0'0,"-1"0"-90,1 0 1,-1 0 0,0 0 0,1 0 0,-1 0 0,2 1-1,1 2 143,1 1 0,4-1 1,-2-1-1,2 0 1,5 2-1,5-1 1,5-2-1,0-1 0,1 0 1,0 0-58,-1 0 0,2 0 0,1 0 0,3 0 0,0 0 0,1 0 0,-1 0 0,1 0 0,0 0 1,1 0-1,1-1 0,-1-2 0,1-1 0,-1 2 0,0 0-25,2 2 1,-4-3-1,0-1 1,-2 1-1,1 2 1,-2 1-1,-1 0 1,-2 0-1,1 0-374,0 0 0,-7-2 403,-5-1 0,-5-9 0,-7-6 0</inkml:trace>
  <inkml:trace contextRef="#ctx0" brushRef="#br0" timeOffset="3">2687 7606 7061,'-7'5'26,"2"-2"1,5 5 0,1 1-1,2 1 1,1 2 0,0-1-1,-1 1 1,1-1 0,0 1-1,0 0 1,1-1 0,0 1 0,2 0-63,-1-1 1,-3 1 0,2-2 0,-1-1 0,0-1 0,0 1 0,0 1 0,-1 2 0,0 0 0,-2-1 0,1 0 0,0-2 0,2-2 0,0 2-82,1 2 0,-4-3 0,3-1 201,-2 2 0,-4-3 0,0-1 0,-3-1 0,-2-1 0,-2 0 0,0 0-60,1 0 0,-2-1 1,3 3-1,0-1 0,0 1 1,1 0-1,-1 2 0,-2-2 1,-1 1-1,0 1 0,1 0 1,1 1-1,-1-1 0,-2-1-24,0 1 0,-1 0 0,0 5 0</inkml:trace>
  <inkml:trace contextRef="#ctx0" brushRef="#br0" timeOffset="4">535 6804 7843,'12'0'-6,"-1"0"1,1 3 0,0 1-1,0-1 1,4-2 0,3-1 0,5 0-1,1 0 1,4 0 0,-1 0-1,2 0 1,0 0 0,2 0 0,0 0-1,1-1 1,-4-2 0,0-1-1,-3 2 1,-2 1 51,-1 1 0,-1 0 0,-2 0 1,-5 0-1,-2 0 0,-1 0 0,-1 1 1,1 1-314,0 2 0,-7 0 1,-5-4-1,-7 0 160,-3 0 1,4-5 0,0-3 0,1-2 0,-1-2 0,-2 2-1,2 1 1,-1 1 0,2-1 0,-1-1 0,0-2 0,0 2 153,-1 2 1,4-2-1,-4 2 1,1-1-1,0 0 1,0 1-1,0-1 1,-2-1-1,0-1 1,2 2-1,-1 3 1,1-1-1,-2 1 1,0-2 663,0 2 0,1-5 0,-5 5-693,0 0 1,7 0 0,5 8 0,7 0-1,3 3 1,2 2 0,-1 1 0,1-1 0,0 1-1,-1 0 1,1 0 0,-2-1-61,-2 2 1,2 2 0,-2 0 0,1 1 0,0 0-1,-1-1 1,0 2 0,-1 1 0,0 2 0,-1-2 0,-1-1-1,1-1 1,-4 1 0,-1 1-9,-1 1 0,0 1 0,0-5 0,0 1 0,0 0 0,0-1 0,0 1 0,0 0 0,-1-1 0,-1 1 0,-2 0 0,0-2 56,-1-2 0,3-2 0,-3-3 0,0 2 0,-1 1 0,-2 2 1,0 0-1,-1-2 0,0 1 0,0-2 0,1 0 0,0-1 27,2 1 0,-4-2 0,2 4 0,-2 1 1,-1 0-1,2-2 0,1 0 0,1-3 0,-1 1 1,1 1-34,2 2 0,-4 1 0,3 3 0</inkml:trace>
  <inkml:trace contextRef="#ctx0" brushRef="#br0" timeOffset="5">17573 17329 6825,'-5'6'76,"2"-1"0,-3-3 1,-1 0-1,2 3 1,-1 1-1,-1 0 1,-2 1-1,-1 2 1,0 1-1,0 0 0,4-1-8,1-1 1,-3 0 0,4 3 0,2 1 0,2 0 0,3-2-1,5-1 1,3-2 0,0-2 0,1-1 0,1-1 0,1 1 0,3-1-183,1-2 0,0-1 1,3 0-1,-2 0 0,2 0 1,-1 0-1,1-1 0,-2-2 1,1-2-1,-2 0 0,-3-1 1,-2 0-1,-1 0 0,0 1 114,-1 0 0,-4-1 0,-3 3 0,-8 1 0,-3-3 0</inkml:trace>
  <inkml:trace contextRef="#ctx0" brushRef="#br0" timeOffset="6">17480 17317 7483,'0'-12'72,"-1"6"1,-3 1-1,-4 1 1,-2 0-1,-1 3 1,2 3-1,3 6 1,1 2-1,1 2 1,0 0-81,0-1 0,0 2 0,3 2 0,-2 1 0,-1 1 1,1 1-1,-1-1 0,0 1 0,1-1 0,2 1 0,0-1 1,-2 0-1,-1-3 0,2-1 0,0-2-35,2 1 0,0-4 1,2-2-1,1-1 0,5-2 1,3-2-1,0-1 0,1 0 1,1 0-1,1 0 0,3 0 1,0 0-1,1 0-51,0 0 1,-4 0 0,3 0-1,-2 2 1,1 0 0,-2 3 0,-1 2-1,-1 1 1,-2-1 93,-2 1 0,2 0 0,-4 3 0</inkml:trace>
  <inkml:trace contextRef="#ctx0" brushRef="#br0" timeOffset="7">11014 18294 7864,'-11'1'0,"2"2"62,2 1 0,-1 0 0,-4-4-85,0 0 0,5 0 0,-1 0 0,-1 0 1,1-2-1,4 0 0,8-2 0,5 0 1,3 0-1,-1 0 0,1 0-52,0-1 0,3 4 0,2-4 0,0 1 0,0-1 0,-3 0 1,0-1-1,0 3 0,2-1 0,-1 0 0,1 1 0,-1 2 1,0 1-1,-3 0 0,0 0 75,0 0 0,-1 0 0,1 0 0,0 5 0,-1 2 0</inkml:trace>
  <inkml:trace contextRef="#ctx0" brushRef="#br0" timeOffset="8">10932 18294 8035,'-11'0'-17,"-1"0"0,4 0 1,0 0-1,-1 0 1,-1 0-1,-2 0 1,1 0-1,-1 0 0,2 1 1,2 3-20,4 4 1,3 2-1,2 2 1,3 0 0,3 0-1,0 3 1,1 0 0,1 1-1,1-1 1,2 1-1,0-1 1,-1 1 0,0-1-1,-2-1 1,-2-2 0,1-3-32,-1-1 1,3-6 0,-2 1-1,1-6 1,-1-4 0,-5-4 0,-1-2-1,-2-1 1,0-3 0,0-1 69,0-2 1,-4-1-1,0 0 1,1 2 0,2-2-1,0 1 1,-2-1 0,-1 2-1,2-1 1,0 1 0,2 1-1,0 1 1,0 1 0,0 1 33,0-1 0,0 5 0,0 3 1,2-1-1,2 0 0,3 1 1,4 4-1,0 3 0,1 1 0,0 0 1,-2 1-1,-1 2-54,-1 1 0,0 1 1,3-3-1,1 2 1,-2 0-1,-1 0 1,-1 1-1,1 0 1,1 1-1,2-4 1,0-1-1,-1-1 1,1 0-1,-1 0 1,1 0 16,0 0 0,-1 0 0,1 0 0</inkml:trace>
  <inkml:trace contextRef="#ctx0" brushRef="#br0" timeOffset="9">5292 13107 7821,'-7'5'0,"2"2"-178,0-1 0,4 4 1,-5-3-1,3 1 1,-3-2-1,1 1 1,-1-2-1,-1 1 565,-2 1 1,3-5 0,1 2-392,3-3 0,1-1 1,9-1-1,1-3 1,1-3-1,3-4 1,1 0-1,3-1 1,1-1-1,3-2 1,1-4-1,1-1 1,2-2-1,2-4 1,4-2 3,2-5 1,2 0 0,0-4 0,0 0 0,0-2 0,-1 2 0,-3 2 0,-4 4 0,-4 4 0,-2 2 0,-2 2 0,0 1 0,-1 3 0,-2 3 0,-3 3 47,-1 1 1,-2 1 0,-1-1-1,-3 1 1,0-1-960,-4 0 911,-1 1 0,-2 4 0,-3 3 0,-2-2 0,-6-1 0</inkml:trace>
  <inkml:trace contextRef="#ctx0" brushRef="#br0" timeOffset="10">5850 12398 8011,'-4'-8'-3,"0"0"0,-1 4 1,1-2-1,-2-1 0,-2 2 1,0-1-1,-1 1 37,-1-1 1,3 4 0,5 6-1,6 3 1,6 2 0,4-1 0,2-3-1,-1-1 1,2 0-111,1-1 0,-2 2 0,3-1 0,0-2 1,1 1-1,-2-1 0,-1 2 0,-2 0 0,1 0 1,-1 0-1,-1 0 0,-1 0 0,-1 1 0,-2 1 1,-1 2 57,-1-1 1,-5 3 0,2-2 0,-1 2 0,0 2 0,-3-2-1,-2 0 1,-5 1 0,1 2 0,-1 0 0,-1-1 0,-2 0 0,-1 1-1,-2 1 50,1 2 0,-1-1 0,0-2 0,1 1 0,-1 2 0,0-1 0,1 1 0,-1-1 0,1 0 0,0-2 0,2-1 0,3 3 0,-1 0 0,2-1 0,0-1-1138,2-1 1106,2 0 0,-4-1 0,-2 1 0</inkml:trace>
  <inkml:trace contextRef="#ctx0" brushRef="#br0" timeOffset="11">5222 13282 7520,'-1'11'-818,"-3"1"810,2-6 1,-3 5 0,4-5 0,-2 2 0,0 0 0,0 1 0,2 2 0,1 3 0,0 3 0,0 0-1,0 1 1,0 0 0,0 4 0,0 3 13,0 2 0,0 1 0,0-1 0,0 4 0,0 3 0,0 1 0,0 0 0,0 0 0,0 0 0,0-1 0,0 3 0,0 0 0,0 2 0,0 0 0,0-1 0,0 3 0,0 0 20,0 3 0,0-3 0,0 2 1,0-1-1,0 1 0,0 0 0,0 1 1,0 0-1,0-2 0,-2-2 0,0-1 1,-2 1-1,1 0 0,2 0 2,1-2 1,0 2-1,-1-1 1,-2-1-1,-1 0 1,2-1 0,0-1-1,2 2 1,0-2-1,0 2 1,0-1 0,-1 2-1,-2-2 1,0-1-1,0-1-14,2 0 1,-1 4-1,0 0 1,-2-2 0,1-1-1,1-1 1,-1 0-1,-1 0 1,0-1 0,1-2-1,-1-1 1,1 0-1,2 0 1,1-1 0,0-2-41,0-2 0,0 0 0,1 0 0,2 2 0,1 1 0,-2-1 0,-1-1 0,-1 0 0,0 0 0,0 1 0,0 0 0,0 2 1,0 1-1,0-2 43,0 0 1,0 3-1,0-2 1,0 0 0,0-2-1,0-1 1,0 0 0,0 0-1,0 1 1,0-1 0,0 0-1,0 0 1,0 0 0,0 0-1,0 2 12,0 2 0,0-2 0,0 2 0,0 2 0,-1 0 1,-1 2-1,-2-1 0,1-2 0,2-1 0,1 1 1,0 2-1,-1 0 0,-2-2 0,-1-2 0,2-1-62,0 1 1,2-3 0,0 3 0,0-2 0,-1-2 0,-2-2 0,-1-4-1,2 0 1,1 0 0,1 2 0,0 1 0,0 1 0,0-1 0,0 0 24,0 1 1,-2-1-1,0 0 1,-2 0 0,1-1-1,2 0 1,0 0-1,-2 3 1,-1-1 0,2 1-1,-1-2 1,0 0 0,0-1-1,0-1 1,0-2 1,0 2 1,1-3-1,-2 2 1,3-1-1,1-1 1,0-2-1,0-2 1,0 0 0,0 1-1,0 0 1,0-2-1,0-2 1,0 1-1,0 0 1,0-1 9,0 1 1,0-1-1,0 1 1,0 0 0,0-1-1,0 1 1,1-2 0,2-1-1,2-2 13,2-2 0,-5 0 0,3-2 0,-1 2 1,1 0-1,2 1 0,2 0-14,1-1 0,-2 3 0,0-5 0,1 0 0,1 0 0,2-1 0,-1 2 0,1-1 0,1-2 0,1-1 0,2 0 0,-1 0-17,2 0 0,-3 0 0,6 0 0,0 0 0,2 0 0,1 0 0,1 0 0,-1 0 0,-1 0 0,0 0 0,-1 0 0,1 0 1,-3 0-1,0 0-1,-1 0 1,0 0 0,3 0 0,-3 0 0,-1 0 0,-3 0 0,-1 0 0,-1 0 0,-1 0 0,1 0 0,0 0 0,-1 0 0,1 0 0,0 0-28,-1 0 1,1 1 0,-1 2-1,1 1 1,0 0 0,-1-1-1,1 1 1,0 0 0,-1 0 0,1 0-101,0-1 1,-1-2 0,1-1 0,-1 0 0,1 0 141,0 0 0,4 0 0,3 0 0</inkml:trace>
  <inkml:trace contextRef="#ctx0" brushRef="#br0" timeOffset="12">5955 17864 7750,'-7'11'-7,"2"1"1,5 0 0,0-1 0,0 1-1,1 0 1,3-1 0,4-1 0,2 0 0,2-3-1,-1 1 1,1 0 0,0 0-22,-1 1 0,1-3 1,0 2-1,-1 1 0,2 1 1,1 2-1,2-1 1,-2 1-1,-2 0 0,-3-1 1,-1 2-1,-1 1 0,0 2 1,-2-2-1,-1-1 73,0-1 1,0 3 0,-4 1 0,-2-2 0,0 0 0,-3 0 0,-2 2 0,-2-3 0,-1-3 0,-2-2 0,0 0 0,2-1 0,1 0 0,1-2 0,-1-1-500,-1 1 454,-2-4 0,1 5 0,-1-6 0</inkml:trace>
  <inkml:trace contextRef="#ctx0" brushRef="#br0" timeOffset="13">6420 18096 7007,'1'16'0,"2"-1"0,1 1-47,-2 1 1,-1-4 0,-1 2 0,2-2 0,0 0-1,2 1 1,0 2 0,0-1 0,1 1 0,0-1 0,2-1-1,-2-1 32,0-1 0,3 0 1,-3-2-1,0-1 1,2-3-1,-2 1 1,0-1-1,-1 2 1,0 0-1,0 0 1,-2 1-1,-1 1 169,-1 2-118,0-6 1,0 1-1,0-4 1,0 5-1,0 3 1,-1-1-1,-1-1-12,-2-1 0,0-7 0,4-1 1,0-7-1,0-3 0,0-1 0,-1-2 1,-2-3-1,-1-3 0,1-3 0,2-2 0,-3 1 0,0-1 0,1-2 0,-1-3 0,0 0 0,0-2 0,0 0 0,0 1 0,2 0 0,0 2 0,2-1 0,0 3 0,0 2 0,0 2-16,0 3 0,0 2 0,2 5 0,1 1 0,5 0 0,3 3 0,0 5 0,1 1 0,-1 2 0,1 0 1,-2 2-1,-1 0-46,-1 2 0,0 5 1,4-2-1,-2 0 0,-1 0 1,-3-1-1,1-1 1,-2 2-1,0-1 0,-2 3 1,-2 2 196,-1 0 0,0-3 0,-1 0 1,-3 0-1,-3-1 0,0 0 0,-1-1 1,-1 1-1,-1 0 0,-1 1 0,2-1 1,1-2-1,1-1 0,-1 0-441,0-1 0,6 3 1,-4-4-1,3 3 282,-1 2 0,0 1 0,4 3 0</inkml:trace>
  <inkml:trace contextRef="#ctx0" brushRef="#br0" timeOffset="14">6827 18213 7556,'-7'5'73,"2"-3"1,4 5 0,-2-1-1,-2-1 1,0 2 0,0-1-1,2 3-134,2 2 1,1-3 0,0-1 0,0 2 0,0 2 0,0 0 0,1 2 0,3 1 0,3 2 0,0-2 0,1-1 0,1-1 0,1-1 0,2 1 0,0-2 0,1-1 21,2-1 0,-2-5 1,3 1-1,-2-3 1,0-1-1,2-1 1,-2-3-1,-1-4 1,-3-4-1,-1-3 1,-1-5-1,0-2 1,-2-1-1,-2 0 1,-3 0 212,-1-1 1,0 1-1,0 0 1,0 0 0,0-1-1,-1 1 1,-3 0 0,-4 1-1,-2 3 1,-3 3-1,-1 4 1,-2 3 0,2 3-1,1 1 1,2 2-241,-1 2 0,0 2 0,2 3 0,1 4 0,2 2 1,2 2-1,1-1 0,0 1 0,1 1 0,0 1 0,2 3 1,1 0-1,1 0 0,2-2-2271,0 2 2337,7-4 0,-4 9 0,6-4 0</inkml:trace>
  <inkml:trace contextRef="#ctx0" brushRef="#br0" timeOffset="15">7292 18096 7914,'-10'-7'123,"2"-1"1,-2 4-1,2-4 1,-2 0 0,-2 2-1,2 3 1,2 6-1,5 5-172,6 2 1,-1 3 0,6 1 0,1 3 0,0 0 0,0 1 0,-1 0 0,1 3 0,1 1-1,2 0 1,-2-2 0,-1 0 0,-1 0 0,0 2 0,0 2-111,-1-1 0,0-1 0,2-2 1,-3-1-1,1-3 0,-2-1 1,0-2-1,-1-2 0,0 1 24,0-1 1,0-5 0,-6-6 0,0-7 0,-2-3 0,0-2 134,-1 1 0,-2-1 0,-4 0 0</inkml:trace>
  <inkml:trace contextRef="#ctx0" brushRef="#br0" timeOffset="16">7327 18038 7246,'6'-1'406,"-2"-3"-37,-2 3-139,-8-4 0,4 3 1,-6 0-1,0-3 1,1-1-1,0 0-295,2-1 1,1 4 0,5-4 0,3 2 0,4 2 0,2 2 0,2 1 0,0 0 0,-1 0 0,2 0 0,1 0 0,2 1-46,-2 3 1,3-1-1,-2 3 1,0 1-1,-3-2 1,0 1-1,0 1 1,-2 2-1,-1 1 1,-2 2-1,-4-2 1,-3-1 176,-2-1 1,-7-2 0,1 3 0,-2-2 0,-2-1 0,0 0 0,1-1 0,1-1 0,0-1 0,3 1 0,-2 0 0,-2 0-1741,0 0 1673,4 0 0,2-4 0,5 0 0</inkml:trace>
  <inkml:trace contextRef="#ctx0" brushRef="#br0" timeOffset="17">8013 17875 7159,'-1'-10'112,"-3"1"0,-4 3 0,-1-1 0,0 2 0,1 0-4,-1 2 0,3 2 1,-2 1-1,-1 0 0,0 1 1,0 3-1,2 5 0,1 4 1,1 2-1,-2 1 0,2 1 1,0 2-1,2 3 1,1 1-201,-2 1 1,3 0 0,-3 2 0,3 2 0,1 1 0,0 1 0,0-2 0,0 1 0,0-4 0,1 0-1,1-2 1,4-1 0,-1-2 0,1-4 0,-1 0 11,1-1 0,1 1 0,-3-5 0,0 1 0,1 0 0,3-1 0,1 1 0,0 0 1,-2-1-1,-1 0 0,-1-2 0,2-2 0,-2 2 80,0 2 0,4-5 0,-3 5 0,6-5 0</inkml:trace>
  <inkml:trace contextRef="#ctx0" brushRef="#br0" timeOffset="18">8246 18120 7840,'6'0'271,"-2"-4"0,-8 0 0,-4 1 1,-2 2-1,-2 1-323,1 0 0,3 0 0,0 0 1,-1 0-1,-1 0 0,-2 0 0,1 0 1,0 1-1,2 2 0,3 2 0,1 1 1,2 4-1,2 0-99,1 1 1,0 1-1,1 0 1,2-1 0,2 1-1,1 0 1,3-2-1,0-1 1,2-1 0,-2 1-1,2 1 1,1 2-1,2-1 1,-1 0 184,0-3 1,-1 2-1,-1-2 1,1 2 0,0 0-1,-2-1 1,-1-2-1,-3-1 1,1 1 0,-2 2-1,0 1 259,-2 2 0,-3-5 0,-4 0 0,-4-1 0,-2 0 0,-2 0 0,1-1 0,-1 0 0,0-2 0,1-2-1201,-1-1 0,4 0 908,1 0 0,4 5 0,-2 2 0</inkml:trace>
  <inkml:trace contextRef="#ctx0" brushRef="#br0" timeOffset="19">8478 18422 7882,'-5'6'302,"3"1"1,-6-5 0,-1 2 0,-2-1 0,0-2 74,-1-1-888,6 0 0,1 2 0,6 1 511,3 5 0,-3-3 0,4 1 0</inkml:trace>
  <inkml:trace contextRef="#ctx0" brushRef="#br0" timeOffset="20">8699 17817 6975,'8'11'452,"0"-4"0,-6 0 1,2-3-1,-4 2 1,-2 2-447,-2 0 0,0-5 0,3 4 0,-2-1 0,-1 1 1,2 2-1,-1 1 0,0 3 0,0 1 0,0 2 1,2-2-1,1 0 0,0 1 0,0 1 0,0 2 1,0 3-1,0 0-101,0-2 0,0 3 0,0-2 1,1 1-1,2 1 0,2-2 1,0-3-1,1-2 0,-1 1 1,2-3-1,-2-3 0,2-4 0,-2 1 1,1-2-1,1 0 41,2-2 1,-3-2 0,1-2 0,-1-2 0,1-2 0,0-1 0,1-4 0,-1 0 0,-1-1-1,-1-1 1,2-1 0,-2-1 0,1-2 0,-1 2 0,1 1 116,-4 1 1,3 5 0,-1-1 0,0 0 0,0 0 0,0 3 0,-2 4-28,0 6 1,-2 2-1,0 3 1,0 3-1,0 0 1,0 1-1,0 0 1,0 3 0,0 0-1,0 0 1,0-2-1,0 2 1,0 1-1,0 1 1,0 0-150,0-3 0,0 0 1,0-3-1,0 1 0,0 1 1,0 0-1,0-2 0,1-3 113,3-2 0,2-3 0,6-5 0</inkml:trace>
  <inkml:trace contextRef="#ctx0" brushRef="#br0" timeOffset="21">9025 18259 6979,'-4'8'364,"0"0"0,-1-6 0,1 3 0,-2 1 0,-1 1 0,3 4-483,3 0 0,1 1 1,0 0-1,0-1 1,1 1-1,2-1 1,2 0-1,0-2 0,2-1 1,-1 1 118,3 1 0,2 2 0,0-1 0</inkml:trace>
  <inkml:trace contextRef="#ctx0" brushRef="#br0" timeOffset="22">9304 18015 7282,'-6'5'52,"-1"-2"0,5 4 0,-2 2 0,1 2 0,2 0 0,1 1 1,0 0-1,0-1 0,0 1 0,1 0 0,2-1-108,1 1 0,3 1 0,-2 1 0,2 3 0,1 0 0,-1-1 0,1-1 1,0-1-1,0 0 0,-2 2 0,1-2 0,-2-1 0,0-2 0,-1 1 1,0 0 220,0-1 1,-1 1 0,-4-2 0,-3-2-199,-3-4 1,-3-4-1,1-3 1,3-2-1,0 0 33,-1 0 0,4-4 0,-2 2 0</inkml:trace>
  <inkml:trace contextRef="#ctx0" brushRef="#br0" timeOffset="23">9444 17968 7857,'-2'-6'146,"0"1"0,-3 1 0,-2 0 1,-2 1-1,-1 2-48,-2 1 1,2 1 0,1 2 0,2 2 0,1 2 0,-1 2 0,0 1 0,0 2 0,3-1 0,2 1 0,-1 0-1,-1-1-195,2 1 1,-1-1-1,0 1 1,0 0-1,0 1 1,2 1 0,1 3-1,0-1 1,0 3-1,0-3 1,1 2-1,2-1 1,2 1 0,0 0-1,1 2 10,1-2 1,-1 0 0,3-4-1,-1 2 1,1-2 0,0-1-1,0-2 1,-1 1 0,1-2-1,1-1 1,2-1 0,0 0-1,-1-2 1,1-2 93,-1-2 1,1-2 0,0 0-1,-1 0 1,1-2 0,0-2 0,-1-3-1,0-4 1,-4 0 0,-1 0-1,-3 1 160,1-2 0,0-1 1,-4-6-1,0 4 0,0 2 1,-1 1-1,-3 0 1,-2 1-1,-2-1 0,0 1 1,-1-1-1,-1 2 0,-2 1-151,0 1 1,1 5 0,-1-1 0,0 3 0,1 1 0,-1 0 0,1 1 0,0 3 0,2 4 0,3 2 0,-1 2 0,2 0-1,0-1 1,2 1-307,2-1 1,1 2 0,0 2 0,0 0 0,0-1 0,0-1 0,0-1-1,0-1 1,1 0 289,3-3 0,-2 2 0,3-4 0</inkml:trace>
  <inkml:trace contextRef="#ctx0" brushRef="#br0" timeOffset="24">9560 17736 7997,'-5'6'1495,"3"1"-1502,-1-3 0,1 2 0,2 6 0,0-1 0,2 1 0,1 0 0,4-1 0,1 2 0,1 3 0,2 2 0,4 2 0,-1 2 0,0 3 0,0 1 0,3 2 0,0 3-140,0 3 0,2 1 0,-5 0 0,-2-2 1,-3 1-1,0-2 0,0 2 0,-1-3 0,-4-2 0,-3-3 1,-1 0-1,0-1 0,0-1 0,0-3 0,0-3 236,0-4 1,-1-2-1,-2-3 1,-2-3 0,-2 1-1,-2-2 1,-1 0 0,-2-2-1,2-3-974,2-4 885,-2 3 0,3-10 0,-4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4.81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7513 8688 6352,'-1'10'-340,"-2"-1"436,-1-1 0,0-4 0,3 2 159,-3-1 0,3-2 1,-3-7-226,3-4 0,-3-2 1,-1 0-1,-2 1 1,-2 2-1,-1 2 1,-2 2-41,1 2 0,-1 2 0,0 3 0,1 3 0,0 0 0,2 1 0,2 2 0,-1 5 1,0 3-1,2 0 0,0-3 5,4-2 0,1-1 0,1 0 0,1 0 0,3 3 0,2 0 0,2-2 0,-2-3 0,1-3 0,-1-2 0,3-2 0,2-2 0,0-1-36,1 0 1,0-5-1,-1-3 1,1-2 0,-1-3-1,1-3 1,0-3 0,-1-4-1,1-3 1,0-3 0,-1 0-1,1-4 1,1 0 0,1-2-1,2 0 15,-2 0 1,-1 0-1,-2 2 1,1 2-1,-2 3 1,-1 5-1,-2 4 1,-2 3-1,-2 6 1,-3 5-1,-3 6 107,-1 4 1,0 3 0,3 4 0,-2-1 0,-1 1 0,2 1 0,1 1 0,1 2 0,0-1 0,0 1 0,0 0 0,0 2 0,0 2 0,0-1 0,1 1-74,3 0 1,-3-2-1,3 2 1,-2 0 0,1 1-1,1 0 1,0-3 0,0 0-1,0-1 1,-1 0 0,1-3-1,0-1 1,-1-2-1,-1 0-48,2-4 0,-1 2 0,5-5 0,-1-2 1,1-4-1,-1-3 0,-1-1 0,-1-3 1,2-2-1,-2-2 0,0-1 0,-1-1 0,1 0 1,-2 3 0,4-1-1,1-2 1,0-1 0,0-1 0,-1 0-1,1 3 1,0 1 0,0 0 0,-1 0-1,1 0 1,0 3 0,0 1 75,-1 2 1,-3 2 0,3 6 0,-2 3 0,-2 5 0,-2 4 0,-1 3 0,0-1 0,0 1 0,0 1-1,0 1 1,-1 1 0,-2-1 13,-1-2 0,0-3 0,4-2 0,0 1 0,0-1 0,0 1 0,1-3-214,3-5 141,-2-5 0,7-11 0,-4 0 0,0 1 0,1-1 0,1 1 0,1-1 0,-1 0 0,1 1 0,1 0 30,2 4 0,-5 3 0,-1 8 1,-1 3-1,1 4 0,0 0 1,2 0-1,-1-2 0,3-3 1,0 1 5,-1-1 0,3-3 0,-4 0 0,4-1 0,-1-4 8,-2-1 0,-3 0 0,-5-5 0,0-1 0,0-1 1,0-2-1,0 1 0,0-1 0,-1 0 0,-2 1 1,-2-1-1,-2 0-16,-2 1 1,-1-1 0,-2 2 0,2 1 0,1 2 0,1 2 0,-1 3 0,-1 0 0,-2 2 0,2 2 0,1 2 0,2 3-61,2 4 1,1 0 0,3 1 0,-2-1 0,0 1 0,0 0 0,2-1-1,1 1 1,1 0 0,2-1 0,2 1 0,1-2 0,3-1 0,2-2 0,0-2 54,1-3 0,5 0 0,1 3 0,5 1 0</inkml:trace>
  <inkml:trace contextRef="#ctx0" brushRef="#br0" timeOffset="1">8292 8571 7853,'8'-5'-216,"-2"-3"1,0-2 0,-3 0 0,1 3 0,-1 6 265,-4 4 1,1 6-1,-4-2 1,1 4-1,1 0 1,-2 1-1,0 0 1,0 1-1,0 1 1,2 1-1,0-1 1,2-1-1,-1-2 1,-2-2-1,-1-1-239,2 1 0,1 1 0,2 0 0,1-3 0,4-9 189,0-8 0,-3-7 0,2-6 0</inkml:trace>
  <inkml:trace contextRef="#ctx0" brushRef="#br0" timeOffset="2">8362 8350 7853,'0'-6'-461,"-5"1"1,-2 5-1</inkml:trace>
  <inkml:trace contextRef="#ctx0" brushRef="#br0" timeOffset="3">8583 8502 7368,'-1'6'-304,"-3"-2"236,3-3 0,-6-5 0,3 0 0,-4 2 0,-1 2 0,0 2 77,2 2 0,3 5 0,-3-1 0,2 2 1,2 2-1,2 0 0,1 1 0,0 1 0,0 1 1,0 0-1,0-1 0,0 0 0,0 2 0,0-2 1,1-1-7,3-2 0,2 1 0,3 0 0,-2-1 0,2-1 0,2 0 0,0-4 0,1-1 0,0-2 0,-1-2 0,1-1 0,1 0 0,1-1 0,2-3 0,-2-4-25,-1-2 1,-2-2 0,2 1 0,1-2 0,1-2 0,-2 0-1,-3-1 1,0 1 0,-2-1 0,0 2 0,-3 1 115,0 2 0,-2 0 1,-7 5-1,-3 6 1,1 6-11,2 5 0,3-4 0,2 0 0,3-2 0,4-2-126,2-2 1,0-2 0,-1-2 0,-2-2 0,-1-2 0,1-2 0,0-1 0,1-2 0,-1 1 0,-2-1 0,-3 0 0,0 1-13,-2-1 1,-2 2 0,-1 2 0,-5 4 0,-3 3 0,1 2 0,1 2 58,1 1 0,4 5 1,-2-2-1,0 4 0,-1 0 1,-1 1-1,2 0 1,1 1-1,1 1 0,0 1 1,1 0-1,1-3 0,-1 0 1,-1 1 21,2 3 0,0-4 0,2 4 1,0-3-1,0-1 0,2-2 1,2-1-1,2-1 0,2-1 1,0 1-1,1-1 0,1-2 0,2-1 1,-1 0-77,1-1 1,1 1 0,1-4 0,1 0 0,1 0-1,-1-1 1,2-3 0,1-4 48,3-2 0,1-7 0,1-1 0</inkml:trace>
  <inkml:trace contextRef="#ctx0" brushRef="#br0" timeOffset="4">9444 8548 7490,'0'-8'37,"0"1"0,0-2 1,0-2-1,0 0-139,0-1 0,0 0 0,0 1 1,1 0-1,1 5 0,2 6 0,-1 6 1,-2 5 77,-1 0 1,4 2 0,0 1-1,-1 3 1,-2 1 0,-1 3-1,0 1 1,0 0 0,1-1-1,2-2 1,1 2 0,-2 1-1,1 1 1,-1 0 0,4-1-712,0-2 735,-3-4 0,7 1 0,-4 1 0</inkml:trace>
  <inkml:trace contextRef="#ctx0" brushRef="#br0" timeOffset="5">11921 8757 7359,'10'8'0,"-1"-1"-115,-1-2 1,-4-1 0,1-4 0,-2-2 0,-6 0 157,-2-2 1,-2-1 0,-2 2 0,2-2 0,-3 0 0,0-2 0,-1 2 0,-1 0 0,0 1 0,1 0 0,-1 0 0,0 2 0,1 1-70,-1 1 1,4 0 0,1 1 0,-1 3 0,0 3 0,2 4-1,-1 0 1,2 1 0,0 1 0,2 1 0,2 3 0,1 0 0,0 1-1,0-1 1,1-1 0,2-1 7,1-2 1,5-3-1,-1-1 1,2-3-1,1 0 1,2-4-1,2-1 1,0-2 0,1-3-1,-1-5 1,2-5-1,0-7 1,1-3-1,0-5-23,3 0 0,-1-2 0,1-6 0,-3 0 0,0-2 0,-1 2 0,0-1 0,-4 1 1,-3-1-1,-4 5 0,0 4 0,-3 5 0,1 2 0,0 2 138,-1 5 0,-2 8 0,-1 7 1,0 8-1,0 5 0,0 4 0,0 1 1,0 4-1,0 3 0,0 2 0,0 0 1,1 1-1,2 3-117,1 3 1,1 1 0,-2-2-1,1 0 1,-2-4 0,1 0-1,-1-3 1,2-2 0,-1-2-1,-2-2 1,-1-5 0,1-2-1,2-1-58,1-1 1,5-4 0,-1-5 0,1-4 0,0-6 0,-2-2 0,1-2 0,0 0 0,0 1 0,-1-1 0,1 0 70,0 1 0,0-5 0,3 1 0,1-1 0,0 1 0,-1-1 0,0 2 0,-2 1 0,-2 2 1,2-1-1,2 0 24,0 1 0,0 5 0,-4 6 1,-3 7-1,-2 3 0,-2 3 1,0 1-1,0 3 0,0 0 0,0 0 1,0-2-1,0 1 20,0-1 1,0 2 0,0-3 0,0 2 0,0-2-1,0-1 1,0-1 0,0-1 0,1 0 0,3-4-92,4-3 1,2-8-1,2-3 1,-2-4-1,-1 0 1,-3-1 0,1 2-1,-2 1 1,1 2-1,0 1 1,0 1 0,-1-2 53,0 1 0,4 3 0,-2 3 0,5 6 0</inkml:trace>
  <inkml:trace contextRef="#ctx0" brushRef="#br0" timeOffset="6">12700 8804 7853,'-12'0'-244,"1"0"0,-1 0 0,2 1 0,2 3 235,4 4 0,-1-2 1,1 2-1,2 1 1,0 1-1,2 2 1,0 0-1,0 1 1,2 1-1,0 1 1,3 0-1,2-3 1,2 0-1,1-2 1,2 0-1,-1-4 61,1-1 0,0-1 0,-1-4 0,1 0 0,0 0 0,-1-1 0,2-3 0,1-4 0,2-2 0,-2-2 0,-1-1 0,-1-1 0,-1-3 0,0-1-46,-4-3 1,2 3-1,-5 0 1,-1 0-1,-2 1 1,-1 1-1,0 0 1,-1 2 0,-3 1-1,-4 3 1,-2 1-1,-2 2 1,1 3-1,-1 3 1,0 1-61,1 0 1,-1 1 0,0 3-1,1 4 1,0 2 0,2 2-1,3-1 1,-1 2 0,2 2-1,0 0 1,3-1 0,0 0 0,2 1-1,0 0-107,0-1 0,0-1 0,0-1 0,2 0 0,1-1 0,5 1 161,3-1 0,0 1 0,1 0 0</inkml:trace>
  <inkml:trace contextRef="#ctx0" brushRef="#br0" timeOffset="7">13142 8781 6963,'4'-8'0,"0"0"66,-2-1 0,1 4 0,-1 0 0,2 2 0,-1 3 1,-3 5-1,-3 4 0,-1 3-81,2 0 1,1-1-1,-1 1 1,0 0 0,-2-1-1,1 1 1,2 1 0,1 1-1,0 1 1,0 0 0,0-2-1,0-2 1,0 1-313,0-1 1,1-3 0,2-3-1,2-3 327,1-7 0,2-5 0,4-1 0</inkml:trace>
  <inkml:trace contextRef="#ctx0" brushRef="#br0" timeOffset="8">13247 8502 7452,'-7'0'-503,"2"5"0,5 1 0</inkml:trace>
  <inkml:trace contextRef="#ctx0" brushRef="#br0" timeOffset="9">13514 8711 7521,'12'0'-83,"-1"0"0,0-1 0,-4-3 0,-3-4 0,-2-2 0,-2-2 0,-2 2 0,0 1 0,-3 2 0,-2 2 74,-2 2 1,-1-2 0,-2 1 0,0 2 0,1 0 0,-1 4 0,1 2 0,0 3-1,2 4 1,3 0 0,-1 1 0,2 0 0,0 1 24,2 2-20,2-2 0,1 8 0,0-5 1,0 1-1,1 0 0,2-3 1,2 0-1,2-1 0,2 0 1,1-2-1,2-2 0,-1-2 1,1 0-1,1-2-73,2-2 0,-1-3 0,6-4 0,-1-4 1,1-4-1,-1-3 0,0-4 77,-1-3 0,4-2 0,-3 1 0</inkml:trace>
  <inkml:trace contextRef="#ctx0" brushRef="#br0" timeOffset="10">13747 8664 7052,'0'12'2,"0"0"1,1-2-1,2-1 1,2-3 18,1 0 1,1-1-1,2-3 1,-2 2 0,3-1-1,0-2 1,0-2 0,-1-2-1,-1-1 1,0 1 0,-1-1-1,1-2 1,0 0-71,-2-3 1,4-1-1,-7-2 1,0 0-1,-2 1 1,-1-1-1,0 0 1,0 1-1,-1-1 1,-3 2-1,-4 2 1,-2 3-1,-2 1 33,1 0 0,-1 0 0,0 4 0,1 0 0,-1 2 1,1 0-1,-1 3 0,0 2 0,2 2 0,1 1 0,1 2 1,-1-1-1,0 2 0,1 2 0,3 0 28,0-1 0,4 3 1,-3 0-1,3 0 1,2 1-1,1-1 1,4-1-1,0 0 1,3-1-1,1 1 1,2-2-1,0-1 1,-1-3-1,1-1 1,0-2-85,-1-2 1,5 3 0,-1-4 0,1-2 0,-1 0 0,2-2 71,1 0 0,2-6 0,3 0 0</inkml:trace>
  <inkml:trace contextRef="#ctx0" brushRef="#br0" timeOffset="11">14189 8571 7814,'0'-11'-15,"0"-1"1,0 0-1,1 2 1,3 2-1,4 4 1,2 3-1,2 1 1,-1 0 0,1 0 20,-1 0 0,1 0 0,0 0 0,1 1 0,1 2 0,1 1 0,0-1 0,-3-1 0,0 1 0,0 2 0,-1 0 0,1 1 0,0 0 0,-2 0 0,-1 1 0,-3 2-121,0 1 1,-2 2-1,-4 1 1,0 2-1,-2 3 1,-2 0-1,-2-2 1,-2-3-1,0-2 1,-1 1 0,-1 0-1,-2-1 148,1 1 1,0-1-1,2 0 1,2-2-1,-1-1 1,0 1-1,2 1 1,2 0-1,5-2 35,5-4 1,5-3 0,0-1-1,1 0 1,0 0 0,-1 0-1,2 0 1,1-1 0,3-2-1,0-1 1,0 2 0,-2 1-1,2-1 1,1 0 0,0-2-97,-2 1 1,-3 2 0,-2 1-1,1 0 1,0 0 0,-1 0-1,1 0 1,0 0-1054,-1 0 1081,-4 0 0,-2 0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4.82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5361 11967 7503,'0'-7'-1264,"-1"0"1352,-3 2 0,2-3 1,-5 3-1,1 0 0,-1 0 1,-2 2-1,-1 2 0,0 2 1,2 3-1,4 4-109,3 2 0,1-2 0,1-2 0,2 1 0,2-1 0,0 3 0,1 0 0,0 0 0,0-1 1,-1 1-1,2 1 0,-1 2 0,2 0 0,0-1 0,-1 1 0,1 0 0,0-1 10,0 1 0,-1-1 0,5 1 0,0 0 0,-1-1 0,1 0 0,1-2 0,1-1 0,2 1 1,-2 1-1,0 2 0,0-2 0,3-1 0,0-1 0,1-1 0,-1 1 11,-1 0 1,1 0 0,-1 2 0,3-1 0,2-1 0,-1 0 0,0-1 0,1 1 0,2 0 0,3 0 0,1-1-1,0 2 1,0 0 0,1 0 0,2-1-1,3 1 1,-4 0 0,2 0-1,2-2 1,0-1 0,2 1 0,0 1-1,-1-1 1,-2 0 0,-1-1 0,1 1-1,2 0 1,1 1 0,0-1 0,-2-1 33,-2 1 1,-1-4 0,-4 4-1,1-2 1,-1-2 0,-3-2-1,-2-1 1,-3 0 0,0 0-1,-1 0 1,-1-1 0,-1-3-1,-2-4 1,-3-2 8,-2-2 0,1 0 0,-5 1 1,-2-1-1,1 1 0,-1-1 0,2 0 1,-1 1-1,-2-1 0,-1 0 0,0 1 1,-1-1-206,-3 0 1,1 1 0,-3-1 0,-1 1 0,2-1-1,0 0 162,2 1 0,-3-1 0,0 0 0</inkml:trace>
  <inkml:trace contextRef="#ctx0" brushRef="#br0" timeOffset="1">5536 12700 7213,'0'12'0,"-1"-2"0,-2-1-79,-1-1 0,0 0 1,4 3-1,0 1 0,0-1 1,0 1-1,0 0 0,0-1 1,0 1-1,0 1 1,2 0-1,0 0 100,2-3 1,5-1 0,-2 3 0,0-2 0,0-1 0,-1-2-1,1-2 1,0-1 0,1-1 0,0 1 0,1-2 0,0-5-1,-1-5 31,-4-2 1,-3-2-1,-1 1 1,0-2 0,1-1-1,2-2 1,1 1 0,-2-1-1,0-1 1,-2 0 0,0-1-1,0 2 1,0-1-1,0 3 1,-2 1-58,-2 1 1,2 2 0,-5 1 0,1 2-1,-1 2 1,-2 2 0,-1 2 0,-2 1-1,1 1 1,-1 3 0,1 4 0,-1 2-1,2 2 1,1 1 0,1 1-121,-1 2 0,2 0 0,1 0 0,-1 2 0,2 1 0,0 0 0,2-3 0,2 0 125,1 1 0,5-4 0,2 3 0</inkml:trace>
  <inkml:trace contextRef="#ctx0" brushRef="#br0" timeOffset="2">5792 12793 7853,'11'5'-109,"1"-3"0,-2 3 1,-1-1-1,-1-1 1,0 1-1,0 0 0,-2 1 1,1 1-1,-2 0 1,1 0-1,-1 3 0,1 2 1,-4 0 79,-1 1 1,-1-4-1,0 0 1,0 1-1,0 1 1,0 2-1,0-1 1,0 1-1,0-1-171,0 1 202,-5-5 0,4-4 1,-3-6-1,2-5 1,-1-3-1,-1 0 1,1-1-1,2 1 0,1-1 1,0-1-1,0-1 1,0-2 53,0 2 0,-1 1 0,-2 2 0,-1-1 0,2 0 0,1 1 0,1-1 0,0 0 0,0 1 0,0-1 0,1 1 1,1-1-1,4 0 0,-1 1-50,0-1 1,4 4 0,-1 2 0,2 1 0,2 2 0,-1 2-1,1 1 1,0 0 0,-1 1 0,1 3 0,-2 4 6,-2 2 0,-3 2 0,-5-1 0,0 1 0,0 0 0,0-1 0,-1 1 0,-2-1 0,-2 1 0,0 0-415,0-1 1,0-4 401,1-3 0,2 2 0,-3 1 0</inkml:trace>
  <inkml:trace contextRef="#ctx0" brushRef="#br0" timeOffset="3">6199 12642 6838,'-5'-7'1,"3"4"0,-2 6 0,4 5 1,3 2-1,1 2 0,0 1 1,0 1-1,1 2 0,0-2 1,1 0-1,0 0-66,-1 2 1,0 1-1,-2-3 1,0 1 0,0 0-1,0-2 1,-1-2 0,2 1-1,-1-1 1,-2 1 64,-1 0 0,-5-6 0,-2-1 0</inkml:trace>
  <inkml:trace contextRef="#ctx0" brushRef="#br0" timeOffset="4">6083 12700 7853,'-7'-5'-31,"2"2"0,6-5 0,4 1 0,6 0 0,3 2 0,1 1 0,1 0 0,1 2-74,1 0 1,1 1 0,4-1 0,1-2 0,0 0-1,3 0 1,3 0 0,1 0 104,0-1 0,5-1 0,6-6 0</inkml:trace>
  <inkml:trace contextRef="#ctx0" brushRef="#br0" timeOffset="5">7536 11863 7002,'-5'-7'-12,"4"2"1,-4 10-10,5 3 0,5 2 1,1 2-1,2 0 0,0-1 1,1 1-1,1 1 0,3 1 1,1 1-1,2 1 0,-1 1 1,1 1-1,1 1 0,-1 1 1,3-1-1,-1 0 0,2 1 1,1-1 9,-2-1 0,3 3 0,-2-6 0,2 1 0,2-1 0,2 1 0,1-2 0,-1-1 0,-1-1 0,-2-2 0,1-1 0,2-1 0,3 1 0,-1 0 0,1 0 13,-4-1 1,5-2 0,0 3 0,0-1 0,-2 0-1,0-1 1,3 0 0,3-1 0,1 1 0,-2 1 0,0-1-1,-2 0 1,1-2 0,2-1 0,1 0 1,-1 0 0,-2 0 0,-3-4 1,1 0-1,0 0 0,1 0 0,0 0 1,0 0-1,0-2 0,0 0 0,0-4 1,0 1-1,0-1 0,-2-1 0,0-2 16,-3-1 0,-2 2 1,0 0-1,-1-1 1,0 0-1,-1 0 0,-1 2 1,-3-2-1,-1-2 1,-3 0-1,-1-1 0,-2 0 1,1 1-1,0-1 1,-2 0 8,-2 1 0,1 3 0,-5 0 1,0 1-1,-1-1 0,1 0 1,-2 0-458,-5 2 1,-3 1 427,-6 5 0,0 0 0,1 0 0</inkml:trace>
  <inkml:trace contextRef="#ctx0" brushRef="#br0" timeOffset="6">8467 12793 7853,'0'12'-153,"-2"-1"1,0 1 0,-2 0 0,1-1 0,2 1 0,1-1-1,0 1 1,0 0 142,0-1 0,0 5 0,0-1 0,0 0 0,0-3 0,0 0 0,0 0 0,1-1 1,2 1-1,2-2 0,0-1 0,2-2 0,-2-1 0,1-1 0,1 2 0,2-2 0,1 0 1,2-2 42,-1-2 1,1-2 0,-2-3-1,-1-4 1,-1-2 0,0-2 0,0 1-1,-2-1 1,-1-1 0,-1-1 0,0-3-1,0 0 1,-1 0 0,-2 2 0,-1-1 5,0 1 0,0-4 0,0 3 0,0 1 0,0-1 1,-1 1-1,-2 0 0,-2 2 0,0 2 0,-2-1 1,1 1-1,-3 0 0,-2 2 0,0 3-69,-1 1 1,0 1 0,1 4-1,-1 0 1,1 1 0,0 3-1,2 4 1,1 2 0,1 2 0,-1-2-1,1 0 1,2 1 0,1 1-1,1 1 1,-1 0-127,1-1 0,2 0 0,1-1 0,0 1 0,1-1 0,2 1 0,2-2 156,1-2 0,2 3 0,4-5 0</inkml:trace>
  <inkml:trace contextRef="#ctx0" brushRef="#br0" timeOffset="7">8839 12735 7882,'-12'-7'-52,"4"2"0,1 5 1,-1 2-1,0 0 1,2 3-1,1 2 1,2 2-1,2 1 1,1 2-1,0-1 0,0 1-24,0 0 0,4-1 0,1 1 0,0 0 0,1-1 0,0 2 0,0 1 0,0 2 0,2-2 1,0-1-1,-2-1 0,0-1 60,-4 1 1,2-7 0,-3-5 0,-3-6 0,-2-6 0,-3-2 0,1-3 0,-2 0 0,0-1 0,2 0 69,1-3 0,0 3 0,2 0 0,-1 0 0,0 1 0,0 0 0,1 3 0,0 1 0,2 2 0,1-1 0,0 0 0,0 1 0,0-1-38,0 0 1,5 1 0,3 1-1,2 0 1,2 4 0,-1 1-1,1 2 1,-1 2 0,2 1 0,2 0-1,0 0 1,-1 0-36,-1 0 0,-1 0 0,-1 1 0,1 2 0,-2 2 0,0 0 0,-4 2 1,-1-1-1,-2 3 0,-2 1 0,-1 2 0,-1 0 0,-2-1 30,-1 1 1,-3-4 0,1-2 0,0 1 0,-3-1 0,-2 2 0,0 0 0,-1-2 0,1 1-473,-1-1 0,6-2 461,2 4 0,2-6 0,2 3 0</inkml:trace>
  <inkml:trace contextRef="#ctx0" brushRef="#br0" timeOffset="8">9258 12665 6869,'0'-8'92,"0"1"1,0 0 0,0 5-97,0 5 0,0 3 0,0 1 0,1 2 0,1 3 0,2 2 0,-1 2 0,-1-2 0,1 0 0,1 0 0,-2 2 0,1-1 0,0 1 0,1-1 0,-2 1 0,-1-1-106,-1 1 0,4 3 0,0-3 1,-1-2-1,-2-1 0,-1-1 0,1-1 110,3 1 0,-3-11 0,-1-7 0,-6-12 0</inkml:trace>
  <inkml:trace contextRef="#ctx0" brushRef="#br0" timeOffset="9">9153 12619 7853,'-12'0'-20,"6"0"0,-1 0 0,3 0 1,-3 0 40,-4 0 1,6 0 0,5 0-1,7 0 1,3 0 0,2 0-1,1 0 1,1 0 0,3 0 0,1-2-1,2 0 1,2-2 0,2 0-1,-1 0 1,1 0-102,3 2 1,-2-5 0,3 1 0,0-1 0,-1 2 0,-1 1-1,-2-1 1,-1 0 0,-1 0 0,-2 2 79,-5 2 0,3 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4.83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11700 4664 6594,'-7'0'22,"-3"0"0,9 1-36,-3 3 0,3-2 1,1 6-1,0 1 1,0 2-1,0 0 15,0 1 1,3-1 0,3 0 0,-1-2 0,1-1 0,1 1 0,0 1 0,1 0 0,-1-1 0,-1-1 0,1 0 0,0 0 0,1-1 0,0 2-3,1 2 1,0 0 0,0 0 0,-1-2 0,1-2 0,1 1 0,0 0 0,0 0 0,-3 0 0,2-1 0,2 0 0,0-1 0,1 1 0,0 0-2,-1 0 1,2 3-1,1-3 1,2 0-1,-2 0 1,-1-1-1,-1 1 1,-1 1-1,1-1 1,-1 0-1,1-1 1,0-1-1,-1 2 1,1-2-1,0 1 1,-1 0 0,1-1 0,-1 0 0,1-2 0,0 0 0,-1 1 0,1 0 0,0 0 0,-1-1 0,1-1 0,0 1 0,-1 1 0,1-2 0,-1 1 0,1-1 1,0 2 1,-3 0-1,1-2 1,3 0-1,0 2 1,0-1-1,-2-2 1,1-1-1,0 0 1,-1 0-1,1 0 1,0 1-1,-1 2 1,1 1 0,0-2 1,-1-1-1,1-1 1,-1 0 0,1 0-1,0 0 1,-1 0 0,1 0-1,0-1 1,-1-1 0,1-2-1,-1 1 5,1 2 0,0 1 0,-1-1 0,1-2 0,0-1 1,-1 2-1,1-1 0,-1 0 0,1-2 0,0 0 0,-1-1 1,1 0 1,0 1 1,-1 0 0,1 2-1,0-2 1,-1 0 0,1-1-1,-1 0 1,2 0 0,2 1-1,0 0 1,-1 1 0,-1 0-1,-1-1 1,-1 0 0,1-2-14,0 1 0,-1 2 0,1-3 0,0 1 0,-1 1 0,1-2 0,-1 2 0,2-1 0,2 0 0,0 0 0,-1 1 0,-1-2 0,-1 2 0,0-1 0,-1-1-2,1-2 0,-1 3 0,1-2 0,0-1 0,-1 0 0,1 0 0,-2 1 0,-1 0 1,-1 1-1,1 0 0,1 1 0,2-1 0,0-1-8,-1 2 0,1-4 0,0 3 0,-2-1 0,-1 2 0,-1 0 1,1-1-1,1-2 0,2-1 0,-1-2 31,1 0-14,-6 6 1,5-4-1,-5 2 1,2-1-1,-2 0 1,1 2-1,-2 1-33,0-1 0,-2 5 31,-7-2 0,-2 8 0,-6 2 0</inkml:trace>
  <inkml:trace contextRef="#ctx0" brushRef="#br0" timeOffset="1">7676 4059 8012,'-8'0'-154,"2"1"1,-1 3 0,2 4-1,1 1 1,4 0 165,3-1 1,6-6-1,-2 2 1,4-3 0,0-1-1,1 0 1,1 0 0,1 0-1,3 0 1,1 0 0,3 0-1,1 0 1,1 0 0,0 0-1,1 0-107,-1 0 88,5 0 0,-3 0 1,2 0-1,-4 0 1,-2-1-1,-2-1 1,1-2-1,-2 1 1,-1 2-1,-2 1 1,1 0-1,-2-2 0,-1 0 1,-2-2-48,1 1 1,-4-2 0,-2 0 0,1 0-1,-2-2 1,1 2 0,-1-1 0,1-1-1,-4-2-168,-1-1 0,-1 2 1,-1 2-1,-3-1 222,-3 1 0,-4-2 0,0-4 0</inkml:trace>
  <inkml:trace contextRef="#ctx0" brushRef="#br0" timeOffset="2">8153 3919 8225,'-2'-10'-410,"-2"2"388,3 3 0,-5 1 0,2-1 0,-4 0 0,-2 0 0,-2 2 20,1 2 0,4 6 1,4 3-1,6 2 0,5 0 1,2-1-1,2-2 0,-2-1 1,0 0-1,1 0 0,2 0-18,0 4 0,0-4 0,-2 2 0,1-1 0,-1 1 0,2 0 0,2 1 0,0 1 0,-1 1 0,-2-2 0,-3-2 0,-3 3 0,1 0 13,-1 2 0,-3-1 0,0 1 0,-5-1 1,-3 0-1,0-2 0,-2-1 0,1 1 0,-3 1 1,-1 2-1,-2-1 0,0 1 0,1-1-51,-1 1 0,0 0 0,1-1 1,-1 1-1,1 0 0,0-1 0,2 1 1,1-1-1,-1 1 0,-1-2 0,-2-2 58,1-4 0,4-3 0,2-1 0</inkml:trace>
  <inkml:trace contextRef="#ctx0" brushRef="#br0" timeOffset="3">5838 4140 7607,'-7'0'-82,"0"2"1,1 0-1,-1 2 1,-2-1-1,0-1-167,1 2 250,3-3 0,0 10 0,-2-4 0,1 4 0,2 0 0,3 1 0,1 0 0,0-1 0,0 1 0,0 0 0,0-1 0,1 1 0,3-1-16,4 1 1,-2 0 0,2-1-1,1 1 1,1-2 0,2-1 0,0-1-1,-1 0 1,1-2 0,0 0 0,-1-3-1,1 1 1,-1-1 0,1-2 0,0-2 44,-1-3 0,1-2 1,0-6-1,1 0 0,1-1 1,1-1-1,-1-1 1,-2-1-1,-3 1 0,-1-2 1,1 0-1,0-1 0,0 1 1,-3 0-1,0 2-5,-4-2 0,0 4 0,-4-2 0,-2 3 0,-3 3 0,-4 2 0,0 2 0,-1 3 1,0 0-1,-1 2 0,-1 0 0,-3 0 0,1 2-60,-1 2 0,1-2 0,3 5 0,-1-1 0,-1 1 0,0 2 0,3 1 0,0 2 0,2-1 0,1 1 0,2-1 0,2 1 0,2 0-83,2-1 1,2 1 0,3 0 0,4-2 0,2-1 0,2-3 0,1 0 0,1-4 117,2-1 0,4 5 0,-2 0 0</inkml:trace>
  <inkml:trace contextRef="#ctx0" brushRef="#br0" timeOffset="4">6176 4129 6954,'-6'11'30,"5"-3"1,-3 0 0,3 1 0,1 1 0,0 2 0,0-1 0,0 2 0,0 2 0,0 0 0,0-1-1,0-1 1,0-1-125,0-1 0,0 1 0,0 0 0,0-3 0,0-5 85,0-8 0,0-5 0,0-3 0,0 0 0,0 1 0,0-1 0,0 1 0,0-1 0,0 0 0,0 1 0,0-1 0,0 0 0,0 1 0,0-1 56,0 1 0,1-1 0,2 0 0,2 2 0,1 2 0,2 3 0,0 1 0,0 0 0,1 0 0,1 1 0,2-1 0,-1 1 0,1 2-31,0 1 1,1 0 0,1 0-1,1 1 1,-1 2 0,-1 2 0,-1 0-1,0 1 1,-1 0 0,0 0-1,-4 1 1,-1 2 0,-3 1-11,1 2 1,-1-1-1,-7 0 1,-2-2 0,-2-2-1,0 1 1,-1 0-1,-1-2 1,-2 1 0,0-1-1,1 2 1,-1-2-125,0-2 0,6-1 0,3-1 0,5 1 1,3-3-1,1-3 0,5 1 0,2-1 1,2 1-1,1-2 118,0 1 0,-1-2 0,3 0 0,-1-2 0,3 0 0,-2-5 0</inkml:trace>
  <inkml:trace contextRef="#ctx0" brushRef="#br0" timeOffset="5">6606 4164 8115,'8'0'-22,"-1"0"0,-4-2 11,1-2 0,-3 4 0,-1 0 1,0 7-1,0 3-46,0 2 0,0-1 0,0 2 1,0 2-1,0 0 0,0-1 1,0 1-1,0-1 0,0 1 1,0 1-1,0-1 0,0 1 1,0-2-1,0-1-56,0-1 0,0-5 0,0-2 0,0-3 0,0-7 0,0-6 0,0-3 0,0-3 113,0-1 0,0-1 0,0-5 0</inkml:trace>
  <inkml:trace contextRef="#ctx0" brushRef="#br0" timeOffset="6">6559 4117 8115,'-11'0'-68,"3"-4"1,1-1 0,1 0 0,1-2 0,-2 2 0,2-1 79,0-1 0,2 5 0,7-2 0,4 3 0,2 1 0,3 0 0,2 0 0,1 0 0,1 0 0,1 0 0,0 0 0,3 0 0,1 0-90,1 0 27,1 0 1,0 0-1,2 0 1,1 0-1,-1 0 1,-3 0-1,-2 0 1,-3 0-1,-1 0 1,-3 1-1,-1 1 1,-3 4-990,-2 0 1040,-3-3 0,-5 2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4.84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3803 10816 8122,'0'8'-476,"-1"-2"422,-3-1 0,3 0 0,-5-2 0,4 1 52,2-1 0,2 2 0,10-1 0,0-2 0,-1-1 0,1-1 0,0 0 0,-1 2 0,2 0 0,1 2 1,2-1-1,-1-2 0,1-1 0,1 0 15,1 0 1,-3-1-1,3-2 1,0-1-1,0 2 1,2 0-1,-1 1 1,-1-1-1,-1-2 1,-3 1-1,1 2 1,-1 1-1,1 0 1,0-1-1,-3-2 1,0-1-1,0 1 0,-1 2 0,2 1 0,1 0 0,2 0 0,-2 0 1,0 0-1,1 0 0,0 0 0,-1 0 0,-1 0 0,-1 0 0,0 0 1,-1 0 2,1 0 1,-1 0 0,1 0 0,1 1 0,1 2 0,2 1 0,-2 0 0,-1 0 0,-2 0 0,1-2-1,0 1 1,-1-1 0,1 2-2,0-1 1,-1-1 0,1 1-1,-1 1 1,1-2 0,0 0 0,-1-2-1,1 0 1,0 0 0,-1 0 0,1 0-1,0 0 1,0 0 0,3 0 0,0 0-1,-1 0 0,-1 0 0,3 0 0,-1 0 0,0 0 0,-1 0 0,0 0 0,1 0 0,0 0 0,-2 0 0,-2 0 1,1 0-1,0 0 220,-1 0 1,-1 1 0,-3 2-382,-7 0 0,-5 1 1,-6-2 145,4 2 0,-4-3 0,5 4 0</inkml:trace>
  <inkml:trace contextRef="#ctx0" brushRef="#br0" timeOffset="1">3908 9316 8122,'-11'1'-658,"4"3"614,-4-3 0,9 6 1,-5-4-1,1 4 1,1 1-1,-1-1 1,4 2-1,1 2 1,1 0-1,0 1 1,0 0 27,0-1 1,1 1-1,1 1 1,4 1 0,0 2-1,2-2 1,0-1-1,-1-2 1,2 2 0,2 0-1,0 0 1,1-3 0,0 1-1,-1-1 1,1 2-1,-1-2 47,1-2 1,0-3 0,-1-5 0,1 0-1,0 0 1,-1-1 0,1-2 0,0-2-1,-2-1 1,-1-4 0,-1-1 0,-1-3 0,1-2-1,-1 1 486,-2-2-499,4 4 0,-8-8 0,3 4 0,-3 1 1,-1-2-1,0-1 0,0 0 0,0 1 0,0 1 1,-1 2-1,-2-1 0,-2 2 0,-1 2 0,-2 3-17,2 2 0,-5 4 0,3-1 1,-2 3-1,-1 1 0,-1 0 0,0 1 1,1 3-1,-1 4 0,0 2 0,2 2-98,2-1 0,-1 1 1,5 0-1,2-1 1,0 1-1,1-1 0,-1 1 1,-2 0-1,1-1 1,2 1-1,2 0 0,3-1 97,4 1 0,2-6 0,2 10 0,-1-3 0</inkml:trace>
  <inkml:trace contextRef="#ctx0" brushRef="#br0" timeOffset="2">4396 9246 7915,'0'-12'0,"0"1"0,0-1 0,0 0 26,0 1 1,-1 3 0,-3 2 0,-2 2 0,-1 5 0,3 5 0,3 5 0,1 0 0,0 1-99,0 0 1,0 3 0,1 1 0,2-1 0,1 2 0,0 1 0,-1 1 0,3 0 0,-1-1 0,0-2 0,-1 2 0,0 1 0,1 0 0,0 0 0,0 1 0,-1-1-39,1-1 1,-3 4-1,1-4 1,-1 0-1,-2-1 1,1-1-1,2-1 72,0-1 1,1-11-1,-4-8 1,0-7-1,0-3 1,0-1-1,-1-1 1,-2-2-1,0-2 1,0 1 37,2 0 0,-4-4 0,-2-6 0</inkml:trace>
  <inkml:trace contextRef="#ctx0" brushRef="#br0" timeOffset="3">4408 9292 8122,'-2'-7'-37,"0"-1"1,-3 0-1,0 0 1,-1 1-1,5-1 36,4 1 0,3 2 1,6 5-1,-1 0 1,1 0-1,0 0 1,-1 2-1,2 0 1,1 3-1,2 0 1,-2 1-1,0-2 1,1 1-1,0 1 0,-1 2 1,-1 0-5,-1 1 0,-4-3 0,-2 2 0,1 1 0,-2 1 0,0 2 1,-3 0-1,0-1 0,-4 0 0,-1-2 0,-5-2 0,-3 1 0,1 0-76,2 0 1,-2-6 0,2 2 0,-2-3 0,0 1 0,1 0 0,1 2 80,-1-1 0,5-3 0,4-4 0,5 2 0,7-3 0</inkml:trace>
  <inkml:trace contextRef="#ctx0" brushRef="#br0" timeOffset="4">4943 9211 7831,'-4'-12'21,"-1"2"1,0 4 0,-1 6-1,4 6 1,1 4-46,1 2 0,1 3 1,1 1-1,2-2 1,0 0-1,0 1 1,0 0-1,0 1 1,0 0-1,0 3 1,-1 0-1,1 0 1,0 1-1,-1 0 1,-1 1-53,2 0 1,-3 3 0,3-4 0,-2 0 0,-1 1 0,2-2 0,0 1 0,0-2 0,-2-3-1,-1-2 1,0-1 0,0 0-23,0-1 1,0-6 0,0-5 0,0-6-1,0-4 1,0-3 0,-1-2 0,-2-1 97,0-2 0,-7-2 0,4-3 0</inkml:trace>
  <inkml:trace contextRef="#ctx0" brushRef="#br0" timeOffset="5">4815 9258 8122,'-5'-12'23,"2"0"0,-3 1 0,2 0 1,5 4-1,5 3-8,5 2 1,0 2-1,1 0 1,0 0-1,1 0 1,1 0 0,3 2-1,-1 0 1,3 2-1,-1-1 1,2-1 0,2 1-1,2 1 1,-1-2-1,-1 0-24,-3-2 1,3 3 0,-4 1-1,0-1 1,-2-2 0,-3 1 0,-2 0-1,1 2-292,0-1 0,-7-2 301,-5-1 0,-5 0 0,-7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4.85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2477 14468 8122,'-8'6'-185,"2"-1"1,0-1-1,-1 0 1,-1 0 228,2 1 0,1 2 1,3 3-1,0-1 1,-2-1-1,1 1-33,2 1 0,0-3 0,-2-2 1,-1 0-1,0 1 0,-1 1 0,-1-2 20,-1 0 0,1-3 0,2 1 0,-4-1 1,-2-2-1,-2 0 0,1 0 0,-1 0 1,0 0-36,1 0 0,-1 0 1,0 0-1,1 0 1,-1 0-1,1 0 0,-1 0 1,-1 0-1,-1 0 1,-2 0-1,2 0 1,1 0-1,2 0 0,-1 0 1,0 0 1,1 0 1,-1 0-1,0 0 1,1 0 0,-1 0-1,1 0 1,-1-2 0,0 0-1,-1-2 1,-1 1 0,-1 1-1,0-1 1,2-1 15,2 2 0,-1-3 1,1 1-1,-1 0 0,0 0 1,1 0-1,-1 1 0,0 1 1,1-1-1,-1-1 0,2 1 1,1-1-1,1 0 0,-1 0-70,-1-1 53,-2 3 0,0-3 1,2 4-1,1-2 1,1 0-1,-1-1 1,-1 0-1,-2 0 1,1 0-1,-1 0 0,0 0 1,1 2 17,-1 0 0,4 1 1,1-1-1,-2-2 1,-2 1-1,0 2 1,-1-1-1,0 0 10,1-2 1,3 0-1,0 4 1,-1 0-1,-1-1 1,-2-2 0,1-1-15,-1 2 1,4 1 0,2-1 0,-1 0 0,1-2-1,-3 1 1,0 1 0,0-1-14,1-1 0,1-5 0,-2 3 0,3-2 0,1 0 1,1 0-1,0 1 0,0-1 0,0-1-6,-1-2 1,4 4 0,-3-1 0,1-1 0,1-1-1,-2-2 1,0 0 0,0 1 0,0-2 0,0-1 0,0-2-1,1 1 1,-1-1 0,0-1 11,0-1 1,-1 3-1,2-5 1,-1 0-1,0-2 1,1 0 0,-1 0-1,0 0 1,0-3-1,0 1 1,0-1-1,0 2 1,0 0 0,1-1-1,-1 1 0,0 0 0,-1-1 1,2 1-1,-1 0 0,0 0 1,0-1-1,-1 0 0,0-2 1,0-1-1,1 1 0,0 0 1,0 0-1,0-1 1,1 0-1,-3 0-11,0 0 1,3-4 0,-2 4 0,1 0 0,0-1 0,1 0 0,-1 0 0,-2-2 0,1 1 0,-1 1 0,1 1-1,0 0 1,1-2 0,0 0 0,-1-2-6,-2 1 1,5-4-1,-2 4 1,1-2-1,0 0 1,-2-2-1,0 2 1,0 0 0,2 1-1,1 0 1,-1 0-1,-1 0 1,0 1-1,1 0-100,-1 0 99,0-1 1,3-3-1,-2 0 1,-1 2 0,2 1-1,0-2 1,1 0-1,-2-2 1,-1 1 0,2 2-1,-1 1 1,1 0-1,-2 0 1,1 0 5,2-1 0,-3 2 1,0-1-1,2 0 1,0 0-1,1 0 0,-2-2 1,0 1-1,0 0 1,2 1-1,-1-1 0,0-2 1,-2 0-1,1 2 1,2 1 7,1-1 1,-1 1-1,-2-2 1,-1 0-1,2 1 1,0-2-1,2 0 1,0-1-1,-1 1 1,-1 0-1,-2 2 1,1 1-1,2-2 1,1-2-1,0-2-6,0-2 1,0 4 0,0 4 0,0-1-1,0-3 1,0-2 0,0-2 0,0 1-1,0 2 1,0 1 0,0 0 0,0 1-1,0-1 1,0 1 0,0 2-2,0 1 1,0-2-1,0-3 1,0 0 0,0 2-1,0 1 1,0 1 0,0-1-1,0 2 1,0 0 0,0 0-1,0 1 1,0 1-1,0-1 11,0-2 1,-4 3 0,0 1 0,1 1 0,1 0 0,-1-1 0,-1 0 0,2-2 0,1-1 0,1 2 0,0-1 0,0 0 0,-2-1 0,0 1 0,-2 2 0,1 0 0,2 3 0,1-3 0,-1 0 0,-2 1 0,-1 1 0,2 2 0,0-1 0,2-1 0,-1-1 0,-2 2 0,0-1 0,0 0 0,0-1 0,1 0-15,-2-2 0,0 5 1,3-4-1,-2 4 1,-1-1-1,2-1 1,0-2-1,2 0 1,0-1-1,0 2 1,0 0-1,0-2 1,0 1-1,0-2 1,0 2-2,0-1 1,0 1-1,0 2 1,-1-2-1,-1-1 1,-2 1 0,1 2-1,2 0 1,1 0-1,0-2 1,0 0 0,0-1-1,0 2 1,0 0-1,0-2 4,0 0 1,4 2 0,0-4-1,-2 0 1,-1 0 0,1-1-1,0 0 1,2 0 0,0 0-1,0 1 1,0 0 0,0 0 0,0 0-1,-1-2 11,0 0 0,2 2 1,0 1-1,1 0 1,-1 0-1,-1-1 1,-1 0-1,3 2 1,-1-1-1,1 0 1,-1-1-1,2 0 1,-2 2-1,0-1 0,-1 1-7,1 1 0,-2-3 0,3 4 0,-1 0 1,-1-1-1,0 1 0,1 2 0,1 0 0,-1 2 1,-1-1-1,-1 1 0,3 0 0,-1 0 1,1 1-1,-1 1-5,1 2 0,3 3 0,-3-2 0,2 0 0,0 1 0,-1-1 0,1 1 0,0 0 1,1 2-1,1-1 0,1 0 0,-2-1 0,-2-1 0,2 1 16,2 0-8,0 2 1,5-1 0,-1-1 0,0 1 0,-2-1 0,-1 1 0,3 1 0,0-1 0,1 1 0,-1-1 0,2 1 0,0-1 0,1 1 0,-1-1-1,0 2 1,3-3 0,-2 2 0,2 0 0,-1 1-1,0 0 1,1-1 0,-1 0 0,1 2 0,-1 2-1,0-1 1,2 0 0,1 1 0,1-1 0,-1 1 0,-2-1 1,2 0-1,-2 1 1,5-1 0,1 0-1,-3 1 1,-2-1 0,-1 1-1,4-1 1,1 0 0,2 1-1,-1-1 1,-1 0 0,-3 2-1,0 1-1,1 1 0,-6 2 0,6-3 0,-1 1 0,0 0 0,1 1 1,1 0-1,-1 1 0,0 0 0,-1 1 0,-1 1 0,-1 0 1,2 1-1,2-1 0,-2 0-2,0 0 1,-4-1-1,1 2 1,2-1-1,-1 2 1,1-1 0,-3 1-1,0-2 1,-1 1-1,1 2 1,-1 1-1,0-1 1,-2-2 0,1-1-1,-1 2 5,0 0 1,1 2 0,0 0-1,-2 0 1,-1 0 0,-1 0-1,-1-1 1,1-2 0,-1-1 0,1 2-1,0 1 1,-1 1 0,1-2-1,0 0 5,-1-2 1,-3-1 0,0 2 0,1-1 0,1 0 0,2 0 0,-2-1 0,-1 0 0,-1 0-228,1 2 0,-3 2-38,2 1 1,-4 0-1,3-1 256,-2-3 0,4-3 0,-3-4 0</inkml:trace>
  <inkml:trace contextRef="#ctx0" brushRef="#br0" timeOffset="1">2989 6059 8122,'-8'0'-113,"0"0"1,-1 0 0,-1 0 0,-2 0 183,1 0 1,4 2 0,2 0 0,1 3 0,2 0 0,3 2-1,5-2-89,5 0 0,0 3 1,1-4-1,1 0 1,1 0-1,2 1 1,-2 0-1,0 1 1,0 0-1,2 0 1,-1-1-1,1 2 1,1-1-1,-1 2 1,1 0-7,-3-1 0,3 1 0,-1 3 0,-1-2 1,1-2-1,-1 2 0,-1 2 0,-1 0 1,-1 1-1,0-2 0,-2-1 0,-1-1 1,-1 1-1,0 1 0,-2 2-8,-2 0 1,-3-5 0,-1 1 0,0 1-1,0 2 1,0 0 0,-1 0 0,-3-2 0,-4-3 58,-2-1 1,-2 3 0,1-4-1,-1-2 1,0 0 0,1-2 0,0 1-1,2 2 39,2 1 1,3-1-1,-3-1-462,2 2 0,3-2 0,5 5 396,5-2 0,3 4 0,0-3 0</inkml:trace>
  <inkml:trace contextRef="#ctx0" brushRef="#br0" timeOffset="2">3791 6990 7077,'-1'-7'-5,"-1"5"0,-2 4 16,1 6 1,2-2 0,2 2 0,2 1-1,2 0 1,0 0 0,1-1 0,1 0 0,1 0-1,-1-1 1,1 2 0,1 2 0,2-1-33,0-2 0,1 2 0,-1-2 0,1 2 0,0 1 0,1-2 0,1-2 0,3 2 0,-1 2 0,3 0 0,-3 1 0,2 0 0,-1-2 1,1-1-1,0-1 19,3 1 1,-3 1-1,0 0 1,0 0 0,0-3-1,3 2 1,0 0-1,-1 0 1,0-1 0,1 1-1,-1 0 1,1 0-1,-3-1 1,0 0 17,0-2 0,2 3 1,1-4-1,0 1 0,-3-1 1,0-1-1,-1 0 1,1-1-1,-1 0 0,1-2 1,-1-1-1,1 0 0,0 0 1,3 0-1,-1 0 141,0 0-148,2 0 0,-8 0 0,4-1 0,0-2 0,-1-2 1,1 0-1,-1-1 0,1-1 0,0-1 0,1 1 0,1-1 1,-1 0-1,1 0 0,-2 1-7,-3-2 0,3-2 0,0 0 0,0 0 0,-1 2 0,-1 2 0,-1-3 0,1 1 0,-1 0 0,1 2 0,-2-1 0,0 0 0,0 2 0,2-1 0,-2 2-34,-1 0 1,-1-3 0,-1 3 0,1 0 0,0 0 0,-1 1 0,1 0 0,0 0 0,-1 0 0,1 0 0,-1 0 0,1 2 42,0 0 1,-5-1 0,1-3-1,0 0 1,0-2-38,-1 2-899,-4-5 925,-3 10 0,-6 1 0,-6 7 0</inkml:trace>
  <inkml:trace contextRef="#ctx0" brushRef="#br0" timeOffset="3">6501 9118 7628,'-5'-7'-977,"4"-3"1029,-3 2 1,-1 2 0,1-2 0,0 0 0,0 1-54,0-1 0,0 7 0,4 1 0,0 6 0,0 4 0,0 2-23,0 0 0,2-5 1,0 1-1,2 1 1,-1 2-1,-2 0 1,-1 1-1,0-1 1,1 0-1,2-2 1,1-1-1,-2 1 1,0 1-1,-2 2 11,0-1 1,0-3 0,0 0-1,1 0 1,1-1 0,2 1-1,-1 1 1,-2 1 0,0 1 0,2-2 18,1-1 0,4-5 0,-3 4 0,1-2 0,3-2 0,0-3 17,-1-4 0,3 1 0,-4-3 1,2-1-1,0 2 0,-1 0 1,0 1-32,-2-1 1,5 2 0,-4-3-1,4-1 1,0 2 0,1-1-1,0 1 1,-1-1-11,1 4 1,-4-1-1,-1 1 1,2-2-1,2 1 1,0 2-1,1 1 1,0 0-1,-1-1 1,1-2-1,0-1 1,-1 2 6,1 0 1,-1 2-1,1-1 1,0-2-1,-1-1 1,1 2 0,0 1-1,-1 1 1,1 0-1,0 0 1,-1 0 0,1 0-1,-1 0 6,1 0 0,0 0 0,-1-2 0,1 0 0,1-2 0,1 1 0,2 2 0,-2 0 0,-1-2 0,-2-1 0,1 2 0,0 0 4,-1 2 1,1 0 0,-1 0 0,1 0-1,0 0 1,-1 0 0,1 0 0,0 0 0,-1 0-1,1 0 1,0 0 0,-1 0 0,1 0 4,-1 0 0,-2 0 0,2 0 0,2 0 0,0 0 0,0 0 0,-2 0 0,1 0 0,-1 0 0,2 0 1,2 0-1,0 0 0,-1 0 0,-1 0 2,-1 0 0,-1 0 0,1 0 0,0 0 0,-1 0 1,1 0-1,0 0 0,-1 0 0,1 0 0,0-1 0,-1-2 1,1 0-1,-1 0 0,1 2-8,0 1 1,-1 0 0,1 0-1,0-2 1,-1 0 0,1-2 0,-1 1-1,1 2 1,0 1 0,-1 0 0,1 0-1,0 0 1,-1 0 1,-3 0 0,0 0 0,1 0 0,1 0 0,2 0-1,-1 0 1,1 0 0,0 0 0,-1 0 0,1 0-1,0 0 0,-1 0 0,1 0 1,-1 0-1,1 0 0,0 1 0,-1 2 1,1 1-1,0-2 0,-1 0 0,1-2 1,-1 0-1,1 0 0,0 0 0,-1 0 0,1 4 0,0-1 0,-1 0 1,1-2-1,0-1 0,0 0 0,4 2 0,2 0 1,0 2-1,-2 0 0,-3 0 0,-2 0 3,1-2 1,-1 1 0,1-1-1,0 2 1,-1-1 0,1-2-1,0 1 1,-1 0 0,1 2-1,-1-1 15,1-2 0,0-1 1,-1 0-1,1 0 1,0 0-1,-1-1 1,1-2 16,0-1 1,-5-1 0,1 2 0,0-2 0,0 0 0,-2-1 0,0-1 0,0-2 0,0-1-9,1-2 1,-5 4 0,3 2 0,-1-1-1,0 1 1,0-3 0,0-1 0,0-2-1,0 2 1,-1 1 0,1 1 0,-1-1-10,-2-2 1,3 0 0,0-1 0,-1 1 0,-1-1 0,1 0 0,1 1-1,-2-1 1,-1 0 0,-1 1 105,0-1 0,0 4 1,0 1-343,0-2 1,0 9 0,-1 2 218,-3 3 0,3 6 0,-4-5 0</inkml:trace>
  <inkml:trace contextRef="#ctx0" brushRef="#br0" timeOffset="4">11037 8629 5734,'0'-7'0,"0"-1"0,0-1 0,-1 0 0,-2 0 199,-1 1 1,-1 6 0,2-4 0,-2 2 0,-1-1 0,-3 0 0,-2 0 1386,0 2-1609,-1 2 1,0 1-1,1 0 1,-1 0 0,1 0-1,-1 0 1,0 0 0,1 0-1,-1 0 1,0 1-1,1 2 1,-1 1-15,1-2 1,3 1-1,0 0 1,0 2-1,1 0 1,0 1 0,1 0-1,-1 0 1,-2 0-1,-1 4 1,-2-1-1,2 0 1,1-2 18,1 2 1,4 0 0,-2 1 0,-1-4 0,2 0-1,-1 0 1,0 0 0,0 1 0,-1 2 0,0 1-1,-1 2 1,0-1 17,-1 1 0,3-2 1,-1-1-1,2-1 0,1 1 1,0 1-1,-1 1 1,0-2-1,0-2 0,1 2 1,0 2-1,0 0 0,0 1 1,0 0-1,1-1 0,0 1 0,0 0 0,1-1 0,-2 1 0,1-1 0,2 1 1,1 0-1,0-1 0,0 1 0,0 0 0,0-1 0,-1 0 1,-2-1-6,-1 2 8,0-3 0,4 7 0,0-4 0,0 0 1,0-1-1,0 1 0,0 0 0,0-1 0,0 1 1,0-1-1,0 1 3,0 0 1,0-1 0,0 1 0,2 0 0,0-1 0,3 0 0,2-2 0,1-2 0,-1 1 0,0 0 0,-1-2-14,1 0 1,-3 1-1,3-2 1,3 1 0,-1 0-1,0-1 1,-2 0-1,1-1 1,0 0 0,0 0-1,1-1 18,1-2 0,-2 3 0,0 0 0,1-2 0,1 0 1,2-2-1,-1 0 0,1 0 0,-1-2 0,1 0 1,0-3-1,-1-1 0,1 0 14,0-1 0,-1 1 0,1-3 1,-1 1-1,1 0 0,0 1 1,-1-1-1,0-1 0,-2 0 0,-2 0 1,3 1-1,0-1 0,1-1 1,1-2-17,0 0 0,-2 1 0,-1-1 0,-1 0 0,0 1 1,-2-1-1,-1 2 0,-1 1 0,1 1 0,0-1 1,1-1-1,-2-2 0,-1 0 0,3 1 7,0-1 0,-3 1 0,2-1 0,-1 0 0,0 1 0,-2-1 0,1 2 0,-1 1 0,2 1 0,-1-1 0,-1-2 0,1 0-11,1-1 1,0 1 0,-3 0 0,2 2 0,0 1 0,0-1 0,-2-1 0,-1-2 0,0 1 0,0-1 0,0 1 0,0-1-1,0 0 38,0 1 0,0-1 0,0 0 0,0 1 0,0-1 0,0 1 0,0-1 0,0 0 0,0 1 0,0-1 0,0 0 0,0 1 10,0-1 0,0 0 1,0 1-1,0-1 0,0 1 1,0-1-1,-1 2 0,-2 1-29,0 1 1,-3 1 0,4-2-1,-3 3 1,-1-1 0,0 2 59,0 0 0,2 1 1,-4 4-525,-1 0 0,4 1 440,1 3 0,-3 3 0,1 4 0</inkml:trace>
  <inkml:trace contextRef="#ctx0" brushRef="#br0" timeOffset="5">8211 8502 7956,'6'-6'-333,"-1"0"0,-6-4 0,-3 2 422,-3 4 1,-3 1-1,1 1 1,2-2-1,-2 1 1,-2 2-1,0 1 1,-1 0-1,0 0-113,1 0 1,3 0 0,0 0 0,-1 0 0,-1 1 0,-2 2 0,1 2 0,-1 2 0,0 0-1,1 1 1,-1 0-17,0 1 1,5-3-1,-1 1 1,0-1-1,0-1 1,2 2-1,0-2 1,0 1 0,0 1-1,-1 2 1,0 1-1,-1 2 6,0 0 0,6-5 1,-4 1-1,3 1 0,-1 1 1,1 2-1,1 0 1,-1-1-1,-1 1 0,1 0 1,2-1 29,1 1 0,0 0 0,-1-1 1,-2 1-1,-1-1 0,2 1 0,-1 0 1,1-1-1,-2 1 0,1 0 1,2-1-1,1 1 28,0-1 0,-1 1 0,-2 0 0,-1-1 0,2 1 0,0 0 0,2-1 1,0 1-1,0-1 0,0 1 0,0 0-3,0-1 1,4 1 0,0 0 0,-1-1 0,-1 1 0,1 0 0,1-1 0,-2 1 0,1-2 0,-1-1 0,2-1 6,-1 1 1,-2-3-1,-1 2 1,0 1-1,1 2 1,2 0-1,1 1 1,-1-1-1,-1 1 1,1 0-1,2-1-11,1 1 1,-3-4 0,2-1 0,0 3-1,2 0 1,0 0 0,0-1 0,-1-2 0,1-1-1,2-1 7,1 1 1,2 1 0,-1-3 0,1 0 0,0 0 0,-1 0 0,1-2 0,0 0-22,-1-2 1,1 0 0,0 0 0,-2-2 0,-1 0 0,-1-2 0,1 1 0,1 1 0,2-2 0,-1-3 0,0 0 0,-2 0 0,-2 1 0,2-1 0,2 0 0,0-5 0,1 0 0,-2 1 0,-1 0 0,-2 2 0,-1 1 0,0-1 0,0 0 0,-1 0 0,2 2 0,-2-2-7,0-2 0,3 0 0,-4-1 0,-1 0 1,1 1-1,2-1 0,-1 0 0,0 1 1,-3-1-1,0 1 0,-1-1 0,2 0 1,0 1-1,0-1 16,-2 0 1,-1 1-1,0-1 1,2 0-1,0 1 1,2-1 0,-1 1-1,-2-1 1,-1 0-1,0 1 1,0-1-1,1 0 1,2 1 0,1-1-1,-2 1-2,0-1 0,-2 4 1,0 0-1,0-1 0,0-1 1,0-2-1,0 1 0,0-1 1,0 1-1,0-1 0,0 0 1,0 1-4,0-1 0,1 0 0,2 1 0,0-1 1,0 0-1,-2 1 0,-1-1 0,0 1 0,0-1 49,0 0 1,0 5-1,0-1 1,0-1-1,0-2 1,0 0-1,0-1 1,0 1 31,0-1 0,-1 4 1,-3 2-1,-4-1 0,-2 2-74,-2 0 1,1 1 0,0 3 0,2-2 0,2-1-135,-2 2 1,3-1 0,3-1-234,1-4 0,1 3 0,-2 0-1182,-1 0 1534,1 4 0,8-4 0,1 5 0</inkml:trace>
  <inkml:trace contextRef="#ctx0" brushRef="#br0" timeOffset="6">7664 8188 7849,'11'-12'0,"-2"0"-167,-2 1 1,-4 3 0,2 0 0,-2 0 163,-3 2 1,2 6 0,-7 8-1,1 2 1,-1 2 0,0-1 0,-2 1-44,1 0 1,2-2 0,-2-1 0,-1-1 0,2 1 0,-1 0 0,0 0 0,0-1 0,-1 1 0,-2 0 0,0 0 0,0-2-49,2 3 1,3-4 0,-3 2 0,1-1 0,1 1 0,-2-1 93,1-2 0,3-3 0,-1-5 0,3-4 0,1-5 0</inkml:trace>
  <inkml:trace contextRef="#ctx0" brushRef="#br0" timeOffset="7">7560 8199 8122,'0'-6'-215,"-2"1"0,0 3 1,-4 0-1,1-1 212,0 4 0,1 1 1,4 5-1,0 2 1,0 2-1,0 0 1,0 1-1,-1-2 1,-2-1-1,0-1 1,0 1-67,2 2 0,1-4 0,0 1 0,0 1 0,0 1 1,0 2-1,0 0 0,1-2 72,3-2 1,2-2 0,6-3 0,0 1 0,-1-2 0,1 0 0,-1-2 0,1 0 0,0 0 0,-1-2 0,1 0-14,0-2 1,-1 0 0,1 3-1,-1-2 10,1-1 0,0 0 0,-1 4 0</inkml:trace>
  <inkml:trace contextRef="#ctx0" brushRef="#br0" timeOffset="8">15456 9071 5734,'0'-7'0,"0"-1"0,0-1 0,0-1 0,0-2 0,0 3 0,0 5 0,0 8 0,0 1 0,0 3 0,0 1 0,0 1 0,0 3 0,0 1 0,0 2 0,0-2 0,0 0 0,0 0 0,0 3 0,0 0 0,0 0 0,0-2 0,0 2 0,0-4 0,0 3 0,0-3 0,0-2 0,0 1 0,0-1 0,0 1 0,0 0 0,2-1 52,1 1 1,4-6 0,5-2-1,-1-2 1,1-2 0,-1 0 0,1 0-1,0 0 1,-1 0 0,1-2 0,0 0-1,-1-2 37,1 1 0,0 2 0,-1 1 0,2 0 0,1 0 0,3 0 0,0 0 0,0 0 1,-2 0-1,2 0 0,1 0 0,1 0 0,0 0 0,-1 0 0,-2 0-76,1 0 1,4 0 0,-2 0 0,3 0 0,2 0 0,-1 0 0,1 0 0,2 0 0,1-1 0,-1-2 0,-1-1 0,-2 2 0,2 0 0,0 2 0,3 0-7,-3 0 0,0 0 0,-2 0 0,0 0 0,1 2 0,-1 0 0,0 2 0,0 0 0,1 0 0,-1 0 1,2-2-1,0 1 0,3-1 0,-3 2 0,0 0-1,-2 1 0,4-3 1,0 3-1,-2-1 1,-3 1-1,-1 0 0,2 1 1,3 0-1,0 0 1,-2-1-1,-1 0 0,-1-1 1,0 0-1,0 1 80,3 2-86,1-5 0,-7 5 0,0-5 1,3 4-1,3-1 0,2 0 1,-1-2-1,-3-1 0,-2 1 1,0 1-1,2-2 0,3 1 1,0-1-1,-2 2 0,-1-1-1,1-2 0,-1-1 0,-1 1 0,-1 2 0,-2 1 0,0-2 1,1 0-1,-1-2 0,2 0 0,-1 0 0,1 1 0,-2 2 0,2 0 1,1 0 4,1-2 1,-3-1 0,-2 0 0,0 0 0,0 0 0,3 0 0,-1 0 0,1 0 0,-3 0 0,0 0 0,0 0 0,2 0 0,-1 0 0,-1 0 0,0 0 9,0 0 1,2 0 0,2 0 0,-2 0 0,-2 0 0,1 0 0,-1 0 0,2 0 0,1 0 0,0 0 0,-3 0 0,0 0 0,-1 0 0,1 0 0,0 0-20,3 0 1,-3 0-1,1 0 1,0 0-1,1 0 1,-1 0-1,2 0 1,1 0-1,1 0 1,0 0-1,1 0 1,-1 0-1,0 0 1,0 0 5,1 0 0,-1 0 0,0 0 0,2 0 0,1 0 0,1 0 0,-1 0 0,-2 0 0,-1 0 0,2 0 0,1 0 0,0 0 0,-3 0 1,-3 0-1,1 0 6,1 0 1,0 0 0,-1 0 0,-3 0 0,0 0 0,-1 0-1,1 0 1,-1 0 0,1 0 0,-1 2 0,1 0 0,-2 2-1,3-1 1,-3-2 0,2-1-13,1 0 0,-5 0 0,3 0 0,-2 1 0,1 2 0,-1 1 0,1-2 0,-1 0 0,-1-2 0,-1 0 0,-1 0 0,-1 0 0,1 0 0,0 0 25,-1 0 0,1 0 0,0 0 0,-1 0 0,1 0 0,-1 0 0,1 0 0,0 0 0,-1 0 0,1 0 83,0 0 1,-5 0 0,0-2-1,-1-2-45,1-3 1,-5 0-1,2-1 1,-2-1 0,-2-1-1,0-2-58,0 1 0,0-1 0,0 1 1,1-1-1,1 0 0,2 1 1,-1-1-1,-2 0 0,0 0 0,2-3 1,1 0-1,-1 1 0,-1-1-3,2 0 1,-3 1 0,4-4 0,-1-1 0,0 3 0,0-1 0,0 1 0,0 1 0,0-2 0,0 0 0,-1 0 0,1 2 0,0-1 0,0 1 0,-1-1-6,-2 0 1,3 3 0,0-3 0,-2 3 0,1 2-1,-1-1 1,2 0 0,-1 1-254,-2-1 1,-1 7 0,1 4-1,2 5 1,1 2 260,-1 3 0,-2 1 0,-1 2 0</inkml:trace>
  <inkml:trace contextRef="#ctx0" brushRef="#br0" timeOffset="9">15445 8781 8053,'0'11'-144,"0"1"0,-2-2 0,0-1 0,-2-1 119,1 1 1,2 1 0,1 2 0,-1-2 0,-2-1 0,-1-1-1,2 1 1,0 3 0,2 2 0,0 2 0,0-2 0,0 0 0,0 2-1,0 2 1,0 1 0,0-1 0,0 0 0,0 0-107,0 3 1,0 0-1,2-1 1,0-2-1,2 1 1,-1-1 0,-1 1-1,1-1 131,1-2 0,5-3 0,-3-2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4.86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2245 14642 7815,'-11'-11'-40,"4"-1"1,-3 0 0,5 2-1,0 1 1,0 1 81,2-1 0,-2 3 1,1-2-1,2-1 0,0-1 1,2-2-1,0 0 0,0 1 1,0-1-1,0 0 0,0 1 1,2-1-1,2 1 1,3 0-1,4 3 0,0 5-73,1 1 1,0 4 0,-1 1 0,1 4 0,-2 2 0,-1 1 0,-1 4 0,1 2-1,0 2 1,0 0 0,-2 4 0,-1 3 0,-1 3 0,0 1 0,-1-1-8,1-2 0,-2 0 1,3 0-1,0 1 1,-4-2-1,1-1 1,-1-4-1,2-1 1,-1-3-1,-2-1 1,0-4-1,3-3 33,4-4 0,-3-8 0,-1-4 1,-1-2-1,-1-3 0,2-3 0,0-2 1,0-1-1,0 0 0,0-2 1,0-1-1,1-1 0,0-1 0,1 1 1,0 0-1,0 1 3,0 2 0,1-1 0,2 2 0,-1 1 0,-1 3 0,1 2 1,0 3-1,1 2 0,1 4 0,2 4 0,-2 4 0,-2 4 30,-4 2 1,1 2 0,-1-1-1,0 1 1,0 1 0,0 1 0,-1 3-1,1 0 1,0-1 0,-1-1 0,-1-1-1,1 0 1,1 1 0,-2 0-1,0-2-35,-2-2 1,0 1-1,1 0 1,2-1-1,1-2 1,-2-5-1,-1-8 18,-1-5 0,0-2 1,0-1-1,0-1 1,0-1-1,2-3 1,0 0-1,3-1 1,1 0-1,-1-3 1,-1-1-1,1-1 1,1 1-1,2 1 1,0 3-7,1 2 1,1-4-1,1 5 1,-2 2-1,-2 4 1,2 5-1,2 3 1,0 1-1,1 0 1,-2 1 0,-1 3-1,-1 3 1,0 5-1,0 2 1,-1 3-9,2 1 1,-3 2 0,-3 3 0,0 0 0,0 0 0,0 1 0,0-1 0,-2 0 0,-1-1 0,2-1 0,0-2 0,2 2 0,-1-1 0,-2 0 0,-1-5-107,0-2 1,0-1-1,0 0 1,0-1-1,1 1 109,3-1 0,3 1 0,4 0 0</inkml:trace>
  <inkml:trace contextRef="#ctx0" brushRef="#br0" timeOffset="1">3303 14119 8053,'-12'0'108,"2"-1"1,1-2 0,1-1 0,0 0 0,3 0-1,5 0-112,7 2 1,4 1 0,4 1 0,1-2 0,1 0 0,1-2 0,0 0 0,3 0 0,1 0 0,0 0 0,-1 0 0,-2 1 0,2-1 0,1 0 0,0 0 0,-2 1 0,0 2-329,0 1 1,-3 0 0,-1 0 0,-3 1 0,-3 3-1,-2 4 332,-4 2 0,-8 2 0,-3 0 0</inkml:trace>
  <inkml:trace contextRef="#ctx0" brushRef="#br0" timeOffset="2">3431 14107 7681,'-12'2'58,"1"1"0,3-1 0,0 3 0,-1 0 0,0 3 0,0 2 0,2 2 0,2-1 1,1 1-1,1 1 0,-1 1 0,1 2 0,2-2-55,1-1 0,0 2 0,0 1 0,0-2 0,0 0 0,1 0 0,2 2 0,1-2 0,-1 0 0,1 1 0,1 1 0,1 2 0,-1 3 0,-3 1 0,0 1 0,-1 2-42,3 2 0,-3 3 1,3 5-1,-3 0 0,-1-1 0,-1 1 1,-2 0-1,0-1 0,0-2 1,2-2-1,1-2 0,0-1 1,0-1-1,0-1 96,0-3 0,1-7 0,2 1 0,2-3 0,1-3 0,2-1 0,0-2 0,-1-2 0,3-1 0,0 0 0,1-1 0,1 0 0,0-2 0,-1-1-223,1 0 1,0-1 0,-1-2 0,1-2 0,-2-1 165,-2-3 0,7-2 0,-2 0 0</inkml:trace>
  <inkml:trace contextRef="#ctx0" brushRef="#br0" timeOffset="3">3687 14700 8173,'0'-11'0,"0"-2"0,0-3 0,-2-2 51,-1 0 1,1-4 0,-2 3 0,3-3 0,1-1 0,0-1 0,0 1 0,0 1 0,0 1 0,1 2 0,2 0 0,2 1 0,0 2 0,2 3 0,-2 1 0,1 2-145,1 2 0,1 3 0,2 6 0,-1 2 1,-3 2-1,1 3 0,-2 4 0,0 2 0,-2 1 1,-1 1-1,1 1 0,1 1 0,-2 1 76,0-1 0,2 4 1,0-4-1,-2 2 1,-1-1-1,1 0 1,0 1-1,2-1 1,-1 1-1,-2-1 1,0-1-1,2 0 1,1-1-1,-2 1 0,0-1-110,-2 0 1,4 2-1,-1-3 1,0-2 0,0-3-1,-1-2 1,3-2 126,2-2 0,1 4 0,3-2 0</inkml:trace>
  <inkml:trace contextRef="#ctx0" brushRef="#br0" timeOffset="4">4117 14654 8053,'-6'0'165,"-1"-1"0,3-2 0,-2 0 1,-1 5-1,3 4 0,3 4 1,1 2-1,0 0 0,0-1-322,0 1 0,4 0 1,0-1-1,0 1 1,0 0-1,1-1 1,0 1-1,1-2 0,0-1 1,0-1-1,1 1 157,2 1 0,1 2 0,2 0 0</inkml:trace>
  <inkml:trace contextRef="#ctx0" brushRef="#br0" timeOffset="5">4291 14410 8053,'7'-6'79,"-2"0"1,-5-6 0,0 1-1,0-1 1,1 2 0,2 1-1,2 2 1,2 2 0,2 2-27,1 2 0,-2 2 1,0 3-1,-1 4 1,1 2-1,-2 2 1,1 0-1,-2-1 0,0 2 1,-2 1-1,-1 2 1,1 0-1,1 0 1,-2 2-73,0 0 1,-2-1-1,0-4 1,0 1-1,0 2 1,0-2-1,0-1 1,0-1-1,0-1-62,0 1 1,0-7-1,0-5 1,0-6-1,0-5 1,0 0-1,0-1 1,0 0-1,0 1 1,1-1-1,2 1 63,1-1 1,3 0 0,-2 1-1,1-1 1,0 0 0,-1 1-1,2-1 1,-1 1 0,3-1-1,0 0 1,0 1 0,-1-1-1,1 2 1,1 1 90,2 1 0,0 4 0,-1-2 0,1 0 0,0 4 0,-1 0 0,0 4 1,-2 0-1,-3 4 0,1 0 0,-2 3-66,0 1 1,3 2 0,-4 0 0,-2-1 0,-1 1 0,-1 0 0,0-1-1,2 1 1,0 1 0,2 1 0,-1 1 0,-2 0 0,-1-2 0,0-2 0,0 1-159,0-1 1,0 1 0,0 0 0,0-1 0,0 1 0,0 0 0,0-1 0,0 1 150,0-1 0,0-4 0,0 3 0,0-3 0</inkml:trace>
  <inkml:trace contextRef="#ctx0" brushRef="#br0" timeOffset="6">4838 14003 7926,'-1'-11'0,"-2"2"108,-1 1 0,-5 1 0,4-2 0,3 3 0,5 6 0,6 3 0,3 1 0,0 1 0,1 0-67,2 0 0,-1-1 1,6-4-1,0 0 0,2 0 1,2 0-1,0 0 0,2 0 1,2 0-1,1 0 0,-1 0 1,-1 0-1,1 0 0,-1 0 1,-1 0-33,-2 0 0,-4 0 0,-2 0 0,-2 0 1,0 0-1,-2 2 0,-1 0 0,-3 3 0,-1 2 1,-1 2-1,0 1 0,0 2 0,-2-1 1,-2 1-1,-3 0-45,-1-1 1,0 2 0,0 1 0,0 3 0,-1 0-1,-2 1 1,0-1 0,-1 1 0,0 0 0,0 2 0,0-1-1,0 0 1,0 1 0,2-1 0,0-1 30,2-1 0,0 2 0,0-2 0,0 0 0,0 1 0,0 0 0,0 2 0,0-1 0,0 0 0,2 1 1,0-1-1,3 0 0,1 2 0,0 0-25,1-2 0,-4 2 1,4-4-1,-1-1 1,0 3-1,0-3 1,-1 1-1,0-3 0,-2-1 1,0-1-1,-1 0 1,2-1-1,-1 1 1,-2-1 151,-1 1 1,0 0 0,0-1 0,0 1 0,-1-2 0,-2-1 0,-2-2 0,-2-1 0,-2-1 0,-1 1 2,-2-4 0,2 1 0,1-1 0,1 2 0,-1-1 0,-1-2 0,-2-1 0,1 0 0,-2 1 0,-2 2 0,0 1 0,1-2 0,1 0 0,1-2 0,1 0-312,-1 0 1,4 4 0,0-1 0,-1 0-1,-1-2 1,0 1-3335,2 2 3521,3-3 0,10 9 0,1-3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4.8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14793 10339 8053,'8'0'-1594,"0"0"1644,-6 0 0,4 1 0,-8 2 0,-2 2 0,-2 2 0,-2 2 0,1 1 0,-3 2 1,-1 1-1,-3 1 0,-2 3 0,2 1 0,0 2 0,-1 1 0,0 0 0,1-2 0,0 0 1,-1 1-1,0-1-69,1 2 0,1-4 0,2-1 0,2 0 0,3-1 0,-1 0 0,2-2 0,0-2 0,2 1 0,2 0 0,2-2 17,3-2 1,3-3 0,4-7 0,1-1 0,1-6 0,1-4 0,3-4 0,1-1 0,1-3 0,1-1 0,-1-1 0,2 0 0,1-1 0,1 1 0,0 0 45,1 0 0,-5-1 0,0 2 0,1 2 0,-2 2 1,-3 1-1,-2 4 0,-2 5 0,-4 8 0,-3 7 0,-4 4 1,-4 3-1,-3 3-35,-4 1 1,0 6-1,-1 3 1,-1 0-1,-1 0 1,-3 1-1,0 1 1,-1 1-1,1-1 1,-1 4-1,0-1 1,-1 0-1,0-1 1,-1 1-1,1 1-17,1-2 1,-3-3-1,5-5 1,2 1-1,3-2 1,2-3 0,2-3-1,3-5 1,6-4-1,4-7 1,4-7-1,2-3 1,0-3 4,-1-3 0,6-2 0,2-5 0,3-1 0,2-2 1,-1-3-1,1 0 0,4-4 0,1 1 0,2 0 0,0 1 1,2-2-1,0 0 0,2-1 70,0 3 1,-5 3 0,-3 4 0,-3 2 0,0 3 0,-2 4 0,-3 3 0,-5 5 0,-5 7 0,-5 8 0,-4 5-52,-4 3 0,-3 3 0,-8-2 1,0 1-1,-1 3 0,1 1 1,-2 1-1,-1 0 0,-1 0 0,-1 1 1,1 0-1,-2 2 0,-1 1 1,-1-1-1,1-1-55,3-2 0,-2 0 0,5 0 0,2-1 0,1-1 0,2-4 0,0-3 0,5-6 0,6-6 0,6-8 0,5-6 26,0-3 1,6-6 0,2 0-1,2-3 1,0-3 0,-1 0-1,4-1 1,2 0 0,-1 0 0,0-2-1,-1 1 1,2 0 0,1 0-1,1 1 1,-1 2 17,0 1 0,-4 3 0,-5 3 0,-1 5 0,-3 5 0,-2 6 0,-4 6 0,-6 5 0,-3 3 0,-4 3 0,-2 3 0,-2 1 0,-2 3-8,-5 1 0,2 5 0,-4 0 0,0 0 1,0 1-1,-2 0 0,1 0 0,-1 2 1,0 0-1,-2 1 0,-1 0 0,-1-1 1,2-1-1,2 0 0,2-1-3,1-2 1,1-7 0,7-4 0,5-9 0,8-10 0,7-9-1,3-6 1,3-3 0,1-4 0,2-1 27,2-2 0,2-3 1,0 1-1,2-1 1,1 0-1,-1 1 1,-2 0-1,1 0 1,1 1-1,1 1 1,-1 4-1,-2 1 1,-2 5-1,-1 5 1,-3 3-12,-1 4 0,-2 5 0,-4 2 0,-3 7 1,-5 3-1,-1 2 0,-4 1 0,-1 2 0,-5 5 1,-3 1-1,-1 3 0,-3-1 0,-2 0 1,1 2-22,-1 2 0,-4-1 1,2 5-1,-4 1 0,-3 2 1,-1 1-1,1-1 0,1 1 1,2 0-1,1-2 0,3-5 1,4-6-25,6-4 1,9-9 0,8-10 0,4-8 0,2-7 0,3-2 0,1-2 0,2-2 0,2-2 0,2 0 0,-1-1 0,0-1 0,0 3 0,-1 0 0,-1 3 71,-1 2 1,-5-1 0,3 3-1,-1 4 1,-3 2 0,-1 7 0,-3 3-1,-2 5 1,-5 5 0,-6 4-1,-5 2 1,-2 1 0,-2 1-11,1 0 0,-2 4 1,-1-3-1,-2 2 1,1 0-1,-1-2 1,1 0-1,0 1 0,3-2 1,0-1-1,0-5 1,2-1-23,2-3 1,3-7 0,6-1 0,3-8-1,4-5 1,4-4 0,2-1 0,3-2 0,-1-2-1,2-3 1,1-1 0,1-1 0,2 1 0,1 3-298,1 4 312,-1-3 1,0 4 0,0-4 0,-1 2 0,-2 5 0,-5 3 0,-2 4 0,-1 4 0,0 3 0,-2 2 0,-2 3 0,-6 4-8,-4 2 1,-1 7 0,-5 1 0,-1 2-1,-1-1 1,-2 2 0,1-1 0,-2 1-1,0-3 1,0-1 0,3-2 0,-1 1-1,1-2 1,0-2-24,2-3 1,1-7-1,6 1 1,0-6 0,5-6-1,3-3 1,8-5 0,1-1-1,4-3 1,-1-1 0,0-1-1,2-1 1,2 1 0,2 0-38,-2 0 1,3 5-1,-8 2 1,2 3-1,-2 2 1,-2 0-1,-1 3 1,-4 6 0,-3 4-1,-4 6 1,-3 3 62,-1 0 1,-4 1 0,-1-1 0,-1 1 0,-2 0 0,0-1 0,0 1-1,1 0 1,-1-1 0,1 2 0,1 1 0,1 2 0,-2-2 0,2-1 0,-1-1 11,-1-1 0,5 1 0,-2-1 0,3 1 0,1 0-29,0-1 0,10-4 0,3-2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1:04.87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4222 9920 7182,'-7'6'13,"-2"-4"1,4 6 0,0 1-1,0 1 1,1 1 0,0-2 0,0-2-1,0 2 1,0 2 0,0 0 0,1 1-1,-1 1 1,0 1 0,0 2-1,0-2-1,0-1 1,-4 2-1,3 1 1,0-1 0,0 1-1,1-1 1,0 0 0,0-2-1,0-2 1,1 1 0,-1-1-1,1 1 1,0 0 0,1-1-1,-2 1 1,0 0-14,-1-1 9,4 1 1,-4 3-1,5 1 1,-2-2 0,0-1-1,-2-1 1,0-1-1,0 1 1,0 0 0,2-1-1,-1 1 1,0-1-1,-1 1 1,1 1 0,-1 1-1,0 2-8,1-2 1,-2 0-1,1 0 1,2 2-1,0-2 1,1 0-1,-2 0 1,0 2 0,0-2-1,0-1 1,1-1-1,-2-1 1,1 1-1,2 0 1,1-1-17,0 1 1,0 0 0,0-1 0,0 1 0,0-1 0,0 1 0,0 0 0,-1-1-1,-2 1 1,-1 0 0,2-1 0,0 2 0,2 1 0,0 2 0,0-2 0,0-1 20,0-1 0,0-1 0,0 1 1,0-1-1,0 1 0,0 0 1,0-1-1,0 1 0,0 0 0,0-1 1,0 1-1,0 0 0,0-1 1,0 1-1,0-1 26,0 1 1,0-4 0,0 0 0,0 1 0,0 1 0,0 2 0,0-1 0,0 1 0,0-1 0,0 1-36,0 0 0,4-5 0,0 1 0,-1 1 0,-2 2 1,-1 0-300,0 1 0,4-3 0,0-5 303,-2-8 0,5-10 0,-1-4 0</inkml:trace>
  <inkml:trace contextRef="#ctx0" brushRef="#br0" timeOffset="1">4094 9839 8053,'-12'0'-7,"4"0"0,1 1 1,-2 3-6,-2 4 1,5-2 0,3 1 0,6-1 0,5-1-1,2 1 1,2-2 0,-1-1 0,1 1 0,-1-1 0,1-2-1,0-1 1,1 1 0,1 2 0,1 1-2,0-2 1,1 1 0,1 0 0,0 1-1,1-2 1,0 1 0,3-1 0,-1 2 0,2-1-1,-1-1 1,1 1 0,-1 1 0,1-2 0,0 0 30,1-2 1,0 1 0,0 2-1,1 0 1,-1 0 0,0-2 0,0-1-1,-1 0 1,-1 0 0,-3 0 0,0 0-1,0 0 1,3 0 0,0 0-1,-1 0-1,0 0 1,-5 0 0,3 0-1,1 0 1,-3 0 0,1 0 0,-1 0-1,-1 0 1,1 0 0,-2 0-1,-1 0 1,-2 2 0,1 0 0,0 2-1,-1-1-7,1-2 1,0-1 0,-1 0 0,1 0 0,-1 0 0,1 0 0,0 0 0,-1 0 0,1 0 0,0 0 0,-1 0-15,1 0 0,-4 0 0,-2 1 1,1 2-1,-1 1 0,3-2 0,1 0 1,2-1-1,0 1 0,-1 2 0,1-1 1,0-2-3,-1-1 0,1 0 0,-1 0 0,1 0 1,0 0-1,-1 0 0,0 1 0,-2 2 1,-2 1-1,2-1 0,2-2 0,0-1 1,1 0-1,0 0 43,-1 0 0,-3 0 0,0 0 1,1 0-1,1 0 0,2 0 1,-1 0-41,1 0 0,0 0 0,-2 1 0,-2 3 0,-4 4 26,-3 2 0,-1-2 0,0 0 0,0 1 0,0 1 1,0 2-1,0-1 0,0 1 0,0 0 0,0-1 0,-1 1 1,-2-1-1,-1 1-12,2 0 1,-3-1 0,-1 1-1,1 0 1,0-1 0,1 2-1,0 1 1,-1 3 0,0 0 0,-2 0-1,2-3 1,0-1-20,3-2 0,-4 1 1,2 0-1,2-1 1,1 1-1,1 0 0,0-1 1,0 1-1,0 0 1,0-1-1,0 1 0,0-1 1,0-3-1,0 0 1,0 1-1,0 1 1,0 2-1,0 0 1,0-1-1,0 1 1,0-1-1,0 1 1,0 0-1,0-1 1,0 1 5,0 0 1,0-1 0,0 1-1,0-1 1,0 1 0,0 0-1,1-1 1,1 1 0,2 0-1,-1-1-6,-2 1 0,-1 0 0,2-1 0,0 1 0,2-1 0,-1 1 0,-1 0 1,1-1-1,1 1 0,-2 0 0,-1-1 0,1 0 0,0-2 4,2-2 0,0 1 0,-4 4 1,1-2-1,2-1 0,1-1 1,-2 1-1,0 1 0,-1 2 0,2-1 1,1 1-1,-2 0 27,-1-1 0,1 1 0,0 0 0,2-1 0,-1 1 0,-2 0 0,-1-1 0,0 1 48,0-1 1,0-3-1,-1-1 1,-2-1-1,-2-1 1,0 2 0,-2-2-1,2 1-27,0 1 0,-3-3 0,3 2 0,-1-1 0,-2-1 0,0 0 0,0 1 0,-1 2-19,-1 2 0,-2 0 1,1 0-1,-1-3 0,2 1 1,1-2-1,1 0 1,0-1-1,0 0 0,1 0 1,-2-2-1,-2 0 0,0-2 27,-1 0 1,0 0 0,1 0 0,-1 0 0,1 0 0,-1 0-1,0 0 1,-1 0 0,-1 0 0,-1 0 0,0 0 0,2 0-1,1 0 1,-3 0-47,0 0 0,-2-2 0,3 0 0,-3-2 0,0 1 0,-1 2 0,1 1 0,-1-1 0,1-2 1,-1-1-1,2 2 0,-3 0 0,3 2 0,-2 0 0,1 0-8,0 0 1,-4 0 0,3 0 0,0 0 0,1 0 0,2 0 0,-2 0 0,0 0 0,-1 0 0,1-1 0,1-2 0,1 0 0,1 0 0,0 2 0,-2 1 16,2 0 1,1-2 0,0 0-1,-1-2 1,-1 1 0,0 2-1,1 0 1,0-2 0,-2-1 0,2 2-1,1 0 1,2 2 0,-1-1-1,0-1 1,1-2-2,-1 1 0,1 2 0,-1 1 0,0 0 0,1-1 0,-1-2 1,0-1-1,1 1 0,-1 2 0,0 1 0,1-1-18,-1-3 1,1 3-1,-1-3 1,0 3-1,1 1 1,-1 0-1,0 0 1,1 0-1,-1 0 1,1 0-1,-1 0 1,0 0-1,1-2 21,-1-2 0,4 3 0,1-3 0,-3 3 1,0 1-1,-1 0 0,-1 0 0,0 0 0,1 0 1,-1 0-1,0-1 0,1-2 0,-1-1 0,0 2 1,1 0-51,-1 2 0,1 0 0,-1-1 0,0-2 0,1 0 0,-1 0 0,0 2 0,1 1-767,-1 0 1,7 0 0,5 0 0,6 0 799,5 0 0,6-5 0,1-2 0</inkml:trace>
  <inkml:trace contextRef="#ctx0" brushRef="#br0" timeOffset="2">2431 12712 8193,'7'6'-381,"0"-3"0,-3-5 0,-4-3 0,-4 0 0,-1-1 311,0-1 0,-1 5 0,3-4 0,-5 2 0,-1-1 0,0 0 70,1 0 0,0-4 0,-3 2 0</inkml:trace>
  <inkml:trace contextRef="#ctx0" brushRef="#br0" timeOffset="3">2093 12630 7180,'0'-8'-20,"2"2"1,0 0 0,3-1 0,1-2-1,0-1 1,1-3 0,3-1 0,3-3 0,4-1-1,1-4 1,2-3 0,2-3 0,2-2-1,0-2 1,2-1 0,2 1 0,1 1 0,1 0 8,-1 1 0,-3 2 0,3 5 0,-2-1 0,0 2 0,-1 3 0,-2 2 0,-2 2 0,-1-1 1,-2 2-1,1 2 0,-1 3 0,-1 2 0,-1-1 0,-2 0 45,2 0 1,-4 2-1,3-3 1,-3 1 0,-2 0-1,1 1 1,-1-1 0,1 0-1,0 0 1,-1 2-1,1-1 1,0 2 0,-1-1-1,1 1-93,0-1 0,-1 1 1,1 3-1,-1-4 0,1 1 59,0 0 0,4-4 0,3 3 0</inkml:trace>
  <inkml:trace contextRef="#ctx0" brushRef="#br0" timeOffset="4">3408 11618 8245,'11'-10'0,"0"1"-862,-4 1 796,4 6 0,-6-9 1,4 5-1,-1-2 1,-1 0-1,1 1 1,0-1-1,1 0 0,1-1 1,2-3-1,0-2 1,0-3-1,3 1 1,0-2-1,-1-1 66,-1-1 0,-1-2 0,0-1 0,4-6 0,2-1 0</inkml:trace>
  <inkml:trace contextRef="#ctx0" brushRef="#br0" timeOffset="5">3943 11095 7339,'11'-6'0,"0"0"0,-2 3 0,-2-3 0,2 1 0,0-1 0,0 1 0,-1-1 0,1 3 0,2-3-155,0-1 0,1-4 0,0 0 0,-1-1 0,1 0 0,-1-1 1,1-2 154,0-4 0,4-3 0,3-2 0</inkml:trace>
  <inkml:trace contextRef="#ctx0" brushRef="#br0" timeOffset="6">4443 10665 7679,'11'-2'0,"1"0"-61,0-2 1,-1-4-1,1 3 1,-1-1 0,1-3-1,1-2 1,1 0 0,2-1-1,-1-1 1,1-1-1,1-3 1,1-2 0,2-5-1,1-1 20,-2-1 1,3-3 0,-2 1 0,2-2 0,1-1 0,0 0 0,0 1 0,-1 2 0,-1 1 0,-2 0 0,2 0 0,1 1 0,0 1 0,-1 2 0,-2 0 59,2-1 0,1-1 0,1 0 0,-1 3 0,-1 0 0,-3 1 0,0 1 0,-1 0 0,-1 1 1,-1 1-1,-2 1 0,-2 2 0,1-2 0,1 0 0,1-1 13,2 0 1,-1 2-1,-2-3 1,2-2 0,4 0-1,0 1 1,-1 0 0,0 0-1,-1-2 1,1-3 0,-1-1-1,0-1 1,-3 1 0,0 2-1,0 1-105,2-1 0,3-2 0,-2 2 1,0 2-1,1 0 0,-1 1 0,1 1 1,-1 2-1,-1 1 0,0 1 0,-1 1 1,1-1-1,-2 2 0,-1 1-136,-1 1 263,-1 1 0,0 3 0,-2 0 0,-2 1 0,1-1 0,0 0 0,0 0 0,-1 1 0,1 0 0,0 1 0,1-1 0,1-2 0,2-1 0,0-2 0,-1 1-70,1-1 0,-4-1 1,-1-1-1,2-2 1,0 2-1,0 1 1,-1 1-1,1 1 0,2-1 1,0 1-1,1-1 1,-1 0-1,1 1 1,0-1 0,-1 0 0,5 5 0,-1-1 1,0-1-1,-1-1 0,0-1 1,2 2-1,-2 1 0,-1-1 1,-2 0-1,2 0 0,0 2 1,1-3-1,-2 0 0,0-1 62,-3-1 0,4 0 1,2 2-1,-1 1 1,-1 1-1,-1-1 1,-1-1-1,1-2 1,0 2-1,-1 1 0,1 1 1,0-1-1,-1-1 1,1-2-1,0 0-64,-1 1 0,5-5 0,0 1 0,1-1 0,1 1 0,0-2 0,2 0 0,-1-1 0,1 1 0,0-1 0,2 1 0,0 1 0,-1 0 0,-2 0-292,2 1 318,1-1 1,-3 5 0,-1-1 0,0 1 0,1-1 0,0 0-1,0 1 1,-1-1 0,1 0 0,-1 1 0,2-1 0,1 1-1,0-2 1,-2-2-1,2 0 1,-1-4 0,1 3-1,-3 1 1,0-1 0,-1-1-1,1 0 1,-1 1 0,1 0-1,-1 1 1,0-1 0,-3 2-1,0 0 1,0-1 0,2 0-19,-2 1 1,-1 1 0,-1 1-1,-1 1 1,1-1 0,-1 0-1,1 2 1,0 1 0,-1 1-1,1-1 1,0-1 0,-1-1-1,1 2 1,-1 3-372,1 1 346,-5 1 0,3 0 0,-2 0 1,1 0-1,0 0 0,-3-1 34,-1-1 0,4 3 0,-2-2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8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70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0887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6165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774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133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3936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4140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8776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819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415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351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1D045-D460-8045-9CDF-AF0261C9D6AE}" type="slidenum">
              <a:rPr lang="en-US"/>
              <a:pPr/>
              <a:t>21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2465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A1D7F-E5E4-C449-8531-062DE08FE20D}" type="slidenum">
              <a:rPr lang="en-US"/>
              <a:pPr/>
              <a:t>22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36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90824-3FB6-6345-AA83-69B3B4DCE170}" type="slidenum">
              <a:rPr lang="en-US"/>
              <a:pPr/>
              <a:t>23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513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503250-77F6-714C-B2E9-254567C54DB4}" type="slidenum">
              <a:rPr lang="en-US"/>
              <a:pPr/>
              <a:t>24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203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9BDF8-500F-124A-8CA5-6A2C2689B60B}" type="slidenum">
              <a:rPr lang="en-US"/>
              <a:pPr/>
              <a:t>25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1456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26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115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6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512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28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773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029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18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Matrix-Chain Multiplication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6488"/>
            <a:ext cx="8337550" cy="51847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Given a chain of matrices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⟩, where for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1, 2, …, n matrix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has dimensions p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i-1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 p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fully parenthesize the product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∙∙∙A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in a way that minimizes the number of scalar multiplications.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   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 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∙∙∙ 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   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i+1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∙∙∙ 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 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i-1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i+1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n-1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</a:t>
            </a:r>
            <a:r>
              <a:rPr lang="en-US" sz="2400" baseline="-250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endParaRPr lang="en-US" sz="2400" baseline="-25000" dirty="0">
              <a:solidFill>
                <a:srgbClr val="CC0000"/>
              </a:solidFill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BAB42-2C16-634B-B4A8-9A0D33B6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9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1. The Structure of an Optimal Parenthesization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45500" cy="5159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Notation: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	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≤ 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For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&lt; j: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=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=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i…k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k+1…j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Suppose that an optimal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parenthesization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of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splits the product between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k+1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where      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≤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k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&lt;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j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16A7C5-B1EA-8941-ABCE-A662E071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BED275-97A1-64EB-E04A-C5B34CAAAFBA}"/>
                  </a:ext>
                </a:extLst>
              </p14:cNvPr>
              <p14:cNvContentPartPr/>
              <p14:nvPr/>
            </p14:nvContentPartPr>
            <p14:xfrm>
              <a:off x="1905120" y="4266360"/>
              <a:ext cx="1553400" cy="43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BED275-97A1-64EB-E04A-C5B34CAAA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8920" y="4250160"/>
                <a:ext cx="1585800" cy="4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31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Optimal Substructure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				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=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i…k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k+1…j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parenthesization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of the “prefix”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i…k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must be an optimal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parentesization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If there were a less costly way to parenthesize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i…k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, we could substitute that one in the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parenthesization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of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and produce a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parenthesization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with a lower cost than the optimum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⇒ contradiction!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An optimal solution to an instance of the matrix-chain multiplication contains within it optimal solutions to </a:t>
            </a:r>
            <a:r>
              <a:rPr lang="en-US" sz="2400" dirty="0" err="1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subproblems</a:t>
            </a:r>
            <a:endParaRPr lang="en-US" sz="2400" dirty="0">
              <a:solidFill>
                <a:srgbClr val="CC0000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43F60-F8F5-5843-82FC-0D2C9843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852F3E-A021-272F-B75F-5F8BB9F4896D}"/>
                  </a:ext>
                </a:extLst>
              </p14:cNvPr>
              <p14:cNvContentPartPr/>
              <p14:nvPr/>
            </p14:nvContentPartPr>
            <p14:xfrm>
              <a:off x="2072520" y="1394280"/>
              <a:ext cx="2746440" cy="45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852F3E-A021-272F-B75F-5F8BB9F489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6320" y="1378080"/>
                <a:ext cx="2778840" cy="4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22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49324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: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determine the minimum cost of parenthesizing 	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for 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j ≤ 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Let m[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= the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minimum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number of multiplications needed to compute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Full problem </a:t>
            </a:r>
            <a:r>
              <a:rPr lang="en-US" dirty="0">
                <a:latin typeface="Comic Sans MS" pitchFamily="-106" charset="0"/>
              </a:rPr>
              <a:t>(A</a:t>
            </a:r>
            <a:r>
              <a:rPr lang="en-US" baseline="-25000" dirty="0">
                <a:latin typeface="Comic Sans MS" pitchFamily="-106" charset="0"/>
              </a:rPr>
              <a:t>1..n</a:t>
            </a:r>
            <a:r>
              <a:rPr lang="en-US" dirty="0">
                <a:latin typeface="Comic Sans MS" pitchFamily="-106" charset="0"/>
              </a:rPr>
              <a:t>): m[1, n]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= j: A</a:t>
            </a:r>
            <a:r>
              <a:rPr lang="en-US" baseline="-25000" dirty="0">
                <a:latin typeface="Comic Sans MS" pitchFamily="-106" charset="0"/>
              </a:rPr>
              <a:t>i…</a:t>
            </a:r>
            <a:r>
              <a:rPr lang="en-US" baseline="-25000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= A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⇒ m[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,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] =</a:t>
            </a:r>
            <a:endParaRPr lang="en-US" dirty="0">
              <a:sym typeface="Symbol" pitchFamily="-106" charset="2"/>
            </a:endParaRP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4226764" y="5291227"/>
            <a:ext cx="32239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0, for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= 1, 2, …, 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1D9DF2-E8BD-5247-8826-50B02A52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923827-BB83-F05D-536F-E3E9012905AB}"/>
                  </a:ext>
                </a:extLst>
              </p14:cNvPr>
              <p14:cNvContentPartPr/>
              <p14:nvPr/>
            </p14:nvContentPartPr>
            <p14:xfrm>
              <a:off x="1364040" y="3301200"/>
              <a:ext cx="509760" cy="62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923827-BB83-F05D-536F-E3E9012905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7840" y="3285000"/>
                <a:ext cx="542160" cy="6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7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Consider the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of parenthesizing   	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for 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j ≤ n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     =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i…k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k+1…j</a:t>
            </a:r>
            <a:r>
              <a:rPr lang="en-US" sz="3200" dirty="0">
                <a:ea typeface="ＭＳ Ｐゴシック" pitchFamily="-106" charset="-128"/>
                <a:cs typeface="ＭＳ Ｐゴシック" pitchFamily="-106" charset="-128"/>
              </a:rPr>
              <a:t> 		for </a:t>
            </a:r>
            <a:r>
              <a:rPr lang="en-US" sz="3200" dirty="0" err="1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3200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k &lt; j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Assume that the optimal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parenthesization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splits the product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at k (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≤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k &lt; j)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m[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, j] =</a:t>
            </a:r>
            <a:endParaRPr lang="en-US" baseline="-25000" dirty="0">
              <a:solidFill>
                <a:srgbClr val="DD0111"/>
              </a:solidFill>
              <a:latin typeface="Comic Sans MS" pitchFamily="-10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baseline="-250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454616" y="5703888"/>
            <a:ext cx="31149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min # of multiplications 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to compute A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i…k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6617304" y="5703888"/>
            <a:ext cx="26114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# of multiplications 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to compute A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i…</a:t>
            </a:r>
            <a:r>
              <a:rPr lang="en-US" sz="2000" baseline="-25000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sz="2000" baseline="-25000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…j</a:t>
            </a:r>
          </a:p>
        </p:txBody>
      </p:sp>
      <p:sp>
        <p:nvSpPr>
          <p:cNvPr id="566278" name="AutoShape 6"/>
          <p:cNvSpPr>
            <a:spLocks/>
          </p:cNvSpPr>
          <p:nvPr/>
        </p:nvSpPr>
        <p:spPr bwMode="auto">
          <a:xfrm rot="-5400000">
            <a:off x="2593975" y="5083176"/>
            <a:ext cx="73025" cy="939800"/>
          </a:xfrm>
          <a:prstGeom prst="leftBrace">
            <a:avLst>
              <a:gd name="adj1" fmla="val 1072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6279" name="AutoShape 7"/>
          <p:cNvSpPr>
            <a:spLocks/>
          </p:cNvSpPr>
          <p:nvPr/>
        </p:nvSpPr>
        <p:spPr bwMode="auto">
          <a:xfrm rot="-5400000">
            <a:off x="5122069" y="4934744"/>
            <a:ext cx="73025" cy="1236663"/>
          </a:xfrm>
          <a:prstGeom prst="leftBrace">
            <a:avLst>
              <a:gd name="adj1" fmla="val 1411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6280" name="AutoShape 8"/>
          <p:cNvSpPr>
            <a:spLocks/>
          </p:cNvSpPr>
          <p:nvPr/>
        </p:nvSpPr>
        <p:spPr bwMode="auto">
          <a:xfrm rot="-5400000">
            <a:off x="7620000" y="5083176"/>
            <a:ext cx="73025" cy="939800"/>
          </a:xfrm>
          <a:prstGeom prst="leftBrace">
            <a:avLst>
              <a:gd name="adj1" fmla="val 1072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6281" name="Text Box 9"/>
          <p:cNvSpPr txBox="1">
            <a:spLocks noChangeArrowheads="1"/>
          </p:cNvSpPr>
          <p:nvPr/>
        </p:nvSpPr>
        <p:spPr bwMode="auto">
          <a:xfrm>
            <a:off x="3576906" y="5703888"/>
            <a:ext cx="31149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min # of multiplications 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to compute A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k+1…j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68492" y="2819400"/>
            <a:ext cx="1379538" cy="879475"/>
            <a:chOff x="1061" y="1776"/>
            <a:chExt cx="869" cy="554"/>
          </a:xfrm>
        </p:grpSpPr>
        <p:sp>
          <p:nvSpPr>
            <p:cNvPr id="40979" name="Oval 11"/>
            <p:cNvSpPr>
              <a:spLocks noChangeArrowheads="1"/>
            </p:cNvSpPr>
            <p:nvPr/>
          </p:nvSpPr>
          <p:spPr bwMode="auto">
            <a:xfrm>
              <a:off x="1449" y="1776"/>
              <a:ext cx="481" cy="4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0" name="Text Box 12"/>
            <p:cNvSpPr txBox="1">
              <a:spLocks noChangeArrowheads="1"/>
            </p:cNvSpPr>
            <p:nvPr/>
          </p:nvSpPr>
          <p:spPr bwMode="auto">
            <a:xfrm>
              <a:off x="1061" y="2099"/>
              <a:ext cx="7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DD0111"/>
                  </a:solidFill>
                </a:rPr>
                <a:t>m[i, k]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070255" y="2819400"/>
            <a:ext cx="1752600" cy="879475"/>
            <a:chOff x="1944" y="1776"/>
            <a:chExt cx="1104" cy="554"/>
          </a:xfrm>
        </p:grpSpPr>
        <p:sp>
          <p:nvSpPr>
            <p:cNvPr id="40977" name="Oval 14"/>
            <p:cNvSpPr>
              <a:spLocks noChangeArrowheads="1"/>
            </p:cNvSpPr>
            <p:nvPr/>
          </p:nvSpPr>
          <p:spPr bwMode="auto">
            <a:xfrm>
              <a:off x="1944" y="1776"/>
              <a:ext cx="660" cy="4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8" name="Text Box 15"/>
            <p:cNvSpPr txBox="1">
              <a:spLocks noChangeArrowheads="1"/>
            </p:cNvSpPr>
            <p:nvPr/>
          </p:nvSpPr>
          <p:spPr bwMode="auto">
            <a:xfrm>
              <a:off x="2416" y="2099"/>
              <a:ext cx="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DD0111"/>
                  </a:solidFill>
                </a:rPr>
                <a:t>m[k+1,j]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243167" y="2560638"/>
            <a:ext cx="2663825" cy="1084262"/>
            <a:chOff x="1423" y="1613"/>
            <a:chExt cx="1678" cy="683"/>
          </a:xfrm>
        </p:grpSpPr>
        <p:sp>
          <p:nvSpPr>
            <p:cNvPr id="40975" name="Oval 17"/>
            <p:cNvSpPr>
              <a:spLocks noChangeArrowheads="1"/>
            </p:cNvSpPr>
            <p:nvPr/>
          </p:nvSpPr>
          <p:spPr bwMode="auto">
            <a:xfrm>
              <a:off x="1423" y="1613"/>
              <a:ext cx="1242" cy="68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6" name="Text Box 18"/>
            <p:cNvSpPr txBox="1">
              <a:spLocks noChangeArrowheads="1"/>
            </p:cNvSpPr>
            <p:nvPr/>
          </p:nvSpPr>
          <p:spPr bwMode="auto">
            <a:xfrm>
              <a:off x="2570" y="1626"/>
              <a:ext cx="5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DD0111"/>
                  </a:solidFill>
                </a:rPr>
                <a:t>p</a:t>
              </a:r>
              <a:r>
                <a:rPr lang="en-US" baseline="-25000">
                  <a:solidFill>
                    <a:srgbClr val="DD0111"/>
                  </a:solidFill>
                </a:rPr>
                <a:t>i-1</a:t>
              </a:r>
              <a:r>
                <a:rPr lang="en-US">
                  <a:solidFill>
                    <a:srgbClr val="DD0111"/>
                  </a:solidFill>
                </a:rPr>
                <a:t>p</a:t>
              </a:r>
              <a:r>
                <a:rPr lang="en-US" baseline="-25000">
                  <a:solidFill>
                    <a:srgbClr val="DD0111"/>
                  </a:solidFill>
                </a:rPr>
                <a:t>k</a:t>
              </a:r>
              <a:r>
                <a:rPr lang="en-US">
                  <a:solidFill>
                    <a:srgbClr val="DD0111"/>
                  </a:solidFill>
                </a:rPr>
                <a:t>p</a:t>
              </a:r>
              <a:r>
                <a:rPr lang="en-US" baseline="-25000">
                  <a:solidFill>
                    <a:srgbClr val="DD0111"/>
                  </a:solidFill>
                </a:rPr>
                <a:t>j</a:t>
              </a:r>
            </a:p>
          </p:txBody>
        </p:sp>
      </p:grpSp>
      <p:sp>
        <p:nvSpPr>
          <p:cNvPr id="566291" name="Rectangle 19"/>
          <p:cNvSpPr>
            <a:spLocks noChangeArrowheads="1"/>
          </p:cNvSpPr>
          <p:nvPr/>
        </p:nvSpPr>
        <p:spPr bwMode="auto">
          <a:xfrm>
            <a:off x="2089150" y="5048250"/>
            <a:ext cx="611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DD0111"/>
                </a:solidFill>
                <a:latin typeface="Comic Sans MS" pitchFamily="-106" charset="0"/>
              </a:rPr>
              <a:t>m[i, k]        +       m[k+1, j]       +       p</a:t>
            </a:r>
            <a:r>
              <a:rPr lang="en-US" sz="2400" baseline="-25000">
                <a:solidFill>
                  <a:srgbClr val="DD0111"/>
                </a:solidFill>
                <a:latin typeface="Comic Sans MS" pitchFamily="-106" charset="0"/>
              </a:rPr>
              <a:t>i-1</a:t>
            </a:r>
            <a:r>
              <a:rPr lang="en-US" sz="2400">
                <a:solidFill>
                  <a:srgbClr val="DD0111"/>
                </a:solidFill>
                <a:latin typeface="Comic Sans MS" pitchFamily="-106" charset="0"/>
              </a:rPr>
              <a:t>p</a:t>
            </a:r>
            <a:r>
              <a:rPr lang="en-US" sz="2400" baseline="-25000">
                <a:solidFill>
                  <a:srgbClr val="DD0111"/>
                </a:solidFill>
                <a:latin typeface="Comic Sans MS" pitchFamily="-106" charset="0"/>
              </a:rPr>
              <a:t>k</a:t>
            </a:r>
            <a:r>
              <a:rPr lang="en-US" sz="2400">
                <a:solidFill>
                  <a:srgbClr val="DD0111"/>
                </a:solidFill>
                <a:latin typeface="Comic Sans MS" pitchFamily="-106" charset="0"/>
              </a:rPr>
              <a:t>p</a:t>
            </a:r>
            <a:r>
              <a:rPr lang="en-US" sz="2400" baseline="-25000">
                <a:solidFill>
                  <a:srgbClr val="DD0111"/>
                </a:solidFill>
                <a:latin typeface="Comic Sans MS" pitchFamily="-106" charset="0"/>
              </a:rPr>
              <a:t>j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3A68-21F8-974E-B080-5228E338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22158E-AF81-E3F5-B555-B7F7CC1B7CEB}"/>
                  </a:ext>
                </a:extLst>
              </p14:cNvPr>
              <p14:cNvContentPartPr/>
              <p14:nvPr/>
            </p14:nvContentPartPr>
            <p14:xfrm>
              <a:off x="330840" y="2181240"/>
              <a:ext cx="6699240" cy="307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22158E-AF81-E3F5-B555-B7F7CC1B7C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640" y="2165040"/>
                <a:ext cx="6731640" cy="31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7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8" grpId="0" animBg="1"/>
      <p:bldP spid="566279" grpId="0" animBg="1"/>
      <p:bldP spid="566280" grpId="0" animBg="1"/>
      <p:bldP spid="5662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920162" cy="507682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m[i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] = 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m[i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]     +    m[k+1,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]    +    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</a:rPr>
              <a:t>i-1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</a:rPr>
              <a:t>j</a:t>
            </a: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We do not know the value of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k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/>
            <a:r>
              <a:rPr lang="en-US" dirty="0"/>
              <a:t>There are </a:t>
            </a:r>
            <a:r>
              <a:rPr lang="en-US" dirty="0" err="1"/>
              <a:t>j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 possible values for </a:t>
            </a:r>
            <a:r>
              <a:rPr lang="en-US" dirty="0" err="1"/>
              <a:t>k</a:t>
            </a:r>
            <a:r>
              <a:rPr lang="en-US" dirty="0"/>
              <a:t>: </a:t>
            </a:r>
            <a:r>
              <a:rPr lang="en-US" dirty="0" err="1"/>
              <a:t>k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, i+1, …, j-1</a:t>
            </a: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Minimizing the cost of parenthesizing the product   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becomes: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  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	  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endParaRPr lang="en-US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=  min {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 + m[k+1,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 + 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&lt;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endParaRPr lang="en-US" baseline="-250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</a:t>
            </a:r>
            <a:r>
              <a:rPr lang="en-US" baseline="30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baseline="30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k&lt;j</a:t>
            </a:r>
            <a:endParaRPr lang="en-US" dirty="0">
              <a:solidFill>
                <a:srgbClr val="DD0111"/>
              </a:solidFill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</p:txBody>
      </p:sp>
      <p:sp>
        <p:nvSpPr>
          <p:cNvPr id="567300" name="AutoShape 4"/>
          <p:cNvSpPr>
            <a:spLocks/>
          </p:cNvSpPr>
          <p:nvPr/>
        </p:nvSpPr>
        <p:spPr bwMode="auto">
          <a:xfrm>
            <a:off x="2116138" y="3603625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CA1256-0349-4146-87ED-64541A2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C6CF72-1BCB-4F37-BB4C-80CD9A8ED2E2}"/>
                  </a:ext>
                </a:extLst>
              </p14:cNvPr>
              <p14:cNvContentPartPr/>
              <p14:nvPr/>
            </p14:nvContentPartPr>
            <p14:xfrm>
              <a:off x="786960" y="5023080"/>
              <a:ext cx="1172880" cy="39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C6CF72-1BCB-4F37-BB4C-80CD9A8ED2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760" y="5006880"/>
                <a:ext cx="1205280" cy="4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9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3. Computing the Optimal Costs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69325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  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	   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j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=  min {m[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k] + m[k+1, j] + 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&lt; j</a:t>
            </a:r>
            <a:endParaRPr lang="en-US" baseline="-250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       </a:t>
            </a:r>
            <a:r>
              <a:rPr lang="en-US" baseline="30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i≤k</a:t>
            </a:r>
            <a:r>
              <a:rPr lang="en-US" baseline="30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&lt;j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How many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subproblems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do we have?</a:t>
            </a:r>
          </a:p>
          <a:p>
            <a:pPr lvl="1" eaLnBrk="1" hangingPunct="1"/>
            <a:r>
              <a:rPr lang="en-US" dirty="0"/>
              <a:t>Parenthesize </a:t>
            </a:r>
            <a:r>
              <a:rPr lang="en-US" dirty="0">
                <a:latin typeface="Comic Sans MS" pitchFamily="-106" charset="0"/>
              </a:rPr>
              <a:t>A</a:t>
            </a:r>
            <a:r>
              <a:rPr lang="en-US" baseline="-25000" dirty="0">
                <a:latin typeface="Comic Sans MS" pitchFamily="-106" charset="0"/>
              </a:rPr>
              <a:t>i…j</a:t>
            </a:r>
            <a:r>
              <a:rPr lang="en-US" dirty="0"/>
              <a:t> </a:t>
            </a:r>
          </a:p>
          <a:p>
            <a:pPr lvl="1" eaLnBrk="1" hangingPunct="1">
              <a:buFontTx/>
              <a:buNone/>
            </a:pPr>
            <a:r>
              <a:rPr lang="en-US" dirty="0"/>
              <a:t>	for 1 </a:t>
            </a:r>
            <a:r>
              <a:rPr lang="en-US" dirty="0">
                <a:sym typeface="Symbol" pitchFamily="-106" charset="2"/>
              </a:rPr>
              <a:t>≤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≤ j ≤ n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One </a:t>
            </a:r>
            <a:r>
              <a:rPr lang="en-US" dirty="0" err="1">
                <a:sym typeface="Symbol" pitchFamily="-106" charset="2"/>
              </a:rPr>
              <a:t>subproblem</a:t>
            </a:r>
            <a:r>
              <a:rPr lang="en-US" dirty="0">
                <a:sym typeface="Symbol" pitchFamily="-106" charset="2"/>
              </a:rPr>
              <a:t> for each </a:t>
            </a:r>
          </a:p>
          <a:p>
            <a:pPr lvl="1" eaLnBrk="1" hangingPunct="1">
              <a:buFontTx/>
              <a:buNone/>
            </a:pPr>
            <a:r>
              <a:rPr lang="en-US" dirty="0">
                <a:sym typeface="Symbol" pitchFamily="-106" charset="2"/>
              </a:rPr>
              <a:t>	choice of </a:t>
            </a:r>
            <a:r>
              <a:rPr lang="en-US" dirty="0" err="1"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 and j</a:t>
            </a:r>
          </a:p>
        </p:txBody>
      </p:sp>
      <p:sp>
        <p:nvSpPr>
          <p:cNvPr id="45061" name="AutoShape 4"/>
          <p:cNvSpPr>
            <a:spLocks/>
          </p:cNvSpPr>
          <p:nvPr/>
        </p:nvSpPr>
        <p:spPr bwMode="auto">
          <a:xfrm>
            <a:off x="2093913" y="1374775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3233738" y="3495675"/>
            <a:ext cx="14318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itchFamily="-106" charset="0"/>
                <a:sym typeface="Symbol" pitchFamily="-106" charset="2"/>
              </a:rPr>
              <a:t>⇒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(n</a:t>
            </a:r>
            <a:r>
              <a:rPr lang="en-US" sz="2400" baseline="30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</a:p>
        </p:txBody>
      </p:sp>
      <p:graphicFrame>
        <p:nvGraphicFramePr>
          <p:cNvPr id="568326" name="Group 6"/>
          <p:cNvGraphicFramePr>
            <a:graphicFrameLocks noGrp="1"/>
          </p:cNvGraphicFramePr>
          <p:nvPr/>
        </p:nvGraphicFramePr>
        <p:xfrm>
          <a:off x="5172075" y="36322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14" name="Text Box 57"/>
          <p:cNvSpPr txBox="1">
            <a:spLocks noChangeArrowheads="1"/>
          </p:cNvSpPr>
          <p:nvPr/>
        </p:nvSpPr>
        <p:spPr bwMode="auto">
          <a:xfrm>
            <a:off x="5307013" y="329565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5115" name="Text Box 58"/>
          <p:cNvSpPr txBox="1">
            <a:spLocks noChangeArrowheads="1"/>
          </p:cNvSpPr>
          <p:nvPr/>
        </p:nvSpPr>
        <p:spPr bwMode="auto">
          <a:xfrm>
            <a:off x="4862513" y="59642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5116" name="Text Box 59"/>
          <p:cNvSpPr txBox="1">
            <a:spLocks noChangeArrowheads="1"/>
          </p:cNvSpPr>
          <p:nvPr/>
        </p:nvSpPr>
        <p:spPr bwMode="auto">
          <a:xfrm>
            <a:off x="5845175" y="32956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5117" name="Text Box 60"/>
          <p:cNvSpPr txBox="1">
            <a:spLocks noChangeArrowheads="1"/>
          </p:cNvSpPr>
          <p:nvPr/>
        </p:nvSpPr>
        <p:spPr bwMode="auto">
          <a:xfrm>
            <a:off x="6407150" y="32956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5118" name="Text Box 61"/>
          <p:cNvSpPr txBox="1">
            <a:spLocks noChangeArrowheads="1"/>
          </p:cNvSpPr>
          <p:nvPr/>
        </p:nvSpPr>
        <p:spPr bwMode="auto">
          <a:xfrm>
            <a:off x="8066088" y="329565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45119" name="Text Box 62"/>
          <p:cNvSpPr txBox="1">
            <a:spLocks noChangeArrowheads="1"/>
          </p:cNvSpPr>
          <p:nvPr/>
        </p:nvSpPr>
        <p:spPr bwMode="auto">
          <a:xfrm>
            <a:off x="4826000" y="55197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5120" name="Text Box 63"/>
          <p:cNvSpPr txBox="1">
            <a:spLocks noChangeArrowheads="1"/>
          </p:cNvSpPr>
          <p:nvPr/>
        </p:nvSpPr>
        <p:spPr bwMode="auto">
          <a:xfrm>
            <a:off x="4826000" y="50625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5121" name="Text Box 64"/>
          <p:cNvSpPr txBox="1">
            <a:spLocks noChangeArrowheads="1"/>
          </p:cNvSpPr>
          <p:nvPr/>
        </p:nvSpPr>
        <p:spPr bwMode="auto">
          <a:xfrm>
            <a:off x="4846638" y="3713163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45122" name="Text Box 65"/>
          <p:cNvSpPr txBox="1">
            <a:spLocks noChangeArrowheads="1"/>
          </p:cNvSpPr>
          <p:nvPr/>
        </p:nvSpPr>
        <p:spPr bwMode="auto">
          <a:xfrm>
            <a:off x="8621713" y="483552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45123" name="Text Box 66"/>
          <p:cNvSpPr txBox="1">
            <a:spLocks noChangeArrowheads="1"/>
          </p:cNvSpPr>
          <p:nvPr/>
        </p:nvSpPr>
        <p:spPr bwMode="auto">
          <a:xfrm>
            <a:off x="6686550" y="648335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8E81-74AB-5B4A-8EC7-371D3B8E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44EE96-19E9-1B9B-1107-F8DC68022971}"/>
                  </a:ext>
                </a:extLst>
              </p14:cNvPr>
              <p14:cNvContentPartPr/>
              <p14:nvPr/>
            </p14:nvContentPartPr>
            <p14:xfrm>
              <a:off x="5237640" y="3722040"/>
              <a:ext cx="452520" cy="28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44EE96-19E9-1B9B-1107-F8DC68022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1440" y="3705840"/>
                <a:ext cx="484920" cy="3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89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707437" cy="9064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3. Computing the Optimal Costs</a:t>
            </a:r>
            <a:endParaRPr lang="en-US" sz="320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11250"/>
            <a:ext cx="8624887" cy="5643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                 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j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=  min {m[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k] + m[k+1, j] + 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	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  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&lt; j</a:t>
            </a:r>
            <a:endParaRPr lang="en-US" sz="2400" baseline="-250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       </a:t>
            </a:r>
            <a:r>
              <a:rPr lang="en-US" sz="2400" baseline="30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i≤k</a:t>
            </a:r>
            <a:r>
              <a:rPr lang="en-US" sz="2400" baseline="30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&lt;j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How do we fill in table m[1..n, 1..n]?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/>
              <a:t>Determine which entries of the table are used in computing </a:t>
            </a:r>
            <a:r>
              <a:rPr lang="en-US" sz="2000" dirty="0" err="1">
                <a:latin typeface="Comic Sans MS" pitchFamily="-106" charset="0"/>
              </a:rPr>
              <a:t>m[i</a:t>
            </a:r>
            <a:r>
              <a:rPr lang="en-US" sz="2000" dirty="0">
                <a:latin typeface="Comic Sans MS" pitchFamily="-106" charset="0"/>
              </a:rPr>
              <a:t>, </a:t>
            </a:r>
            <a:r>
              <a:rPr lang="en-US" sz="2000" dirty="0" err="1">
                <a:latin typeface="Comic Sans MS" pitchFamily="-106" charset="0"/>
              </a:rPr>
              <a:t>j</a:t>
            </a:r>
            <a:r>
              <a:rPr lang="en-US" sz="2000" dirty="0">
                <a:latin typeface="Comic Sans MS" pitchFamily="-106" charset="0"/>
              </a:rPr>
              <a:t>]</a:t>
            </a:r>
            <a:endParaRPr lang="en-US" sz="2000" dirty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dirty="0"/>
              <a:t>				 </a:t>
            </a:r>
            <a:r>
              <a:rPr lang="en-US" sz="2800" dirty="0">
                <a:latin typeface="Comic Sans MS" pitchFamily="-106" charset="0"/>
              </a:rPr>
              <a:t>A</a:t>
            </a:r>
            <a:r>
              <a:rPr lang="en-US" sz="2800" baseline="-25000" dirty="0">
                <a:latin typeface="Comic Sans MS" pitchFamily="-106" charset="0"/>
              </a:rPr>
              <a:t>i…</a:t>
            </a:r>
            <a:r>
              <a:rPr lang="en-US" sz="2800" baseline="-25000" dirty="0" err="1">
                <a:latin typeface="Comic Sans MS" pitchFamily="-106" charset="0"/>
              </a:rPr>
              <a:t>j</a:t>
            </a:r>
            <a:r>
              <a:rPr lang="en-US" sz="2800" dirty="0">
                <a:latin typeface="Comic Sans MS" pitchFamily="-106" charset="0"/>
              </a:rPr>
              <a:t> </a:t>
            </a:r>
            <a:r>
              <a:rPr lang="en-US" sz="2800" dirty="0">
                <a:latin typeface="Comic Sans MS" pitchFamily="-106" charset="0"/>
                <a:sym typeface="Symbol" pitchFamily="-106" charset="2"/>
              </a:rPr>
              <a:t>= </a:t>
            </a:r>
            <a:r>
              <a:rPr lang="en-US" sz="2800" dirty="0">
                <a:latin typeface="Comic Sans MS" pitchFamily="-106" charset="0"/>
              </a:rPr>
              <a:t>A</a:t>
            </a:r>
            <a:r>
              <a:rPr lang="en-US" sz="2800" baseline="-25000" dirty="0">
                <a:latin typeface="Comic Sans MS" pitchFamily="-106" charset="0"/>
              </a:rPr>
              <a:t>i…</a:t>
            </a:r>
            <a:r>
              <a:rPr lang="en-US" sz="2800" baseline="-25000" dirty="0" err="1">
                <a:latin typeface="Comic Sans MS" pitchFamily="-106" charset="0"/>
              </a:rPr>
              <a:t>k</a:t>
            </a:r>
            <a:r>
              <a:rPr lang="en-US" sz="2800" dirty="0">
                <a:latin typeface="Comic Sans MS" pitchFamily="-106" charset="0"/>
              </a:rPr>
              <a:t> A</a:t>
            </a:r>
            <a:r>
              <a:rPr lang="en-US" sz="2800" baseline="-25000" dirty="0">
                <a:latin typeface="Comic Sans MS" pitchFamily="-106" charset="0"/>
              </a:rPr>
              <a:t>k+1…</a:t>
            </a:r>
            <a:r>
              <a:rPr lang="en-US" sz="2800" baseline="-25000" dirty="0" err="1">
                <a:latin typeface="Comic Sans MS" pitchFamily="-106" charset="0"/>
              </a:rPr>
              <a:t>j</a:t>
            </a:r>
            <a:endParaRPr lang="en-US" sz="2800" dirty="0"/>
          </a:p>
          <a:p>
            <a:pPr lvl="1" eaLnBrk="1" hangingPunct="1">
              <a:lnSpc>
                <a:spcPct val="150000"/>
              </a:lnSpc>
            </a:pPr>
            <a:r>
              <a:rPr lang="en-US" sz="2000" dirty="0"/>
              <a:t>Fill in </a:t>
            </a:r>
            <a:r>
              <a:rPr lang="en-US" sz="2000" dirty="0" err="1">
                <a:latin typeface="Comic Sans MS" pitchFamily="-106" charset="0"/>
              </a:rPr>
              <a:t>m</a:t>
            </a:r>
            <a:r>
              <a:rPr lang="en-US" sz="2000" dirty="0"/>
              <a:t> such that it corresponds to solving problems of increasing length</a:t>
            </a:r>
          </a:p>
        </p:txBody>
      </p:sp>
      <p:sp>
        <p:nvSpPr>
          <p:cNvPr id="47109" name="AutoShape 4"/>
          <p:cNvSpPr>
            <a:spLocks/>
          </p:cNvSpPr>
          <p:nvPr/>
        </p:nvSpPr>
        <p:spPr bwMode="auto">
          <a:xfrm>
            <a:off x="1919288" y="1216025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5BEA5-E7B5-4446-B638-0DB87E01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00013"/>
            <a:ext cx="8953500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3. Computing the Optimal Costs</a:t>
            </a:r>
            <a:endParaRPr lang="en-US" sz="3200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018462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   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      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endParaRPr lang="en-US" sz="24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=  min {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 + m[k+1,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 + 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&lt;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endParaRPr lang="en-US" sz="2400" baseline="-250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       </a:t>
            </a:r>
            <a:r>
              <a:rPr lang="en-US" sz="2400" baseline="30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i≤k</a:t>
            </a:r>
            <a:r>
              <a:rPr lang="en-US" sz="2400" baseline="30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&lt;j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Length = 1: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1, 2, …,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</a:t>
            </a:r>
            <a:endParaRPr lang="en-US" sz="24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Length = 2: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+ 1,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1, 2, …, n-1</a:t>
            </a:r>
          </a:p>
        </p:txBody>
      </p:sp>
      <p:sp>
        <p:nvSpPr>
          <p:cNvPr id="49157" name="AutoShape 4"/>
          <p:cNvSpPr>
            <a:spLocks/>
          </p:cNvSpPr>
          <p:nvPr/>
        </p:nvSpPr>
        <p:spPr bwMode="auto">
          <a:xfrm>
            <a:off x="1909763" y="1295400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70373" name="Group 5"/>
          <p:cNvGraphicFramePr>
            <a:graphicFrameLocks noGrp="1"/>
          </p:cNvGraphicFramePr>
          <p:nvPr>
            <p:ph sz="half" idx="2"/>
          </p:nvPr>
        </p:nvGraphicFramePr>
        <p:xfrm>
          <a:off x="5019675" y="34798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209" name="Text Box 56"/>
          <p:cNvSpPr txBox="1">
            <a:spLocks noChangeArrowheads="1"/>
          </p:cNvSpPr>
          <p:nvPr/>
        </p:nvSpPr>
        <p:spPr bwMode="auto">
          <a:xfrm>
            <a:off x="5154613" y="314325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9210" name="Text Box 57"/>
          <p:cNvSpPr txBox="1">
            <a:spLocks noChangeArrowheads="1"/>
          </p:cNvSpPr>
          <p:nvPr/>
        </p:nvSpPr>
        <p:spPr bwMode="auto">
          <a:xfrm>
            <a:off x="4710113" y="58118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9211" name="Text Box 58"/>
          <p:cNvSpPr txBox="1">
            <a:spLocks noChangeArrowheads="1"/>
          </p:cNvSpPr>
          <p:nvPr/>
        </p:nvSpPr>
        <p:spPr bwMode="auto">
          <a:xfrm>
            <a:off x="5692775" y="3143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9212" name="Text Box 59"/>
          <p:cNvSpPr txBox="1">
            <a:spLocks noChangeArrowheads="1"/>
          </p:cNvSpPr>
          <p:nvPr/>
        </p:nvSpPr>
        <p:spPr bwMode="auto">
          <a:xfrm>
            <a:off x="6254750" y="3143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9213" name="Text Box 60"/>
          <p:cNvSpPr txBox="1">
            <a:spLocks noChangeArrowheads="1"/>
          </p:cNvSpPr>
          <p:nvPr/>
        </p:nvSpPr>
        <p:spPr bwMode="auto">
          <a:xfrm>
            <a:off x="7913688" y="314325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49214" name="Text Box 61"/>
          <p:cNvSpPr txBox="1">
            <a:spLocks noChangeArrowheads="1"/>
          </p:cNvSpPr>
          <p:nvPr/>
        </p:nvSpPr>
        <p:spPr bwMode="auto">
          <a:xfrm>
            <a:off x="4673600" y="5367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9215" name="Text Box 62"/>
          <p:cNvSpPr txBox="1">
            <a:spLocks noChangeArrowheads="1"/>
          </p:cNvSpPr>
          <p:nvPr/>
        </p:nvSpPr>
        <p:spPr bwMode="auto">
          <a:xfrm>
            <a:off x="4673600" y="49101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9216" name="Text Box 63"/>
          <p:cNvSpPr txBox="1">
            <a:spLocks noChangeArrowheads="1"/>
          </p:cNvSpPr>
          <p:nvPr/>
        </p:nvSpPr>
        <p:spPr bwMode="auto">
          <a:xfrm>
            <a:off x="4694238" y="3560763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122863" y="3055938"/>
            <a:ext cx="3662362" cy="3052762"/>
            <a:chOff x="2089" y="1961"/>
            <a:chExt cx="2307" cy="1923"/>
          </a:xfrm>
        </p:grpSpPr>
        <p:sp>
          <p:nvSpPr>
            <p:cNvPr id="49230" name="Line 65"/>
            <p:cNvSpPr>
              <a:spLocks noChangeShapeType="1"/>
            </p:cNvSpPr>
            <p:nvPr/>
          </p:nvSpPr>
          <p:spPr bwMode="auto">
            <a:xfrm flipV="1">
              <a:off x="2089" y="2264"/>
              <a:ext cx="2001" cy="162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9231" name="Text Box 66"/>
            <p:cNvSpPr txBox="1">
              <a:spLocks noChangeArrowheads="1"/>
            </p:cNvSpPr>
            <p:nvPr/>
          </p:nvSpPr>
          <p:spPr bwMode="auto">
            <a:xfrm rot="-2532437">
              <a:off x="4048" y="196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first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5167313" y="2930525"/>
            <a:ext cx="3382962" cy="2673349"/>
            <a:chOff x="2117" y="1882"/>
            <a:chExt cx="2131" cy="1684"/>
          </a:xfrm>
        </p:grpSpPr>
        <p:sp>
          <p:nvSpPr>
            <p:cNvPr id="49228" name="Line 68"/>
            <p:cNvSpPr>
              <a:spLocks noChangeShapeType="1"/>
            </p:cNvSpPr>
            <p:nvPr/>
          </p:nvSpPr>
          <p:spPr bwMode="auto">
            <a:xfrm flipV="1">
              <a:off x="2117" y="2266"/>
              <a:ext cx="1619" cy="130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9229" name="Text Box 69"/>
            <p:cNvSpPr txBox="1">
              <a:spLocks noChangeArrowheads="1"/>
            </p:cNvSpPr>
            <p:nvPr/>
          </p:nvSpPr>
          <p:spPr bwMode="auto">
            <a:xfrm rot="19067563">
              <a:off x="3603" y="1882"/>
              <a:ext cx="6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second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5029200" y="3486150"/>
            <a:ext cx="1235075" cy="1014413"/>
            <a:chOff x="2030" y="2232"/>
            <a:chExt cx="778" cy="639"/>
          </a:xfrm>
        </p:grpSpPr>
        <p:sp>
          <p:nvSpPr>
            <p:cNvPr id="49226" name="Line 71"/>
            <p:cNvSpPr>
              <a:spLocks noChangeShapeType="1"/>
            </p:cNvSpPr>
            <p:nvPr/>
          </p:nvSpPr>
          <p:spPr bwMode="auto">
            <a:xfrm flipH="1" flipV="1">
              <a:off x="2534" y="2633"/>
              <a:ext cx="274" cy="23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7" name="Rectangle 72"/>
            <p:cNvSpPr>
              <a:spLocks noChangeArrowheads="1"/>
            </p:cNvSpPr>
            <p:nvPr/>
          </p:nvSpPr>
          <p:spPr bwMode="auto">
            <a:xfrm>
              <a:off x="2030" y="2232"/>
              <a:ext cx="346" cy="2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0441" name="Text Box 73"/>
          <p:cNvSpPr txBox="1">
            <a:spLocks noChangeArrowheads="1"/>
          </p:cNvSpPr>
          <p:nvPr/>
        </p:nvSpPr>
        <p:spPr bwMode="auto">
          <a:xfrm>
            <a:off x="473075" y="4986338"/>
            <a:ext cx="39846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Compute elements on each diagonal, starting with the longest diagonal.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In a similar matrix </a:t>
            </a:r>
            <a:r>
              <a:rPr lang="en-US" sz="2000" dirty="0">
                <a:latin typeface="Comic Sans MS" charset="0"/>
                <a:ea typeface="Comic Sans MS" charset="0"/>
                <a:cs typeface="Comic Sans MS" charset="0"/>
              </a:rPr>
              <a:t>s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we keep the optimal values of </a:t>
            </a:r>
            <a:r>
              <a:rPr lang="en-US" sz="2000" dirty="0">
                <a:latin typeface="Comic Sans MS" charset="0"/>
                <a:ea typeface="Comic Sans MS" charset="0"/>
                <a:cs typeface="Comic Sans MS" charset="0"/>
              </a:rPr>
              <a:t>k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484313" y="3340102"/>
            <a:ext cx="3810000" cy="1084263"/>
            <a:chOff x="935" y="2104"/>
            <a:chExt cx="2400" cy="683"/>
          </a:xfrm>
        </p:grpSpPr>
        <p:sp>
          <p:nvSpPr>
            <p:cNvPr id="49224" name="Text Box 75"/>
            <p:cNvSpPr txBox="1">
              <a:spLocks noChangeArrowheads="1"/>
            </p:cNvSpPr>
            <p:nvPr/>
          </p:nvSpPr>
          <p:spPr bwMode="auto">
            <a:xfrm>
              <a:off x="935" y="2380"/>
              <a:ext cx="18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mic Sans MS" charset="0"/>
                  <a:ea typeface="Comic Sans MS" charset="0"/>
                  <a:cs typeface="Comic Sans MS" charset="0"/>
                </a:rPr>
                <a:t>m[1, n] 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gives the optimal</a:t>
              </a:r>
            </a:p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solution to the problem</a:t>
              </a:r>
            </a:p>
          </p:txBody>
        </p:sp>
        <p:sp>
          <p:nvSpPr>
            <p:cNvPr id="49225" name="Freeform 76"/>
            <p:cNvSpPr>
              <a:spLocks/>
            </p:cNvSpPr>
            <p:nvPr/>
          </p:nvSpPr>
          <p:spPr bwMode="auto">
            <a:xfrm>
              <a:off x="1256" y="2104"/>
              <a:ext cx="2079" cy="326"/>
            </a:xfrm>
            <a:custGeom>
              <a:avLst/>
              <a:gdLst>
                <a:gd name="T0" fmla="*/ 0 w 2079"/>
                <a:gd name="T1" fmla="*/ 326 h 326"/>
                <a:gd name="T2" fmla="*/ 117 w 2079"/>
                <a:gd name="T3" fmla="*/ 164 h 326"/>
                <a:gd name="T4" fmla="*/ 513 w 2079"/>
                <a:gd name="T5" fmla="*/ 25 h 326"/>
                <a:gd name="T6" fmla="*/ 1093 w 2079"/>
                <a:gd name="T7" fmla="*/ 16 h 326"/>
                <a:gd name="T8" fmla="*/ 1462 w 2079"/>
                <a:gd name="T9" fmla="*/ 61 h 326"/>
                <a:gd name="T10" fmla="*/ 1683 w 2079"/>
                <a:gd name="T11" fmla="*/ 115 h 326"/>
                <a:gd name="T12" fmla="*/ 2079 w 2079"/>
                <a:gd name="T13" fmla="*/ 241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79"/>
                <a:gd name="T22" fmla="*/ 0 h 326"/>
                <a:gd name="T23" fmla="*/ 2079 w 2079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79" h="326">
                  <a:moveTo>
                    <a:pt x="0" y="326"/>
                  </a:moveTo>
                  <a:cubicBezTo>
                    <a:pt x="16" y="270"/>
                    <a:pt x="32" y="214"/>
                    <a:pt x="117" y="164"/>
                  </a:cubicBezTo>
                  <a:cubicBezTo>
                    <a:pt x="202" y="114"/>
                    <a:pt x="350" y="50"/>
                    <a:pt x="513" y="25"/>
                  </a:cubicBezTo>
                  <a:cubicBezTo>
                    <a:pt x="676" y="0"/>
                    <a:pt x="935" y="10"/>
                    <a:pt x="1093" y="16"/>
                  </a:cubicBezTo>
                  <a:cubicBezTo>
                    <a:pt x="1251" y="22"/>
                    <a:pt x="1364" y="44"/>
                    <a:pt x="1462" y="61"/>
                  </a:cubicBezTo>
                  <a:cubicBezTo>
                    <a:pt x="1560" y="78"/>
                    <a:pt x="1580" y="85"/>
                    <a:pt x="1683" y="115"/>
                  </a:cubicBezTo>
                  <a:cubicBezTo>
                    <a:pt x="1786" y="145"/>
                    <a:pt x="1932" y="193"/>
                    <a:pt x="2079" y="24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49222" name="Text Box 77"/>
          <p:cNvSpPr txBox="1">
            <a:spLocks noChangeArrowheads="1"/>
          </p:cNvSpPr>
          <p:nvPr/>
        </p:nvSpPr>
        <p:spPr bwMode="auto">
          <a:xfrm>
            <a:off x="6604000" y="62611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49223" name="Text Box 78"/>
          <p:cNvSpPr txBox="1">
            <a:spLocks noChangeArrowheads="1"/>
          </p:cNvSpPr>
          <p:nvPr/>
        </p:nvSpPr>
        <p:spPr bwMode="auto">
          <a:xfrm>
            <a:off x="8469313" y="468312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C0E2-BB91-A349-9913-DA19DCF9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Example: 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min {m[i, k] + m[k+1, j] + p</a:t>
            </a:r>
            <a:r>
              <a:rPr lang="en-US" sz="28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8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8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sz="36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007350" cy="1468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				</a:t>
            </a:r>
            <a:r>
              <a:rPr lang="en-US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m[2, 2] + m[3, 5] + p</a:t>
            </a:r>
            <a:r>
              <a:rPr lang="en-US" baseline="-25000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5</a:t>
            </a:r>
            <a:r>
              <a:rPr lang="en-US">
                <a:solidFill>
                  <a:srgbClr val="336699"/>
                </a:solidFill>
                <a:ea typeface="ＭＳ Ｐゴシック" pitchFamily="-106" charset="-128"/>
                <a:cs typeface="ＭＳ Ｐゴシック" pitchFamily="-106" charset="-128"/>
              </a:rPr>
              <a:t>	</a:t>
            </a:r>
            <a:endParaRPr lang="en-US" baseline="-25000">
              <a:solidFill>
                <a:srgbClr val="336699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				m[2, 3] + m[4, 5] + p</a:t>
            </a:r>
            <a:r>
              <a:rPr lang="en-US" baseline="-25000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5</a:t>
            </a:r>
            <a:r>
              <a:rPr lang="en-US">
                <a:solidFill>
                  <a:srgbClr val="FF0066"/>
                </a:solidFill>
                <a:ea typeface="ＭＳ Ｐゴシック" pitchFamily="-106" charset="-128"/>
                <a:cs typeface="ＭＳ Ｐゴシック" pitchFamily="-106" charset="-128"/>
              </a:rPr>
              <a:t>	</a:t>
            </a:r>
            <a:endParaRPr lang="en-US" baseline="-25000">
              <a:solidFill>
                <a:srgbClr val="FF0066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				</a:t>
            </a:r>
            <a:r>
              <a:rPr lang="en-US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m[2, 4] + m[5, 5] + p</a:t>
            </a:r>
            <a:r>
              <a:rPr lang="en-US" baseline="-2500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4</a:t>
            </a:r>
            <a:r>
              <a:rPr lang="en-US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5</a:t>
            </a:r>
            <a:r>
              <a:rPr lang="en-US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	</a:t>
            </a:r>
          </a:p>
        </p:txBody>
      </p:sp>
      <p:graphicFrame>
        <p:nvGraphicFramePr>
          <p:cNvPr id="571396" name="Group 4"/>
          <p:cNvGraphicFramePr>
            <a:graphicFrameLocks noGrp="1"/>
          </p:cNvGraphicFramePr>
          <p:nvPr/>
        </p:nvGraphicFramePr>
        <p:xfrm>
          <a:off x="871538" y="3132138"/>
          <a:ext cx="3338512" cy="2743200"/>
        </p:xfrm>
        <a:graphic>
          <a:graphicData uri="http://schemas.openxmlformats.org/drawingml/2006/table">
            <a:tbl>
              <a:tblPr/>
              <a:tblGrid>
                <a:gridCol w="55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56" name="Text Box 55"/>
          <p:cNvSpPr txBox="1">
            <a:spLocks noChangeArrowheads="1"/>
          </p:cNvSpPr>
          <p:nvPr/>
        </p:nvSpPr>
        <p:spPr bwMode="auto">
          <a:xfrm>
            <a:off x="1006475" y="279558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1257" name="Text Box 56"/>
          <p:cNvSpPr txBox="1">
            <a:spLocks noChangeArrowheads="1"/>
          </p:cNvSpPr>
          <p:nvPr/>
        </p:nvSpPr>
        <p:spPr bwMode="auto">
          <a:xfrm>
            <a:off x="558800" y="54641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1258" name="Text Box 57"/>
          <p:cNvSpPr txBox="1">
            <a:spLocks noChangeArrowheads="1"/>
          </p:cNvSpPr>
          <p:nvPr/>
        </p:nvSpPr>
        <p:spPr bwMode="auto">
          <a:xfrm>
            <a:off x="1544638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1259" name="Text Box 58"/>
          <p:cNvSpPr txBox="1">
            <a:spLocks noChangeArrowheads="1"/>
          </p:cNvSpPr>
          <p:nvPr/>
        </p:nvSpPr>
        <p:spPr bwMode="auto">
          <a:xfrm>
            <a:off x="2106613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1260" name="Text Box 59"/>
          <p:cNvSpPr txBox="1">
            <a:spLocks noChangeArrowheads="1"/>
          </p:cNvSpPr>
          <p:nvPr/>
        </p:nvSpPr>
        <p:spPr bwMode="auto">
          <a:xfrm>
            <a:off x="3765550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51261" name="Text Box 60"/>
          <p:cNvSpPr txBox="1">
            <a:spLocks noChangeArrowheads="1"/>
          </p:cNvSpPr>
          <p:nvPr/>
        </p:nvSpPr>
        <p:spPr bwMode="auto">
          <a:xfrm>
            <a:off x="522288" y="50196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1262" name="Text Box 61"/>
          <p:cNvSpPr txBox="1">
            <a:spLocks noChangeArrowheads="1"/>
          </p:cNvSpPr>
          <p:nvPr/>
        </p:nvSpPr>
        <p:spPr bwMode="auto">
          <a:xfrm>
            <a:off x="522288" y="45624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1263" name="Text Box 62"/>
          <p:cNvSpPr txBox="1">
            <a:spLocks noChangeArrowheads="1"/>
          </p:cNvSpPr>
          <p:nvPr/>
        </p:nvSpPr>
        <p:spPr bwMode="auto">
          <a:xfrm>
            <a:off x="522288" y="32131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51264" name="Text Box 63"/>
          <p:cNvSpPr txBox="1">
            <a:spLocks noChangeArrowheads="1"/>
          </p:cNvSpPr>
          <p:nvPr/>
        </p:nvSpPr>
        <p:spPr bwMode="auto">
          <a:xfrm>
            <a:off x="2262188" y="594995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51265" name="Text Box 64"/>
          <p:cNvSpPr txBox="1">
            <a:spLocks noChangeArrowheads="1"/>
          </p:cNvSpPr>
          <p:nvPr/>
        </p:nvSpPr>
        <p:spPr bwMode="auto">
          <a:xfrm>
            <a:off x="4376738" y="423545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51266" name="Text Box 65"/>
          <p:cNvSpPr txBox="1">
            <a:spLocks noChangeArrowheads="1"/>
          </p:cNvSpPr>
          <p:nvPr/>
        </p:nvSpPr>
        <p:spPr bwMode="auto">
          <a:xfrm>
            <a:off x="2652713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51267" name="Text Box 66"/>
          <p:cNvSpPr txBox="1">
            <a:spLocks noChangeArrowheads="1"/>
          </p:cNvSpPr>
          <p:nvPr/>
        </p:nvSpPr>
        <p:spPr bwMode="auto">
          <a:xfrm>
            <a:off x="3187700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51268" name="Text Box 67"/>
          <p:cNvSpPr txBox="1">
            <a:spLocks noChangeArrowheads="1"/>
          </p:cNvSpPr>
          <p:nvPr/>
        </p:nvSpPr>
        <p:spPr bwMode="auto">
          <a:xfrm>
            <a:off x="522288" y="41195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51269" name="Text Box 68"/>
          <p:cNvSpPr txBox="1">
            <a:spLocks noChangeArrowheads="1"/>
          </p:cNvSpPr>
          <p:nvPr/>
        </p:nvSpPr>
        <p:spPr bwMode="auto">
          <a:xfrm>
            <a:off x="522288" y="3625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51270" name="AutoShape 69"/>
          <p:cNvSpPr>
            <a:spLocks/>
          </p:cNvSpPr>
          <p:nvPr/>
        </p:nvSpPr>
        <p:spPr bwMode="auto">
          <a:xfrm>
            <a:off x="2588663" y="1281113"/>
            <a:ext cx="134938" cy="1282700"/>
          </a:xfrm>
          <a:prstGeom prst="leftBrace">
            <a:avLst>
              <a:gd name="adj1" fmla="val 7921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428750" y="3586163"/>
            <a:ext cx="1116013" cy="1822450"/>
            <a:chOff x="2255" y="2281"/>
            <a:chExt cx="703" cy="1148"/>
          </a:xfrm>
        </p:grpSpPr>
        <p:sp>
          <p:nvSpPr>
            <p:cNvPr id="51283" name="Rectangle 71"/>
            <p:cNvSpPr>
              <a:spLocks noChangeArrowheads="1"/>
            </p:cNvSpPr>
            <p:nvPr/>
          </p:nvSpPr>
          <p:spPr bwMode="auto">
            <a:xfrm>
              <a:off x="2255" y="3146"/>
              <a:ext cx="346" cy="283"/>
            </a:xfrm>
            <a:prstGeom prst="rect">
              <a:avLst/>
            </a:prstGeom>
            <a:solidFill>
              <a:srgbClr val="3366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4" name="Rectangle 72"/>
            <p:cNvSpPr>
              <a:spLocks noChangeArrowheads="1"/>
            </p:cNvSpPr>
            <p:nvPr/>
          </p:nvSpPr>
          <p:spPr bwMode="auto">
            <a:xfrm>
              <a:off x="2612" y="2281"/>
              <a:ext cx="346" cy="283"/>
            </a:xfrm>
            <a:prstGeom prst="rect">
              <a:avLst/>
            </a:prstGeom>
            <a:solidFill>
              <a:srgbClr val="3366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428750" y="3586163"/>
            <a:ext cx="1665288" cy="1368425"/>
            <a:chOff x="2255" y="2281"/>
            <a:chExt cx="1049" cy="862"/>
          </a:xfrm>
        </p:grpSpPr>
        <p:sp>
          <p:nvSpPr>
            <p:cNvPr id="51281" name="Rectangle 74"/>
            <p:cNvSpPr>
              <a:spLocks noChangeArrowheads="1"/>
            </p:cNvSpPr>
            <p:nvPr/>
          </p:nvSpPr>
          <p:spPr bwMode="auto">
            <a:xfrm>
              <a:off x="2255" y="2860"/>
              <a:ext cx="346" cy="283"/>
            </a:xfrm>
            <a:prstGeom prst="rect">
              <a:avLst/>
            </a:prstGeom>
            <a:solidFill>
              <a:srgbClr val="FF00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2" name="Rectangle 75"/>
            <p:cNvSpPr>
              <a:spLocks noChangeArrowheads="1"/>
            </p:cNvSpPr>
            <p:nvPr/>
          </p:nvSpPr>
          <p:spPr bwMode="auto">
            <a:xfrm>
              <a:off x="2958" y="2281"/>
              <a:ext cx="346" cy="283"/>
            </a:xfrm>
            <a:prstGeom prst="rect">
              <a:avLst/>
            </a:prstGeom>
            <a:solidFill>
              <a:srgbClr val="FF00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273" name="Rectangle 76"/>
          <p:cNvSpPr>
            <a:spLocks noChangeArrowheads="1"/>
          </p:cNvSpPr>
          <p:nvPr/>
        </p:nvSpPr>
        <p:spPr bwMode="auto">
          <a:xfrm>
            <a:off x="409575" y="1671638"/>
            <a:ext cx="2349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m[2, 5] = min </a:t>
            </a:r>
          </a:p>
        </p:txBody>
      </p: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1431925" y="3586163"/>
            <a:ext cx="2216150" cy="914400"/>
            <a:chOff x="2257" y="2281"/>
            <a:chExt cx="1396" cy="576"/>
          </a:xfrm>
        </p:grpSpPr>
        <p:sp>
          <p:nvSpPr>
            <p:cNvPr id="51279" name="Rectangle 78"/>
            <p:cNvSpPr>
              <a:spLocks noChangeArrowheads="1"/>
            </p:cNvSpPr>
            <p:nvPr/>
          </p:nvSpPr>
          <p:spPr bwMode="auto">
            <a:xfrm>
              <a:off x="3307" y="2281"/>
              <a:ext cx="346" cy="283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0" name="Rectangle 79"/>
            <p:cNvSpPr>
              <a:spLocks noChangeArrowheads="1"/>
            </p:cNvSpPr>
            <p:nvPr/>
          </p:nvSpPr>
          <p:spPr bwMode="auto">
            <a:xfrm>
              <a:off x="2257" y="2574"/>
              <a:ext cx="346" cy="283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1472" name="Rectangle 80"/>
          <p:cNvSpPr>
            <a:spLocks noChangeArrowheads="1"/>
          </p:cNvSpPr>
          <p:nvPr/>
        </p:nvSpPr>
        <p:spPr bwMode="auto">
          <a:xfrm>
            <a:off x="4675188" y="3868738"/>
            <a:ext cx="4249737" cy="23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Values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m[i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] depend only on values that have been previously computed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276" name="Rectangle 81"/>
          <p:cNvSpPr>
            <a:spLocks noChangeArrowheads="1"/>
          </p:cNvSpPr>
          <p:nvPr/>
        </p:nvSpPr>
        <p:spPr bwMode="auto">
          <a:xfrm>
            <a:off x="7886700" y="1236663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rgbClr val="336699"/>
                </a:solidFill>
              </a:rPr>
              <a:t>k = 2</a:t>
            </a:r>
          </a:p>
        </p:txBody>
      </p:sp>
      <p:sp>
        <p:nvSpPr>
          <p:cNvPr id="51277" name="Rectangle 82"/>
          <p:cNvSpPr>
            <a:spLocks noChangeArrowheads="1"/>
          </p:cNvSpPr>
          <p:nvPr/>
        </p:nvSpPr>
        <p:spPr bwMode="auto">
          <a:xfrm>
            <a:off x="7886700" y="16795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k = 3</a:t>
            </a:r>
          </a:p>
        </p:txBody>
      </p:sp>
      <p:sp>
        <p:nvSpPr>
          <p:cNvPr id="51278" name="Rectangle 83"/>
          <p:cNvSpPr>
            <a:spLocks noChangeArrowheads="1"/>
          </p:cNvSpPr>
          <p:nvPr/>
        </p:nvSpPr>
        <p:spPr bwMode="auto">
          <a:xfrm>
            <a:off x="7886700" y="21717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k = 4</a:t>
            </a: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E12F-A337-2047-8AC8-D3962CA0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2AEAEF-71C2-AE0E-0EB0-A1C985C988F9}"/>
                  </a:ext>
                </a:extLst>
              </p14:cNvPr>
              <p14:cNvContentPartPr/>
              <p14:nvPr/>
            </p14:nvContentPartPr>
            <p14:xfrm>
              <a:off x="753480" y="2784240"/>
              <a:ext cx="1930680" cy="1795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2AEAEF-71C2-AE0E-0EB0-A1C985C988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280" y="2768040"/>
                <a:ext cx="1963080" cy="18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25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An algorithm design technique used for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optimization problems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dirty="0"/>
              <a:t>Find a solution with the </a:t>
            </a:r>
            <a:r>
              <a:rPr lang="en-US" b="1" dirty="0"/>
              <a:t>optimal value </a:t>
            </a:r>
            <a:r>
              <a:rPr lang="en-US" dirty="0"/>
              <a:t>(minimum or maximum)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/>
              <a:t>A set of </a:t>
            </a:r>
            <a:r>
              <a:rPr lang="en-US" b="1" dirty="0"/>
              <a:t>choices</a:t>
            </a:r>
            <a:r>
              <a:rPr lang="en-US" dirty="0"/>
              <a:t> must be made to get an optimal solution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/>
              <a:t>There may be multiple solutions that return the optimal value: we want to find one of them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7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Example 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min {m[i, k] + m[k+1, j] + p</a:t>
            </a:r>
            <a:r>
              <a:rPr lang="en-US" sz="28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8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8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8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sz="3600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9029468" cy="53371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32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Compute 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10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100 (p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100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5   (p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5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50	   (p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] = 0 for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= 1, 2, 3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m[1, 2] = m[1, 1] + m[2, 2] +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0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		(A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en-US" sz="2400" baseline="-250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		 = 0 + 0 + 10 *100* 5 = 5,000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m[2, 3] = m[2, 2] + m[3, 3] +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		 (A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		 = 0 + 0 + 100 * 5 * 50 = 25,000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m[1, 3] = min  m[1, 1] + m[2, 3] +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0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= 75,000  (A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(A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			  m[1, 2] + m[3, 3] + 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0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sz="2400" dirty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</a:rPr>
              <a:t>7,500   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((A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)A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</p:txBody>
      </p:sp>
      <p:graphicFrame>
        <p:nvGraphicFramePr>
          <p:cNvPr id="572420" name="Group 4"/>
          <p:cNvGraphicFramePr>
            <a:graphicFrameLocks noGrp="1"/>
          </p:cNvGraphicFramePr>
          <p:nvPr/>
        </p:nvGraphicFramePr>
        <p:xfrm>
          <a:off x="5443538" y="1530350"/>
          <a:ext cx="2652712" cy="1733550"/>
        </p:xfrm>
        <a:graphic>
          <a:graphicData uri="http://schemas.openxmlformats.org/drawingml/2006/table">
            <a:tbl>
              <a:tblPr/>
              <a:tblGrid>
                <a:gridCol w="88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861050" y="1703388"/>
            <a:ext cx="2157413" cy="1479550"/>
            <a:chOff x="3692" y="1073"/>
            <a:chExt cx="1359" cy="932"/>
          </a:xfrm>
        </p:grpSpPr>
        <p:sp>
          <p:nvSpPr>
            <p:cNvPr id="53288" name="Text Box 23"/>
            <p:cNvSpPr txBox="1">
              <a:spLocks noChangeArrowheads="1"/>
            </p:cNvSpPr>
            <p:nvPr/>
          </p:nvSpPr>
          <p:spPr bwMode="auto">
            <a:xfrm>
              <a:off x="3692" y="177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3289" name="Text Box 24"/>
            <p:cNvSpPr txBox="1">
              <a:spLocks noChangeArrowheads="1"/>
            </p:cNvSpPr>
            <p:nvPr/>
          </p:nvSpPr>
          <p:spPr bwMode="auto">
            <a:xfrm>
              <a:off x="4302" y="142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3290" name="Text Box 25"/>
            <p:cNvSpPr txBox="1">
              <a:spLocks noChangeArrowheads="1"/>
            </p:cNvSpPr>
            <p:nvPr/>
          </p:nvSpPr>
          <p:spPr bwMode="auto">
            <a:xfrm>
              <a:off x="4855" y="10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53272" name="Text Box 26"/>
          <p:cNvSpPr txBox="1">
            <a:spLocks noChangeArrowheads="1"/>
          </p:cNvSpPr>
          <p:nvPr/>
        </p:nvSpPr>
        <p:spPr bwMode="auto">
          <a:xfrm>
            <a:off x="5745163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273" name="Text Box 27"/>
          <p:cNvSpPr txBox="1">
            <a:spLocks noChangeArrowheads="1"/>
          </p:cNvSpPr>
          <p:nvPr/>
        </p:nvSpPr>
        <p:spPr bwMode="auto">
          <a:xfrm>
            <a:off x="5072063" y="28686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274" name="Text Box 28"/>
          <p:cNvSpPr txBox="1">
            <a:spLocks noChangeArrowheads="1"/>
          </p:cNvSpPr>
          <p:nvPr/>
        </p:nvSpPr>
        <p:spPr bwMode="auto">
          <a:xfrm>
            <a:off x="6624638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275" name="Text Box 29"/>
          <p:cNvSpPr txBox="1">
            <a:spLocks noChangeArrowheads="1"/>
          </p:cNvSpPr>
          <p:nvPr/>
        </p:nvSpPr>
        <p:spPr bwMode="auto">
          <a:xfrm>
            <a:off x="5072063" y="2243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276" name="Text Box 30"/>
          <p:cNvSpPr txBox="1">
            <a:spLocks noChangeArrowheads="1"/>
          </p:cNvSpPr>
          <p:nvPr/>
        </p:nvSpPr>
        <p:spPr bwMode="auto">
          <a:xfrm>
            <a:off x="7502525" y="1157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3277" name="Text Box 31"/>
          <p:cNvSpPr txBox="1">
            <a:spLocks noChangeArrowheads="1"/>
          </p:cNvSpPr>
          <p:nvPr/>
        </p:nvSpPr>
        <p:spPr bwMode="auto">
          <a:xfrm>
            <a:off x="5072063" y="1658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465763" y="2106613"/>
            <a:ext cx="871537" cy="573087"/>
            <a:chOff x="3443" y="1327"/>
            <a:chExt cx="549" cy="361"/>
          </a:xfrm>
        </p:grpSpPr>
        <p:sp>
          <p:nvSpPr>
            <p:cNvPr id="53286" name="Text Box 33"/>
            <p:cNvSpPr txBox="1">
              <a:spLocks noChangeArrowheads="1"/>
            </p:cNvSpPr>
            <p:nvPr/>
          </p:nvSpPr>
          <p:spPr bwMode="auto">
            <a:xfrm>
              <a:off x="3556" y="1457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5000</a:t>
              </a:r>
            </a:p>
          </p:txBody>
        </p:sp>
        <p:sp>
          <p:nvSpPr>
            <p:cNvPr id="53287" name="Text Box 34"/>
            <p:cNvSpPr txBox="1">
              <a:spLocks noChangeArrowheads="1"/>
            </p:cNvSpPr>
            <p:nvPr/>
          </p:nvSpPr>
          <p:spPr bwMode="auto">
            <a:xfrm>
              <a:off x="3443" y="13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316663" y="1543050"/>
            <a:ext cx="958850" cy="563563"/>
            <a:chOff x="3979" y="972"/>
            <a:chExt cx="604" cy="355"/>
          </a:xfrm>
        </p:grpSpPr>
        <p:sp>
          <p:nvSpPr>
            <p:cNvPr id="53284" name="Text Box 36"/>
            <p:cNvSpPr txBox="1">
              <a:spLocks noChangeArrowheads="1"/>
            </p:cNvSpPr>
            <p:nvPr/>
          </p:nvSpPr>
          <p:spPr bwMode="auto">
            <a:xfrm>
              <a:off x="4067" y="1096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25000</a:t>
              </a:r>
            </a:p>
          </p:txBody>
        </p:sp>
        <p:sp>
          <p:nvSpPr>
            <p:cNvPr id="53285" name="Text Box 37"/>
            <p:cNvSpPr txBox="1">
              <a:spLocks noChangeArrowheads="1"/>
            </p:cNvSpPr>
            <p:nvPr/>
          </p:nvSpPr>
          <p:spPr bwMode="auto">
            <a:xfrm>
              <a:off x="3979" y="9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572454" name="AutoShape 38"/>
          <p:cNvSpPr>
            <a:spLocks/>
          </p:cNvSpPr>
          <p:nvPr/>
        </p:nvSpPr>
        <p:spPr bwMode="auto">
          <a:xfrm>
            <a:off x="2222500" y="5530850"/>
            <a:ext cx="134938" cy="771525"/>
          </a:xfrm>
          <a:prstGeom prst="leftBrace">
            <a:avLst>
              <a:gd name="adj1" fmla="val 476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494338" y="1554163"/>
            <a:ext cx="871537" cy="573087"/>
            <a:chOff x="3443" y="1327"/>
            <a:chExt cx="549" cy="361"/>
          </a:xfrm>
        </p:grpSpPr>
        <p:sp>
          <p:nvSpPr>
            <p:cNvPr id="53282" name="Text Box 40"/>
            <p:cNvSpPr txBox="1">
              <a:spLocks noChangeArrowheads="1"/>
            </p:cNvSpPr>
            <p:nvPr/>
          </p:nvSpPr>
          <p:spPr bwMode="auto">
            <a:xfrm>
              <a:off x="3556" y="1457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7500</a:t>
              </a:r>
            </a:p>
          </p:txBody>
        </p:sp>
        <p:sp>
          <p:nvSpPr>
            <p:cNvPr id="53283" name="Text Box 41"/>
            <p:cNvSpPr txBox="1">
              <a:spLocks noChangeArrowheads="1"/>
            </p:cNvSpPr>
            <p:nvPr/>
          </p:nvSpPr>
          <p:spPr bwMode="auto">
            <a:xfrm>
              <a:off x="3443" y="13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1EDA4-92D5-C54D-905F-CF0AF3C7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1D26FE-94BE-781B-3EA2-C3347D499875}"/>
                  </a:ext>
                </a:extLst>
              </p14:cNvPr>
              <p14:cNvContentPartPr/>
              <p14:nvPr/>
            </p14:nvContentPartPr>
            <p14:xfrm>
              <a:off x="2415960" y="1569960"/>
              <a:ext cx="6175800" cy="478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1D26FE-94BE-781B-3EA2-C3347D4998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9760" y="1553760"/>
                <a:ext cx="6208200" cy="48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5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543925" cy="906462"/>
          </a:xfrm>
        </p:spPr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4.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Construct the Optimal Solution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4164012" cy="5076825"/>
          </a:xfrm>
        </p:spPr>
        <p:txBody>
          <a:bodyPr/>
          <a:lstStyle/>
          <a:p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Top-down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approach</a:t>
            </a:r>
          </a:p>
          <a:p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Store the optimal choice made at each subproblem</a:t>
            </a:r>
          </a:p>
          <a:p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s[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= a value of 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 such that an optimal </a:t>
            </a:r>
            <a:r>
              <a:rPr lang="en-US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parenthesization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 of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i..j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 splits the product between 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 and 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k+1</a:t>
            </a:r>
          </a:p>
        </p:txBody>
      </p:sp>
      <p:graphicFrame>
        <p:nvGraphicFramePr>
          <p:cNvPr id="573444" name="Group 4"/>
          <p:cNvGraphicFramePr>
            <a:graphicFrameLocks noGrp="1"/>
          </p:cNvGraphicFramePr>
          <p:nvPr/>
        </p:nvGraphicFramePr>
        <p:xfrm>
          <a:off x="5159375" y="221615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353" name="Text Box 55"/>
          <p:cNvSpPr txBox="1">
            <a:spLocks noChangeArrowheads="1"/>
          </p:cNvSpPr>
          <p:nvPr/>
        </p:nvSpPr>
        <p:spPr bwMode="auto">
          <a:xfrm>
            <a:off x="5294313" y="187960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5354" name="Text Box 56"/>
          <p:cNvSpPr txBox="1">
            <a:spLocks noChangeArrowheads="1"/>
          </p:cNvSpPr>
          <p:nvPr/>
        </p:nvSpPr>
        <p:spPr bwMode="auto">
          <a:xfrm>
            <a:off x="4849813" y="454818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5355" name="Text Box 57"/>
          <p:cNvSpPr txBox="1">
            <a:spLocks noChangeArrowheads="1"/>
          </p:cNvSpPr>
          <p:nvPr/>
        </p:nvSpPr>
        <p:spPr bwMode="auto">
          <a:xfrm>
            <a:off x="5832475" y="1879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5356" name="Text Box 58"/>
          <p:cNvSpPr txBox="1">
            <a:spLocks noChangeArrowheads="1"/>
          </p:cNvSpPr>
          <p:nvPr/>
        </p:nvSpPr>
        <p:spPr bwMode="auto">
          <a:xfrm>
            <a:off x="6394450" y="1879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5357" name="Text Box 59"/>
          <p:cNvSpPr txBox="1">
            <a:spLocks noChangeArrowheads="1"/>
          </p:cNvSpPr>
          <p:nvPr/>
        </p:nvSpPr>
        <p:spPr bwMode="auto">
          <a:xfrm>
            <a:off x="8053388" y="187960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55358" name="Text Box 60"/>
          <p:cNvSpPr txBox="1">
            <a:spLocks noChangeArrowheads="1"/>
          </p:cNvSpPr>
          <p:nvPr/>
        </p:nvSpPr>
        <p:spPr bwMode="auto">
          <a:xfrm>
            <a:off x="4813300" y="410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5359" name="Text Box 61"/>
          <p:cNvSpPr txBox="1">
            <a:spLocks noChangeArrowheads="1"/>
          </p:cNvSpPr>
          <p:nvPr/>
        </p:nvSpPr>
        <p:spPr bwMode="auto">
          <a:xfrm>
            <a:off x="4813300" y="3646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5360" name="Text Box 62"/>
          <p:cNvSpPr txBox="1">
            <a:spLocks noChangeArrowheads="1"/>
          </p:cNvSpPr>
          <p:nvPr/>
        </p:nvSpPr>
        <p:spPr bwMode="auto">
          <a:xfrm>
            <a:off x="4833938" y="2297113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55361" name="Text Box 63"/>
          <p:cNvSpPr txBox="1">
            <a:spLocks noChangeArrowheads="1"/>
          </p:cNvSpPr>
          <p:nvPr/>
        </p:nvSpPr>
        <p:spPr bwMode="auto">
          <a:xfrm>
            <a:off x="8609013" y="341947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55362" name="Text Box 64"/>
          <p:cNvSpPr txBox="1">
            <a:spLocks noChangeArrowheads="1"/>
          </p:cNvSpPr>
          <p:nvPr/>
        </p:nvSpPr>
        <p:spPr bwMode="auto">
          <a:xfrm>
            <a:off x="6689725" y="50307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83776-589D-6F43-A6C0-42A0BE7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C3A736-0A7D-187D-4564-648C1CD89C32}"/>
                  </a:ext>
                </a:extLst>
              </p14:cNvPr>
              <p14:cNvContentPartPr/>
              <p14:nvPr/>
            </p14:nvContentPartPr>
            <p14:xfrm>
              <a:off x="5221080" y="2277720"/>
              <a:ext cx="372960" cy="33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C3A736-0A7D-187D-4564-648C1CD89C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4880" y="2261520"/>
                <a:ext cx="405360" cy="3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75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504736" cy="906462"/>
          </a:xfrm>
        </p:spPr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4.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Construct the Optimal Solution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4845050" cy="5400675"/>
          </a:xfrm>
        </p:spPr>
        <p:txBody>
          <a:bodyPr/>
          <a:lstStyle/>
          <a:p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s[1, n]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is associated with the entire product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1..n</a:t>
            </a:r>
            <a:endParaRPr lang="en-US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en-US" dirty="0"/>
              <a:t>The final matrix multiplication will be split at k = </a:t>
            </a:r>
            <a:r>
              <a:rPr lang="en-US" dirty="0">
                <a:latin typeface="Comic Sans MS" pitchFamily="-106" charset="0"/>
              </a:rPr>
              <a:t>s[1, n]</a:t>
            </a:r>
          </a:p>
          <a:p>
            <a:pPr lvl="1">
              <a:buFontTx/>
              <a:buNone/>
            </a:pPr>
            <a:r>
              <a:rPr lang="en-US" dirty="0">
                <a:latin typeface="Comic Sans MS" pitchFamily="-106" charset="0"/>
              </a:rPr>
              <a:t>	A</a:t>
            </a:r>
            <a:r>
              <a:rPr lang="en-US" baseline="-25000" dirty="0">
                <a:latin typeface="Comic Sans MS" pitchFamily="-106" charset="0"/>
              </a:rPr>
              <a:t>1..n</a:t>
            </a:r>
            <a:r>
              <a:rPr lang="en-US" dirty="0">
                <a:latin typeface="Comic Sans MS" pitchFamily="-106" charset="0"/>
              </a:rPr>
              <a:t> = A</a:t>
            </a:r>
            <a:r>
              <a:rPr lang="en-US" baseline="-25000" dirty="0">
                <a:latin typeface="Comic Sans MS" pitchFamily="-106" charset="0"/>
              </a:rPr>
              <a:t>1..k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∙ </a:t>
            </a:r>
            <a:r>
              <a:rPr lang="en-US" dirty="0">
                <a:latin typeface="Comic Sans MS" pitchFamily="-106" charset="0"/>
              </a:rPr>
              <a:t>A</a:t>
            </a:r>
            <a:r>
              <a:rPr lang="en-US" baseline="-25000" dirty="0">
                <a:latin typeface="Comic Sans MS" pitchFamily="-106" charset="0"/>
              </a:rPr>
              <a:t>k+1..n</a:t>
            </a:r>
            <a:endParaRPr lang="en-US" dirty="0">
              <a:latin typeface="Comic Sans MS" pitchFamily="-106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mic Sans MS" pitchFamily="-106" charset="0"/>
              </a:rPr>
              <a:t>	A</a:t>
            </a:r>
            <a:r>
              <a:rPr lang="en-US" baseline="-25000" dirty="0">
                <a:latin typeface="Comic Sans MS" pitchFamily="-106" charset="0"/>
              </a:rPr>
              <a:t>1..n</a:t>
            </a:r>
            <a:r>
              <a:rPr lang="en-US" dirty="0">
                <a:latin typeface="Comic Sans MS" pitchFamily="-106" charset="0"/>
              </a:rPr>
              <a:t> = A</a:t>
            </a:r>
            <a:r>
              <a:rPr lang="en-US" baseline="-25000" dirty="0">
                <a:latin typeface="Comic Sans MS" pitchFamily="-106" charset="0"/>
              </a:rPr>
              <a:t>1..s[1, n]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∙ </a:t>
            </a:r>
            <a:r>
              <a:rPr lang="en-US" dirty="0">
                <a:latin typeface="Comic Sans MS" pitchFamily="-106" charset="0"/>
              </a:rPr>
              <a:t>A</a:t>
            </a:r>
            <a:r>
              <a:rPr lang="en-US" baseline="-25000" dirty="0">
                <a:latin typeface="Comic Sans MS" pitchFamily="-106" charset="0"/>
              </a:rPr>
              <a:t>s[1, n]+1..n</a:t>
            </a:r>
            <a:endParaRPr lang="en-US" dirty="0">
              <a:latin typeface="Comic Sans MS" pitchFamily="-106" charset="0"/>
            </a:endParaRPr>
          </a:p>
          <a:p>
            <a:pPr lvl="1"/>
            <a:r>
              <a:rPr lang="en-US" dirty="0"/>
              <a:t>For each </a:t>
            </a:r>
            <a:r>
              <a:rPr lang="en-US" dirty="0" err="1"/>
              <a:t>subproduct</a:t>
            </a:r>
            <a:r>
              <a:rPr lang="en-US" dirty="0"/>
              <a:t> recursively find the corresponding value of k that results in an optimal </a:t>
            </a:r>
            <a:r>
              <a:rPr lang="en-US" dirty="0" err="1"/>
              <a:t>parenthesization</a:t>
            </a:r>
            <a:endParaRPr lang="en-US" dirty="0"/>
          </a:p>
        </p:txBody>
      </p:sp>
      <p:graphicFrame>
        <p:nvGraphicFramePr>
          <p:cNvPr id="574468" name="Group 4"/>
          <p:cNvGraphicFramePr>
            <a:graphicFrameLocks noGrp="1"/>
          </p:cNvGraphicFramePr>
          <p:nvPr/>
        </p:nvGraphicFramePr>
        <p:xfrm>
          <a:off x="5311775" y="236855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401" name="Text Box 55"/>
          <p:cNvSpPr txBox="1">
            <a:spLocks noChangeArrowheads="1"/>
          </p:cNvSpPr>
          <p:nvPr/>
        </p:nvSpPr>
        <p:spPr bwMode="auto">
          <a:xfrm>
            <a:off x="5446713" y="203200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7402" name="Text Box 56"/>
          <p:cNvSpPr txBox="1">
            <a:spLocks noChangeArrowheads="1"/>
          </p:cNvSpPr>
          <p:nvPr/>
        </p:nvSpPr>
        <p:spPr bwMode="auto">
          <a:xfrm>
            <a:off x="5002213" y="470058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7403" name="Text Box 57"/>
          <p:cNvSpPr txBox="1">
            <a:spLocks noChangeArrowheads="1"/>
          </p:cNvSpPr>
          <p:nvPr/>
        </p:nvSpPr>
        <p:spPr bwMode="auto">
          <a:xfrm>
            <a:off x="5984875" y="203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7404" name="Text Box 58"/>
          <p:cNvSpPr txBox="1">
            <a:spLocks noChangeArrowheads="1"/>
          </p:cNvSpPr>
          <p:nvPr/>
        </p:nvSpPr>
        <p:spPr bwMode="auto">
          <a:xfrm>
            <a:off x="6546850" y="203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7405" name="Text Box 59"/>
          <p:cNvSpPr txBox="1">
            <a:spLocks noChangeArrowheads="1"/>
          </p:cNvSpPr>
          <p:nvPr/>
        </p:nvSpPr>
        <p:spPr bwMode="auto">
          <a:xfrm>
            <a:off x="8205788" y="203200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57406" name="Text Box 60"/>
          <p:cNvSpPr txBox="1">
            <a:spLocks noChangeArrowheads="1"/>
          </p:cNvSpPr>
          <p:nvPr/>
        </p:nvSpPr>
        <p:spPr bwMode="auto">
          <a:xfrm>
            <a:off x="4965700" y="4256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7407" name="Text Box 61"/>
          <p:cNvSpPr txBox="1">
            <a:spLocks noChangeArrowheads="1"/>
          </p:cNvSpPr>
          <p:nvPr/>
        </p:nvSpPr>
        <p:spPr bwMode="auto">
          <a:xfrm>
            <a:off x="4965700" y="3798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7408" name="Text Box 62"/>
          <p:cNvSpPr txBox="1">
            <a:spLocks noChangeArrowheads="1"/>
          </p:cNvSpPr>
          <p:nvPr/>
        </p:nvSpPr>
        <p:spPr bwMode="auto">
          <a:xfrm>
            <a:off x="4986338" y="2449513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57409" name="Text Box 63"/>
          <p:cNvSpPr txBox="1">
            <a:spLocks noChangeArrowheads="1"/>
          </p:cNvSpPr>
          <p:nvPr/>
        </p:nvSpPr>
        <p:spPr bwMode="auto">
          <a:xfrm>
            <a:off x="8761413" y="357187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57410" name="Text Box 64"/>
          <p:cNvSpPr txBox="1">
            <a:spLocks noChangeArrowheads="1"/>
          </p:cNvSpPr>
          <p:nvPr/>
        </p:nvSpPr>
        <p:spPr bwMode="auto">
          <a:xfrm>
            <a:off x="6856413" y="522922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F8614-2A1C-9349-A8DA-C9D99164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AF98CF-A794-E76C-E6B7-D3BA0C95611F}"/>
                  </a:ext>
                </a:extLst>
              </p14:cNvPr>
              <p14:cNvContentPartPr/>
              <p14:nvPr/>
            </p14:nvContentPartPr>
            <p14:xfrm>
              <a:off x="1193400" y="2501280"/>
              <a:ext cx="4484160" cy="328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AF98CF-A794-E76C-E6B7-D3BA0C9561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00" y="2485080"/>
                <a:ext cx="4516560" cy="33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89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491537" cy="906462"/>
          </a:xfrm>
        </p:spPr>
        <p:txBody>
          <a:bodyPr/>
          <a:lstStyle/>
          <a:p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4. Construct the Optimal Solution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67131" cy="1504950"/>
          </a:xfrm>
        </p:spPr>
        <p:txBody>
          <a:bodyPr/>
          <a:lstStyle/>
          <a:p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value of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such that the optimal 		     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parenthesization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of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splits the 	      product between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k+1</a:t>
            </a:r>
            <a:endParaRPr lang="en-US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</p:txBody>
      </p:sp>
      <p:graphicFrame>
        <p:nvGraphicFramePr>
          <p:cNvPr id="575492" name="Group 4"/>
          <p:cNvGraphicFramePr>
            <a:graphicFrameLocks noGrp="1"/>
          </p:cNvGraphicFramePr>
          <p:nvPr/>
        </p:nvGraphicFramePr>
        <p:xfrm>
          <a:off x="617538" y="3132138"/>
          <a:ext cx="3338512" cy="2743200"/>
        </p:xfrm>
        <a:graphic>
          <a:graphicData uri="http://schemas.openxmlformats.org/drawingml/2006/table">
            <a:tbl>
              <a:tblPr/>
              <a:tblGrid>
                <a:gridCol w="55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449" name="Text Box 55"/>
          <p:cNvSpPr txBox="1">
            <a:spLocks noChangeArrowheads="1"/>
          </p:cNvSpPr>
          <p:nvPr/>
        </p:nvSpPr>
        <p:spPr bwMode="auto">
          <a:xfrm>
            <a:off x="744538" y="279558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9450" name="Text Box 56"/>
          <p:cNvSpPr txBox="1">
            <a:spLocks noChangeArrowheads="1"/>
          </p:cNvSpPr>
          <p:nvPr/>
        </p:nvSpPr>
        <p:spPr bwMode="auto">
          <a:xfrm>
            <a:off x="304800" y="54641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59451" name="Text Box 57"/>
          <p:cNvSpPr txBox="1">
            <a:spLocks noChangeArrowheads="1"/>
          </p:cNvSpPr>
          <p:nvPr/>
        </p:nvSpPr>
        <p:spPr bwMode="auto">
          <a:xfrm>
            <a:off x="1282700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9452" name="Text Box 58"/>
          <p:cNvSpPr txBox="1">
            <a:spLocks noChangeArrowheads="1"/>
          </p:cNvSpPr>
          <p:nvPr/>
        </p:nvSpPr>
        <p:spPr bwMode="auto">
          <a:xfrm>
            <a:off x="1844675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9453" name="Text Box 59"/>
          <p:cNvSpPr txBox="1">
            <a:spLocks noChangeArrowheads="1"/>
          </p:cNvSpPr>
          <p:nvPr/>
        </p:nvSpPr>
        <p:spPr bwMode="auto">
          <a:xfrm>
            <a:off x="3503613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59454" name="Text Box 60"/>
          <p:cNvSpPr txBox="1">
            <a:spLocks noChangeArrowheads="1"/>
          </p:cNvSpPr>
          <p:nvPr/>
        </p:nvSpPr>
        <p:spPr bwMode="auto">
          <a:xfrm>
            <a:off x="268288" y="50196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59455" name="Text Box 61"/>
          <p:cNvSpPr txBox="1">
            <a:spLocks noChangeArrowheads="1"/>
          </p:cNvSpPr>
          <p:nvPr/>
        </p:nvSpPr>
        <p:spPr bwMode="auto">
          <a:xfrm>
            <a:off x="268288" y="45624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59456" name="Text Box 62"/>
          <p:cNvSpPr txBox="1">
            <a:spLocks noChangeArrowheads="1"/>
          </p:cNvSpPr>
          <p:nvPr/>
        </p:nvSpPr>
        <p:spPr bwMode="auto">
          <a:xfrm>
            <a:off x="268288" y="32131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59457" name="Text Box 63"/>
          <p:cNvSpPr txBox="1">
            <a:spLocks noChangeArrowheads="1"/>
          </p:cNvSpPr>
          <p:nvPr/>
        </p:nvSpPr>
        <p:spPr bwMode="auto">
          <a:xfrm>
            <a:off x="2008188" y="594995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59458" name="Text Box 64"/>
          <p:cNvSpPr txBox="1">
            <a:spLocks noChangeArrowheads="1"/>
          </p:cNvSpPr>
          <p:nvPr/>
        </p:nvSpPr>
        <p:spPr bwMode="auto">
          <a:xfrm>
            <a:off x="3979863" y="47498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59459" name="Text Box 65"/>
          <p:cNvSpPr txBox="1">
            <a:spLocks noChangeArrowheads="1"/>
          </p:cNvSpPr>
          <p:nvPr/>
        </p:nvSpPr>
        <p:spPr bwMode="auto">
          <a:xfrm>
            <a:off x="2390775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59460" name="Text Box 66"/>
          <p:cNvSpPr txBox="1">
            <a:spLocks noChangeArrowheads="1"/>
          </p:cNvSpPr>
          <p:nvPr/>
        </p:nvSpPr>
        <p:spPr bwMode="auto">
          <a:xfrm>
            <a:off x="2925763" y="2795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59461" name="Text Box 67"/>
          <p:cNvSpPr txBox="1">
            <a:spLocks noChangeArrowheads="1"/>
          </p:cNvSpPr>
          <p:nvPr/>
        </p:nvSpPr>
        <p:spPr bwMode="auto">
          <a:xfrm>
            <a:off x="268288" y="41195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59462" name="Text Box 68"/>
          <p:cNvSpPr txBox="1">
            <a:spLocks noChangeArrowheads="1"/>
          </p:cNvSpPr>
          <p:nvPr/>
        </p:nvSpPr>
        <p:spPr bwMode="auto">
          <a:xfrm>
            <a:off x="268288" y="3625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575557" name="Rectangle 69"/>
          <p:cNvSpPr>
            <a:spLocks noChangeArrowheads="1"/>
          </p:cNvSpPr>
          <p:nvPr/>
        </p:nvSpPr>
        <p:spPr bwMode="auto">
          <a:xfrm>
            <a:off x="4125913" y="3332163"/>
            <a:ext cx="4706937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s[1, n] = 3 ⇒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1..6</a:t>
            </a: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 =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1..3</a:t>
            </a: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4..6</a:t>
            </a:r>
            <a:endParaRPr lang="en-US" sz="2400" dirty="0">
              <a:solidFill>
                <a:schemeClr val="accent2"/>
              </a:solidFill>
              <a:latin typeface="Comic Sans MS" pitchFamily="-106" charset="0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s[1, 3] = 1 ⇒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1..3</a:t>
            </a: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 =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1..1</a:t>
            </a: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2..3</a:t>
            </a:r>
            <a:endParaRPr lang="en-US" sz="2400" dirty="0">
              <a:solidFill>
                <a:schemeClr val="accent2"/>
              </a:solidFill>
              <a:latin typeface="Comic Sans MS" pitchFamily="-106" charset="0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s[4, 6] = 5 ⇒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4..6</a:t>
            </a: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 =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4..5</a:t>
            </a:r>
            <a:r>
              <a:rPr lang="en-US" sz="24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 A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6..6</a:t>
            </a:r>
          </a:p>
        </p:txBody>
      </p:sp>
      <p:sp>
        <p:nvSpPr>
          <p:cNvPr id="59464" name="Oval 70"/>
          <p:cNvSpPr>
            <a:spLocks noChangeArrowheads="1"/>
          </p:cNvSpPr>
          <p:nvPr/>
        </p:nvSpPr>
        <p:spPr bwMode="auto">
          <a:xfrm>
            <a:off x="642938" y="3155950"/>
            <a:ext cx="482600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559" name="Oval 71"/>
          <p:cNvSpPr>
            <a:spLocks noChangeArrowheads="1"/>
          </p:cNvSpPr>
          <p:nvPr/>
        </p:nvSpPr>
        <p:spPr bwMode="auto">
          <a:xfrm>
            <a:off x="644525" y="4524375"/>
            <a:ext cx="482600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560" name="Oval 72"/>
          <p:cNvSpPr>
            <a:spLocks noChangeArrowheads="1"/>
          </p:cNvSpPr>
          <p:nvPr/>
        </p:nvSpPr>
        <p:spPr bwMode="auto">
          <a:xfrm>
            <a:off x="2324100" y="3148013"/>
            <a:ext cx="482600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BD009-F756-BE44-9CB8-29F37219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AC43C2-75F6-AD00-AC6C-D8395F808BE7}"/>
                  </a:ext>
                </a:extLst>
              </p14:cNvPr>
              <p14:cNvContentPartPr/>
              <p14:nvPr/>
            </p14:nvContentPartPr>
            <p14:xfrm>
              <a:off x="7176240" y="2796840"/>
              <a:ext cx="1704240" cy="222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AC43C2-75F6-AD00-AC6C-D8395F808B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0040" y="2780640"/>
                <a:ext cx="1736640" cy="22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6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59" grpId="0" animBg="1"/>
      <p:bldP spid="5755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421687" cy="906462"/>
          </a:xfrm>
        </p:spPr>
        <p:txBody>
          <a:bodyPr/>
          <a:lstStyle/>
          <a:p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4. Construct the Optimal Solution</a:t>
            </a:r>
            <a:endParaRPr lang="en-US" sz="3600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graphicFrame>
        <p:nvGraphicFramePr>
          <p:cNvPr id="576515" name="Group 3"/>
          <p:cNvGraphicFramePr>
            <a:graphicFrameLocks noGrp="1"/>
          </p:cNvGraphicFramePr>
          <p:nvPr/>
        </p:nvGraphicFramePr>
        <p:xfrm>
          <a:off x="5553075" y="2266950"/>
          <a:ext cx="3338513" cy="274955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496" name="Text Box 54"/>
          <p:cNvSpPr txBox="1">
            <a:spLocks noChangeArrowheads="1"/>
          </p:cNvSpPr>
          <p:nvPr/>
        </p:nvSpPr>
        <p:spPr bwMode="auto">
          <a:xfrm>
            <a:off x="5680075" y="19304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61497" name="Text Box 55"/>
          <p:cNvSpPr txBox="1">
            <a:spLocks noChangeArrowheads="1"/>
          </p:cNvSpPr>
          <p:nvPr/>
        </p:nvSpPr>
        <p:spPr bwMode="auto">
          <a:xfrm>
            <a:off x="5240338" y="459898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61498" name="Text Box 56"/>
          <p:cNvSpPr txBox="1">
            <a:spLocks noChangeArrowheads="1"/>
          </p:cNvSpPr>
          <p:nvPr/>
        </p:nvSpPr>
        <p:spPr bwMode="auto">
          <a:xfrm>
            <a:off x="6218238" y="193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61499" name="Text Box 57"/>
          <p:cNvSpPr txBox="1">
            <a:spLocks noChangeArrowheads="1"/>
          </p:cNvSpPr>
          <p:nvPr/>
        </p:nvSpPr>
        <p:spPr bwMode="auto">
          <a:xfrm>
            <a:off x="6780213" y="193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61500" name="Text Box 58"/>
          <p:cNvSpPr txBox="1">
            <a:spLocks noChangeArrowheads="1"/>
          </p:cNvSpPr>
          <p:nvPr/>
        </p:nvSpPr>
        <p:spPr bwMode="auto">
          <a:xfrm>
            <a:off x="8439150" y="193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61501" name="Text Box 59"/>
          <p:cNvSpPr txBox="1">
            <a:spLocks noChangeArrowheads="1"/>
          </p:cNvSpPr>
          <p:nvPr/>
        </p:nvSpPr>
        <p:spPr bwMode="auto">
          <a:xfrm>
            <a:off x="5203825" y="4154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61502" name="Text Box 60"/>
          <p:cNvSpPr txBox="1">
            <a:spLocks noChangeArrowheads="1"/>
          </p:cNvSpPr>
          <p:nvPr/>
        </p:nvSpPr>
        <p:spPr bwMode="auto">
          <a:xfrm>
            <a:off x="5203825" y="369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61503" name="Text Box 61"/>
          <p:cNvSpPr txBox="1">
            <a:spLocks noChangeArrowheads="1"/>
          </p:cNvSpPr>
          <p:nvPr/>
        </p:nvSpPr>
        <p:spPr bwMode="auto">
          <a:xfrm>
            <a:off x="5203825" y="23479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61504" name="Text Box 62"/>
          <p:cNvSpPr txBox="1">
            <a:spLocks noChangeArrowheads="1"/>
          </p:cNvSpPr>
          <p:nvPr/>
        </p:nvSpPr>
        <p:spPr bwMode="auto">
          <a:xfrm>
            <a:off x="7186613" y="50419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61505" name="Text Box 63"/>
          <p:cNvSpPr txBox="1">
            <a:spLocks noChangeArrowheads="1"/>
          </p:cNvSpPr>
          <p:nvPr/>
        </p:nvSpPr>
        <p:spPr bwMode="auto">
          <a:xfrm>
            <a:off x="8867775" y="3484563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61506" name="Text Box 64"/>
          <p:cNvSpPr txBox="1">
            <a:spLocks noChangeArrowheads="1"/>
          </p:cNvSpPr>
          <p:nvPr/>
        </p:nvSpPr>
        <p:spPr bwMode="auto">
          <a:xfrm>
            <a:off x="7326313" y="193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61507" name="Text Box 65"/>
          <p:cNvSpPr txBox="1">
            <a:spLocks noChangeArrowheads="1"/>
          </p:cNvSpPr>
          <p:nvPr/>
        </p:nvSpPr>
        <p:spPr bwMode="auto">
          <a:xfrm>
            <a:off x="7861300" y="193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61508" name="Text Box 66"/>
          <p:cNvSpPr txBox="1">
            <a:spLocks noChangeArrowheads="1"/>
          </p:cNvSpPr>
          <p:nvPr/>
        </p:nvSpPr>
        <p:spPr bwMode="auto">
          <a:xfrm>
            <a:off x="5203825" y="32543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61509" name="Text Box 67"/>
          <p:cNvSpPr txBox="1">
            <a:spLocks noChangeArrowheads="1"/>
          </p:cNvSpPr>
          <p:nvPr/>
        </p:nvSpPr>
        <p:spPr bwMode="auto">
          <a:xfrm>
            <a:off x="5203825" y="2760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576580" name="Rectangle 68"/>
          <p:cNvSpPr>
            <a:spLocks noChangeArrowheads="1"/>
          </p:cNvSpPr>
          <p:nvPr/>
        </p:nvSpPr>
        <p:spPr bwMode="auto">
          <a:xfrm>
            <a:off x="160338" y="1646238"/>
            <a:ext cx="7313612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PRINT-OPT-PARENS(s,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j)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if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= j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 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then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print “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A”</a:t>
            </a:r>
            <a:r>
              <a:rPr lang="en-US" sz="2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Symbol" pitchFamily="-106" charset="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 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else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      print “(”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      PRINT-OPT-PARENS(s,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s[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j])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      PRINT-OPT-PARENS(s, s[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j] + 1, j)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      print “)”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EEBD0-F199-DD49-99A4-292AC4F4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F8E708-2C83-690D-B94D-AD45679A5DDC}"/>
                  </a:ext>
                </a:extLst>
              </p14:cNvPr>
              <p14:cNvContentPartPr/>
              <p14:nvPr/>
            </p14:nvContentPartPr>
            <p14:xfrm>
              <a:off x="2822040" y="1582920"/>
              <a:ext cx="1528560" cy="395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F8E708-2C83-690D-B94D-AD45679A5D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5840" y="1566720"/>
                <a:ext cx="1560960" cy="39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745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3281363" y="6329363"/>
            <a:ext cx="2455862" cy="420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title"/>
          </p:nvPr>
        </p:nvSpPr>
        <p:spPr>
          <a:xfrm>
            <a:off x="158750" y="100013"/>
            <a:ext cx="5051425" cy="906462"/>
          </a:xfrm>
        </p:spPr>
        <p:txBody>
          <a:bodyPr/>
          <a:lstStyle/>
          <a:p>
            <a:pPr algn="l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Example: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∙∙∙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6</a:t>
            </a: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</p:txBody>
      </p:sp>
      <p:graphicFrame>
        <p:nvGraphicFramePr>
          <p:cNvPr id="577540" name="Group 4"/>
          <p:cNvGraphicFramePr>
            <a:graphicFrameLocks noGrp="1"/>
          </p:cNvGraphicFramePr>
          <p:nvPr/>
        </p:nvGraphicFramePr>
        <p:xfrm>
          <a:off x="5572125" y="1468438"/>
          <a:ext cx="3338513" cy="274955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545" name="Text Box 55"/>
          <p:cNvSpPr txBox="1">
            <a:spLocks noChangeArrowheads="1"/>
          </p:cNvSpPr>
          <p:nvPr/>
        </p:nvSpPr>
        <p:spPr bwMode="auto">
          <a:xfrm>
            <a:off x="5699125" y="113188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63546" name="Text Box 56"/>
          <p:cNvSpPr txBox="1">
            <a:spLocks noChangeArrowheads="1"/>
          </p:cNvSpPr>
          <p:nvPr/>
        </p:nvSpPr>
        <p:spPr bwMode="auto">
          <a:xfrm>
            <a:off x="5259388" y="380047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63547" name="Text Box 57"/>
          <p:cNvSpPr txBox="1">
            <a:spLocks noChangeArrowheads="1"/>
          </p:cNvSpPr>
          <p:nvPr/>
        </p:nvSpPr>
        <p:spPr bwMode="auto">
          <a:xfrm>
            <a:off x="6237288" y="1131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63548" name="Text Box 58"/>
          <p:cNvSpPr txBox="1">
            <a:spLocks noChangeArrowheads="1"/>
          </p:cNvSpPr>
          <p:nvPr/>
        </p:nvSpPr>
        <p:spPr bwMode="auto">
          <a:xfrm>
            <a:off x="6799263" y="1131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63549" name="Text Box 59"/>
          <p:cNvSpPr txBox="1">
            <a:spLocks noChangeArrowheads="1"/>
          </p:cNvSpPr>
          <p:nvPr/>
        </p:nvSpPr>
        <p:spPr bwMode="auto">
          <a:xfrm>
            <a:off x="8458200" y="1131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63550" name="Text Box 60"/>
          <p:cNvSpPr txBox="1">
            <a:spLocks noChangeArrowheads="1"/>
          </p:cNvSpPr>
          <p:nvPr/>
        </p:nvSpPr>
        <p:spPr bwMode="auto">
          <a:xfrm>
            <a:off x="5222875" y="33559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63551" name="Text Box 61"/>
          <p:cNvSpPr txBox="1">
            <a:spLocks noChangeArrowheads="1"/>
          </p:cNvSpPr>
          <p:nvPr/>
        </p:nvSpPr>
        <p:spPr bwMode="auto">
          <a:xfrm>
            <a:off x="5222875" y="28987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63552" name="Text Box 62"/>
          <p:cNvSpPr txBox="1">
            <a:spLocks noChangeArrowheads="1"/>
          </p:cNvSpPr>
          <p:nvPr/>
        </p:nvSpPr>
        <p:spPr bwMode="auto">
          <a:xfrm>
            <a:off x="5222875" y="1549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63553" name="Text Box 63"/>
          <p:cNvSpPr txBox="1">
            <a:spLocks noChangeArrowheads="1"/>
          </p:cNvSpPr>
          <p:nvPr/>
        </p:nvSpPr>
        <p:spPr bwMode="auto">
          <a:xfrm>
            <a:off x="7205663" y="42433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63554" name="Text Box 64"/>
          <p:cNvSpPr txBox="1">
            <a:spLocks noChangeArrowheads="1"/>
          </p:cNvSpPr>
          <p:nvPr/>
        </p:nvSpPr>
        <p:spPr bwMode="auto">
          <a:xfrm>
            <a:off x="8867775" y="268605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63555" name="Text Box 65"/>
          <p:cNvSpPr txBox="1">
            <a:spLocks noChangeArrowheads="1"/>
          </p:cNvSpPr>
          <p:nvPr/>
        </p:nvSpPr>
        <p:spPr bwMode="auto">
          <a:xfrm>
            <a:off x="7345363" y="1131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63556" name="Text Box 66"/>
          <p:cNvSpPr txBox="1">
            <a:spLocks noChangeArrowheads="1"/>
          </p:cNvSpPr>
          <p:nvPr/>
        </p:nvSpPr>
        <p:spPr bwMode="auto">
          <a:xfrm>
            <a:off x="7880350" y="1131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63557" name="Text Box 67"/>
          <p:cNvSpPr txBox="1">
            <a:spLocks noChangeArrowheads="1"/>
          </p:cNvSpPr>
          <p:nvPr/>
        </p:nvSpPr>
        <p:spPr bwMode="auto">
          <a:xfrm>
            <a:off x="5222875" y="24558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63558" name="Text Box 68"/>
          <p:cNvSpPr txBox="1">
            <a:spLocks noChangeArrowheads="1"/>
          </p:cNvSpPr>
          <p:nvPr/>
        </p:nvSpPr>
        <p:spPr bwMode="auto">
          <a:xfrm>
            <a:off x="5222875" y="196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63559" name="Rectangle 69"/>
          <p:cNvSpPr>
            <a:spLocks noChangeArrowheads="1"/>
          </p:cNvSpPr>
          <p:nvPr/>
        </p:nvSpPr>
        <p:spPr bwMode="auto">
          <a:xfrm>
            <a:off x="163513" y="1135063"/>
            <a:ext cx="5287962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PRINT-OPT-PARENS(s,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j)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if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= j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 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then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print “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A”</a:t>
            </a:r>
            <a:r>
              <a:rPr lang="en-US" sz="20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 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else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print “(”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      PRINT-OPT-PARENS(s,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s[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j])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      PRINT-OPT-PARENS(s, s[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j] + 1, j)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      print “)”</a:t>
            </a:r>
          </a:p>
        </p:txBody>
      </p:sp>
      <p:sp>
        <p:nvSpPr>
          <p:cNvPr id="577606" name="Rectangle 70"/>
          <p:cNvSpPr>
            <a:spLocks noChangeArrowheads="1"/>
          </p:cNvSpPr>
          <p:nvPr/>
        </p:nvSpPr>
        <p:spPr bwMode="auto">
          <a:xfrm>
            <a:off x="261938" y="3802063"/>
            <a:ext cx="8882062" cy="273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P-O-P(s, 1, 6)	s[1, 6]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= 1, j = 6   “(“ 	P-O-P (s, 1, 3)   s[1, 3] =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		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= 1, j = 3   “(“ 	P-O-P(s, 1, 1) 	⇒ “A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				P-O-P(s, 2, 3) s[2, 3]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				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= 2, j = 3 	“(“    P-O-P (s, 2, 2) ⇒ “A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						        P-O-P (s, 3, 3) ⇒ “A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3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						“)”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				      “)” </a:t>
            </a:r>
          </a:p>
        </p:txBody>
      </p:sp>
      <p:sp>
        <p:nvSpPr>
          <p:cNvPr id="577607" name="Text Box 71"/>
          <p:cNvSpPr txBox="1">
            <a:spLocks noChangeArrowheads="1"/>
          </p:cNvSpPr>
          <p:nvPr/>
        </p:nvSpPr>
        <p:spPr bwMode="auto">
          <a:xfrm>
            <a:off x="4398963" y="4159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77608" name="Text Box 72"/>
          <p:cNvSpPr txBox="1">
            <a:spLocks noChangeArrowheads="1"/>
          </p:cNvSpPr>
          <p:nvPr/>
        </p:nvSpPr>
        <p:spPr bwMode="auto">
          <a:xfrm>
            <a:off x="6994525" y="415925"/>
            <a:ext cx="219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( ( A</a:t>
            </a:r>
            <a:r>
              <a:rPr lang="en-US" sz="2400" baseline="-25000">
                <a:solidFill>
                  <a:srgbClr val="CC0000"/>
                </a:solidFill>
              </a:rPr>
              <a:t>4 </a:t>
            </a:r>
            <a:r>
              <a:rPr lang="en-US" sz="2400">
                <a:solidFill>
                  <a:srgbClr val="CC0000"/>
                </a:solidFill>
              </a:rPr>
              <a:t>A</a:t>
            </a:r>
            <a:r>
              <a:rPr lang="en-US" sz="2400" baseline="-25000">
                <a:solidFill>
                  <a:srgbClr val="CC0000"/>
                </a:solidFill>
              </a:rPr>
              <a:t>5 </a:t>
            </a:r>
            <a:r>
              <a:rPr lang="en-US" sz="2400">
                <a:solidFill>
                  <a:srgbClr val="CC0000"/>
                </a:solidFill>
              </a:rPr>
              <a:t>) A</a:t>
            </a:r>
            <a:r>
              <a:rPr lang="en-US" sz="2400" baseline="-25000">
                <a:solidFill>
                  <a:srgbClr val="CC0000"/>
                </a:solidFill>
              </a:rPr>
              <a:t>6 </a:t>
            </a:r>
            <a:r>
              <a:rPr lang="en-US" sz="2400">
                <a:solidFill>
                  <a:srgbClr val="CC0000"/>
                </a:solidFill>
              </a:rPr>
              <a:t>) )</a:t>
            </a:r>
          </a:p>
        </p:txBody>
      </p:sp>
      <p:sp>
        <p:nvSpPr>
          <p:cNvPr id="577609" name="Text Box 73"/>
          <p:cNvSpPr txBox="1">
            <a:spLocks noChangeArrowheads="1"/>
          </p:cNvSpPr>
          <p:nvPr/>
        </p:nvSpPr>
        <p:spPr bwMode="auto">
          <a:xfrm>
            <a:off x="4899025" y="415925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A</a:t>
            </a:r>
            <a:r>
              <a:rPr lang="en-US" sz="2400" baseline="-25000">
                <a:solidFill>
                  <a:srgbClr val="CC0000"/>
                </a:solidFill>
              </a:rPr>
              <a:t>1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577610" name="Text Box 74"/>
          <p:cNvSpPr txBox="1">
            <a:spLocks noChangeArrowheads="1"/>
          </p:cNvSpPr>
          <p:nvPr/>
        </p:nvSpPr>
        <p:spPr bwMode="auto">
          <a:xfrm>
            <a:off x="5362575" y="4159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77611" name="Text Box 75"/>
          <p:cNvSpPr txBox="1">
            <a:spLocks noChangeArrowheads="1"/>
          </p:cNvSpPr>
          <p:nvPr/>
        </p:nvSpPr>
        <p:spPr bwMode="auto">
          <a:xfrm>
            <a:off x="5613400" y="415925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A</a:t>
            </a:r>
            <a:r>
              <a:rPr lang="en-US" sz="2400" baseline="-25000">
                <a:solidFill>
                  <a:srgbClr val="CC0000"/>
                </a:solidFill>
              </a:rPr>
              <a:t>2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577612" name="Text Box 76"/>
          <p:cNvSpPr txBox="1">
            <a:spLocks noChangeArrowheads="1"/>
          </p:cNvSpPr>
          <p:nvPr/>
        </p:nvSpPr>
        <p:spPr bwMode="auto">
          <a:xfrm>
            <a:off x="6076950" y="415925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A</a:t>
            </a:r>
            <a:r>
              <a:rPr lang="en-US" sz="2400" baseline="-25000">
                <a:solidFill>
                  <a:srgbClr val="CC0000"/>
                </a:solidFill>
              </a:rPr>
              <a:t>3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577613" name="Text Box 77"/>
          <p:cNvSpPr txBox="1">
            <a:spLocks noChangeArrowheads="1"/>
          </p:cNvSpPr>
          <p:nvPr/>
        </p:nvSpPr>
        <p:spPr bwMode="auto">
          <a:xfrm>
            <a:off x="6540500" y="41592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577614" name="Text Box 78"/>
          <p:cNvSpPr txBox="1">
            <a:spLocks noChangeArrowheads="1"/>
          </p:cNvSpPr>
          <p:nvPr/>
        </p:nvSpPr>
        <p:spPr bwMode="auto">
          <a:xfrm>
            <a:off x="6764338" y="4159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577615" name="Text Box 79"/>
          <p:cNvSpPr txBox="1">
            <a:spLocks noChangeArrowheads="1"/>
          </p:cNvSpPr>
          <p:nvPr/>
        </p:nvSpPr>
        <p:spPr bwMode="auto">
          <a:xfrm>
            <a:off x="4192588" y="634841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577616" name="Text Box 80"/>
          <p:cNvSpPr txBox="1">
            <a:spLocks noChangeArrowheads="1"/>
          </p:cNvSpPr>
          <p:nvPr/>
        </p:nvSpPr>
        <p:spPr bwMode="auto">
          <a:xfrm>
            <a:off x="4649788" y="41592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63571" name="Rectangle 81"/>
          <p:cNvSpPr>
            <a:spLocks noChangeArrowheads="1"/>
          </p:cNvSpPr>
          <p:nvPr/>
        </p:nvSpPr>
        <p:spPr bwMode="auto">
          <a:xfrm>
            <a:off x="4152900" y="1120775"/>
            <a:ext cx="13525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b="1">
                <a:solidFill>
                  <a:srgbClr val="336699"/>
                </a:solidFill>
              </a:rPr>
              <a:t>s[1..6, 1..6]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1DE8F-C1F4-874A-A323-B9D07F24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5A0D85-7379-4758-D1C8-E0872B589D62}"/>
                  </a:ext>
                </a:extLst>
              </p14:cNvPr>
              <p14:cNvContentPartPr/>
              <p14:nvPr/>
            </p14:nvContentPartPr>
            <p14:xfrm>
              <a:off x="192600" y="2361240"/>
              <a:ext cx="6225840" cy="430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5A0D85-7379-4758-D1C8-E0872B589D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00" y="2345040"/>
                <a:ext cx="6258240" cy="43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87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607" grpId="0"/>
      <p:bldP spid="577608" grpId="0"/>
      <p:bldP spid="577609" grpId="0"/>
      <p:bldP spid="577610" grpId="0"/>
      <p:bldP spid="577611" grpId="0"/>
      <p:bldP spid="577612" grpId="0"/>
      <p:bldP spid="577613" grpId="0"/>
      <p:bldP spid="577614" grpId="0"/>
      <p:bldP spid="577615" grpId="0"/>
      <p:bldP spid="5776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For this lecture</a:t>
            </a:r>
          </a:p>
          <a:p>
            <a:pPr lvl="1"/>
            <a:r>
              <a:rPr lang="fr-FR" sz="2000" dirty="0"/>
              <a:t>Sections 6.3, 6,5</a:t>
            </a:r>
          </a:p>
          <a:p>
            <a:pPr lvl="1"/>
            <a:r>
              <a:rPr lang="fr-FR" sz="2000" dirty="0" err="1"/>
              <a:t>Chapter</a:t>
            </a:r>
            <a:r>
              <a:rPr lang="fr-FR" sz="2000"/>
              <a:t> 13</a:t>
            </a:r>
            <a:endParaRPr lang="fr-FR" sz="2000" dirty="0"/>
          </a:p>
          <a:p>
            <a:r>
              <a:rPr lang="fr-FR" sz="2400" dirty="0" err="1"/>
              <a:t>Coming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endParaRPr lang="fr-FR" sz="2400" dirty="0"/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17</a:t>
            </a:r>
            <a:endParaRPr lang="en-US" sz="2400" dirty="0"/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F0F886-7D76-57DB-6FE0-DA6FD058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16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744CA-6A56-4130-1656-3E0B18A1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608452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Dynamic Programming Algorithm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539" y="1072770"/>
            <a:ext cx="8890000" cy="5373687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Characterize the structure of an optimal solution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000" b="1" dirty="0"/>
              <a:t>Top down: </a:t>
            </a:r>
            <a:r>
              <a:rPr lang="en-US" sz="2000" dirty="0"/>
              <a:t>how can an optimal value for a problem be obtained from combinations of optimal solutions to similar, smaller problems of the same type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Recursively define the value of an optimal solution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1800" b="1" dirty="0"/>
              <a:t>Top down: </a:t>
            </a:r>
            <a:r>
              <a:rPr lang="en-US" sz="1800" dirty="0"/>
              <a:t>write a recursive formula based on the step above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Compute the value of an optimal solution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000" b="1" dirty="0"/>
              <a:t>Bottom up: </a:t>
            </a:r>
            <a:r>
              <a:rPr lang="en-US" sz="2000" dirty="0"/>
              <a:t>compute </a:t>
            </a:r>
            <a:r>
              <a:rPr lang="en-US" sz="2000" b="1" i="1" dirty="0"/>
              <a:t>“smaller subproblems”</a:t>
            </a:r>
            <a:r>
              <a:rPr lang="en-US" sz="2000" dirty="0"/>
              <a:t> first, store </a:t>
            </a:r>
            <a:r>
              <a:rPr lang="en-US" sz="2000" b="1" dirty="0"/>
              <a:t>values</a:t>
            </a:r>
            <a:r>
              <a:rPr lang="en-US" sz="2000" dirty="0"/>
              <a:t> and </a:t>
            </a:r>
            <a:r>
              <a:rPr lang="en-US" sz="2000" b="1" dirty="0"/>
              <a:t>choices</a:t>
            </a:r>
            <a:r>
              <a:rPr lang="en-US" sz="2000" dirty="0"/>
              <a:t> made at each step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Construct an optimal solution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000" b="1" dirty="0"/>
              <a:t>Top down:</a:t>
            </a:r>
            <a:r>
              <a:rPr lang="en-US" sz="2000" dirty="0"/>
              <a:t> start with last choice made and backtrack, finding all choices made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8F6D1-E0C4-B047-9F39-91F9EB23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882650" y="2840135"/>
            <a:ext cx="7313613" cy="3254375"/>
          </a:xfrm>
          <a:noFill/>
        </p:spPr>
      </p:pic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Assembly Line Scheduling</a:t>
            </a:r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57288"/>
            <a:ext cx="8270875" cy="2916237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Problem: </a:t>
            </a:r>
          </a:p>
          <a:p>
            <a:pPr eaLnBrk="1" hangingPunct="1">
              <a:buFontTx/>
              <a:buNone/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	What stations should be chosen from line 1 and what from line 2 in order to </a:t>
            </a:r>
            <a:r>
              <a:rPr lang="en-US" sz="240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minimize the total time through the factory for one car</a:t>
            </a:r>
            <a:r>
              <a:rPr lang="en-US" sz="240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eaLnBrk="1" hangingPunct="1">
              <a:buFontTx/>
              <a:buNone/>
            </a:pPr>
            <a:endParaRPr lang="en-US" sz="240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72B63-B9EC-3947-8278-4264B2D0BB0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3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608452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Dynamic Programming Algorithm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882" y="1214438"/>
            <a:ext cx="8890000" cy="5373687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Characterize the structure of an optimal solution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000" dirty="0"/>
              <a:t>Fastest time through a station depends on the fastest time on previous stations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Recursively define the value of an optimal solution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f</a:t>
            </a:r>
            <a:r>
              <a:rPr lang="en-US" sz="1800" baseline="-25000" dirty="0">
                <a:solidFill>
                  <a:srgbClr val="DD0111"/>
                </a:solidFill>
                <a:latin typeface="Comic Sans MS" pitchFamily="-106" charset="0"/>
              </a:rPr>
              <a:t>1</a:t>
            </a: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[j] = min(f</a:t>
            </a:r>
            <a:r>
              <a:rPr lang="en-US" sz="1800" baseline="-25000" dirty="0">
                <a:solidFill>
                  <a:srgbClr val="DD0111"/>
                </a:solidFill>
                <a:latin typeface="Comic Sans MS" pitchFamily="-106" charset="0"/>
              </a:rPr>
              <a:t>1</a:t>
            </a: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[j - 1] + a</a:t>
            </a:r>
            <a:r>
              <a:rPr lang="en-US" sz="1800" baseline="-25000" dirty="0">
                <a:solidFill>
                  <a:srgbClr val="DD0111"/>
                </a:solidFill>
                <a:latin typeface="Comic Sans MS" pitchFamily="-106" charset="0"/>
              </a:rPr>
              <a:t>1,j</a:t>
            </a: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 ,f</a:t>
            </a:r>
            <a:r>
              <a:rPr lang="en-US" sz="1800" baseline="-25000" dirty="0">
                <a:solidFill>
                  <a:srgbClr val="DD0111"/>
                </a:solidFill>
                <a:latin typeface="Comic Sans MS" pitchFamily="-106" charset="0"/>
              </a:rPr>
              <a:t>2</a:t>
            </a: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[j -1] + </a:t>
            </a:r>
            <a:r>
              <a:rPr lang="en-US" sz="1800" dirty="0">
                <a:solidFill>
                  <a:srgbClr val="DD0111"/>
                </a:solidFill>
              </a:rPr>
              <a:t>t</a:t>
            </a:r>
            <a:r>
              <a:rPr lang="en-US" sz="1800" baseline="-25000" dirty="0">
                <a:solidFill>
                  <a:srgbClr val="DD0111"/>
                </a:solidFill>
                <a:latin typeface="Comic Sans MS" pitchFamily="-106" charset="0"/>
              </a:rPr>
              <a:t>2,j-1</a:t>
            </a: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 + a</a:t>
            </a:r>
            <a:r>
              <a:rPr lang="en-US" sz="1800" baseline="-25000" dirty="0">
                <a:solidFill>
                  <a:srgbClr val="DD0111"/>
                </a:solidFill>
                <a:latin typeface="Comic Sans MS" pitchFamily="-106" charset="0"/>
              </a:rPr>
              <a:t>1,j</a:t>
            </a: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)</a:t>
            </a:r>
            <a:endParaRPr lang="en-US" sz="2000" dirty="0"/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Compute the value of an optimal solution in a bottom-up fashion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000" dirty="0"/>
              <a:t>Fill in the fastest time table in increasing order of j (station #)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Construct an optimal solution from computed information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000" dirty="0"/>
              <a:t>Use an additional table to help reconstruct the optimal solution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8F6D1-E0C4-B047-9F39-91F9EB23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687868-A1D1-A39B-7114-D87E7CD5104F}"/>
                  </a:ext>
                </a:extLst>
              </p14:cNvPr>
              <p14:cNvContentPartPr/>
              <p14:nvPr/>
            </p14:nvContentPartPr>
            <p14:xfrm>
              <a:off x="1825560" y="3031200"/>
              <a:ext cx="523440" cy="557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687868-A1D1-A39B-7114-D87E7CD510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9360" y="3015000"/>
                <a:ext cx="5558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286621-B961-AE86-F8A1-B97B1E8C1D90}"/>
                  </a:ext>
                </a:extLst>
              </p14:cNvPr>
              <p14:cNvContentPartPr/>
              <p14:nvPr/>
            </p14:nvContentPartPr>
            <p14:xfrm>
              <a:off x="2642040" y="3002040"/>
              <a:ext cx="2633760" cy="23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286621-B961-AE86-F8A1-B97B1E8C1D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5840" y="2985840"/>
                <a:ext cx="2666160" cy="2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802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Matrix-Chain Multiplication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245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Problem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: given a sequence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of matrices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compute the product: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∙∙∙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endParaRPr lang="en-US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Matrix compatibility: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C = A ∙ B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col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row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B</a:t>
            </a:r>
            <a:endParaRPr lang="en-US" sz="2400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row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row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endParaRPr lang="en-US" sz="2400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col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col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B</a:t>
            </a:r>
            <a:endParaRPr lang="en-US" sz="24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i+1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∙∙∙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col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row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i+1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C90A8-C600-CB4E-85B8-2EC6AA6A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Matrix-Chain Multiplication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51862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In what order should we multiply the matrices?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	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∙∙∙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Matrix multiplication is associative: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E.g.: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= ((A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 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				= (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(A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))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Which one of these orderings should we choose?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The order in which we multiply the matrices has a significant impact on the overall cost of executing the entire chain of multiplications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39F62-0E5C-0240-935C-35CDC25F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 rot="5400000">
            <a:off x="7242175" y="4392613"/>
            <a:ext cx="260350" cy="23177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933825" y="4926013"/>
            <a:ext cx="260350" cy="13604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897688" y="4735513"/>
            <a:ext cx="260350" cy="16573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 rot="5400000">
            <a:off x="1895475" y="4862513"/>
            <a:ext cx="260350" cy="13779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MATRIX-MULTIPLY(A, B)</a:t>
            </a:r>
          </a:p>
        </p:txBody>
      </p:sp>
      <p:sp>
        <p:nvSpPr>
          <p:cNvPr id="560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3188" y="1114425"/>
            <a:ext cx="9040812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columns[A]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≠ rows[B]</a:t>
            </a:r>
          </a:p>
          <a:p>
            <a:pPr eaLnBrk="1" hangingPunct="1">
              <a:buFontTx/>
              <a:buNone/>
            </a:pP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then error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“incompatible dimensions”</a:t>
            </a:r>
          </a:p>
          <a:p>
            <a:pPr eaLnBrk="1" hangingPunct="1">
              <a:buFontTx/>
              <a:buNone/>
            </a:pP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else for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6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← 1 to rows[A]</a:t>
            </a:r>
          </a:p>
          <a:p>
            <a:pPr eaLnBrk="1" hangingPunct="1">
              <a:buFontTx/>
              <a:buNone/>
            </a:pP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     </a:t>
            </a: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do for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 ← 1 to columns[B]</a:t>
            </a:r>
          </a:p>
          <a:p>
            <a:pPr eaLnBrk="1" hangingPunct="1">
              <a:buFontTx/>
              <a:buNone/>
            </a:pP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       </a:t>
            </a: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do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C[</a:t>
            </a:r>
            <a:r>
              <a:rPr lang="en-US" sz="26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= 0</a:t>
            </a:r>
          </a:p>
          <a:p>
            <a:pPr eaLnBrk="1" hangingPunct="1">
              <a:buFontTx/>
              <a:buNone/>
            </a:pP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    </a:t>
            </a: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for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 ← 1 to columns[A]</a:t>
            </a:r>
          </a:p>
          <a:p>
            <a:pPr eaLnBrk="1" hangingPunct="1">
              <a:buFontTx/>
              <a:buNone/>
            </a:pP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	</a:t>
            </a:r>
            <a:r>
              <a:rPr lang="en-US" sz="26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do</a:t>
            </a:r>
            <a:r>
              <a:rPr lang="en-US" sz="26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C[</a:t>
            </a:r>
            <a:r>
              <a:rPr lang="en-US" sz="26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←C[</a:t>
            </a:r>
            <a:r>
              <a:rPr lang="en-US" sz="26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+ A[</a:t>
            </a:r>
            <a:r>
              <a:rPr lang="en-US" sz="26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6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k] B[k, j]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1333500" y="4735513"/>
            <a:ext cx="1379538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 rot="5400000" flipV="1">
            <a:off x="3758407" y="4450556"/>
            <a:ext cx="1379538" cy="2320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6210300" y="4735513"/>
            <a:ext cx="2322513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238125" y="6038850"/>
            <a:ext cx="1020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rows[A]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5751513" y="6370638"/>
            <a:ext cx="1020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rows[A]</a:t>
            </a:r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4648200" y="4576763"/>
            <a:ext cx="911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cols[B]</a:t>
            </a:r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7696200" y="4387850"/>
            <a:ext cx="911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cols[B]</a:t>
            </a:r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6886575" y="5422900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1028700" y="534987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3941763" y="454977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6881813" y="43688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5932488" y="53768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2301875" y="5942013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5207000" y="5895975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8164513" y="600551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2857500" y="5486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*</a:t>
            </a:r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5654675" y="5457825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=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344613" y="4149725"/>
            <a:ext cx="1371600" cy="449263"/>
            <a:chOff x="847" y="2614"/>
            <a:chExt cx="864" cy="283"/>
          </a:xfrm>
        </p:grpSpPr>
        <p:sp>
          <p:nvSpPr>
            <p:cNvPr id="28706" name="Text Box 26"/>
            <p:cNvSpPr txBox="1">
              <a:spLocks noChangeArrowheads="1"/>
            </p:cNvSpPr>
            <p:nvPr/>
          </p:nvSpPr>
          <p:spPr bwMode="auto">
            <a:xfrm>
              <a:off x="1218" y="2614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k</a:t>
              </a:r>
            </a:p>
          </p:txBody>
        </p:sp>
        <p:sp>
          <p:nvSpPr>
            <p:cNvPr id="28707" name="Line 27"/>
            <p:cNvSpPr>
              <a:spLocks noChangeShapeType="1"/>
            </p:cNvSpPr>
            <p:nvPr/>
          </p:nvSpPr>
          <p:spPr bwMode="auto">
            <a:xfrm>
              <a:off x="847" y="2897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321175" y="4984750"/>
            <a:ext cx="323850" cy="1273175"/>
            <a:chOff x="2722" y="3140"/>
            <a:chExt cx="204" cy="802"/>
          </a:xfrm>
        </p:grpSpPr>
        <p:sp>
          <p:nvSpPr>
            <p:cNvPr id="28704" name="Line 29"/>
            <p:cNvSpPr>
              <a:spLocks noChangeShapeType="1"/>
            </p:cNvSpPr>
            <p:nvPr/>
          </p:nvSpPr>
          <p:spPr bwMode="auto">
            <a:xfrm>
              <a:off x="2722" y="3140"/>
              <a:ext cx="0" cy="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5" name="Text Box 30"/>
            <p:cNvSpPr txBox="1">
              <a:spLocks noChangeArrowheads="1"/>
            </p:cNvSpPr>
            <p:nvPr/>
          </p:nvSpPr>
          <p:spPr bwMode="auto">
            <a:xfrm>
              <a:off x="2732" y="3483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k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221413" y="2747963"/>
            <a:ext cx="2884487" cy="1255712"/>
            <a:chOff x="3919" y="1731"/>
            <a:chExt cx="1817" cy="791"/>
          </a:xfrm>
        </p:grpSpPr>
        <p:sp>
          <p:nvSpPr>
            <p:cNvPr id="28701" name="Text Box 32"/>
            <p:cNvSpPr txBox="1">
              <a:spLocks noChangeArrowheads="1"/>
            </p:cNvSpPr>
            <p:nvPr/>
          </p:nvSpPr>
          <p:spPr bwMode="auto">
            <a:xfrm>
              <a:off x="3919" y="1731"/>
              <a:ext cx="181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Comic Sans MS" pitchFamily="-106" charset="0"/>
                </a:rPr>
                <a:t>rows[A] </a:t>
              </a:r>
              <a:r>
                <a:rPr lang="en-US" dirty="0">
                  <a:latin typeface="Comic Sans MS" pitchFamily="-106" charset="0"/>
                  <a:sym typeface="Symbol" pitchFamily="-106" charset="2"/>
                </a:rPr>
                <a:t>∙ </a:t>
              </a:r>
              <a:r>
                <a:rPr lang="en-US" dirty="0">
                  <a:latin typeface="Comic Sans MS" pitchFamily="-106" charset="0"/>
                </a:rPr>
                <a:t>cols[A] </a:t>
              </a:r>
              <a:r>
                <a:rPr lang="en-US" dirty="0">
                  <a:latin typeface="Comic Sans MS" pitchFamily="-106" charset="0"/>
                  <a:sym typeface="Symbol" pitchFamily="-106" charset="2"/>
                </a:rPr>
                <a:t>∙ </a:t>
              </a:r>
              <a:r>
                <a:rPr lang="en-US" dirty="0">
                  <a:latin typeface="Comic Sans MS" pitchFamily="-106" charset="0"/>
                </a:rPr>
                <a:t>cols[B]</a:t>
              </a:r>
            </a:p>
            <a:p>
              <a:pPr algn="ctr"/>
              <a:r>
                <a:rPr lang="en-US" dirty="0">
                  <a:latin typeface="Comic Sans MS" pitchFamily="-106" charset="0"/>
                </a:rPr>
                <a:t>multiplications</a:t>
              </a:r>
            </a:p>
          </p:txBody>
        </p:sp>
        <p:sp>
          <p:nvSpPr>
            <p:cNvPr id="28702" name="AutoShape 33"/>
            <p:cNvSpPr>
              <a:spLocks/>
            </p:cNvSpPr>
            <p:nvPr/>
          </p:nvSpPr>
          <p:spPr bwMode="auto">
            <a:xfrm rot="5400000">
              <a:off x="5004" y="1892"/>
              <a:ext cx="28" cy="1231"/>
            </a:xfrm>
            <a:prstGeom prst="leftBrace">
              <a:avLst>
                <a:gd name="adj1" fmla="val 3663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3" name="Line 34"/>
            <p:cNvSpPr>
              <a:spLocks noChangeShapeType="1"/>
            </p:cNvSpPr>
            <p:nvPr/>
          </p:nvSpPr>
          <p:spPr bwMode="auto">
            <a:xfrm flipH="1">
              <a:off x="5026" y="2105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ADEB-FA8C-FD4E-BD01-E33B4A2D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Example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8075"/>
            <a:ext cx="8632825" cy="5551488"/>
          </a:xfrm>
        </p:spPr>
        <p:txBody>
          <a:bodyPr/>
          <a:lstStyle/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				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marL="381000" indent="-381000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10 x 100</a:t>
            </a:r>
          </a:p>
          <a:p>
            <a:pPr marL="381000" indent="-381000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100 x 5</a:t>
            </a:r>
          </a:p>
          <a:p>
            <a:pPr marL="381000" indent="-381000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5 x 50</a:t>
            </a:r>
          </a:p>
          <a:p>
            <a:pPr marL="381000" indent="-381000" eaLnBrk="1" hangingPunct="1">
              <a:lnSpc>
                <a:spcPct val="110000"/>
              </a:lnSpc>
              <a:buFontTx/>
              <a:buAutoNum type="arabicPeriod"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((A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 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): 	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takes 10 x 100 x 5 = 5,000 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		(its size is 10 x 5)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         ((A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 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 takes 10 x 5 x 50 = 2,500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Total: 7,500 scalar multiplications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2.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(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(A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)):	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takes 100 x 5 x 50 = 25,000 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		(its size is 100 x 50)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        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(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(A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sz="20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3</a:t>
            </a: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)) takes 10 x 100 x 50 = 50,000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Total: 75,000 scalar multiplications</a:t>
            </a:r>
          </a:p>
          <a:p>
            <a:pPr marL="381000" indent="-381000" eaLnBrk="1" hangingPunct="1">
              <a:lnSpc>
                <a:spcPct val="11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</a:t>
            </a:r>
            <a:r>
              <a:rPr lang="en-US" sz="2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one order of magnitude difference!!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50FE5-F8EE-EE46-942C-DDF0F48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11861</TotalTime>
  <Words>2986</Words>
  <Application>Microsoft Macintosh PowerPoint</Application>
  <PresentationFormat>On-screen Show (4:3)</PresentationFormat>
  <Paragraphs>477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Analysis of Algorithms CS 477/677</vt:lpstr>
      <vt:lpstr>Dynamic Programming</vt:lpstr>
      <vt:lpstr>Dynamic Programming Algorithm</vt:lpstr>
      <vt:lpstr>Assembly Line Scheduling</vt:lpstr>
      <vt:lpstr>Dynamic Programming Algorithm</vt:lpstr>
      <vt:lpstr>Matrix-Chain Multiplication</vt:lpstr>
      <vt:lpstr>Matrix-Chain Multiplication</vt:lpstr>
      <vt:lpstr>MATRIX-MULTIPLY(A, B)</vt:lpstr>
      <vt:lpstr>Example</vt:lpstr>
      <vt:lpstr>Matrix-Chain Multiplication</vt:lpstr>
      <vt:lpstr>1. The Structure of an Optimal Parenthesization</vt:lpstr>
      <vt:lpstr>Optimal Substructure</vt:lpstr>
      <vt:lpstr>2. A Recursive Solution</vt:lpstr>
      <vt:lpstr>2. A Recursive Solution</vt:lpstr>
      <vt:lpstr>2. A Recursive Solution</vt:lpstr>
      <vt:lpstr>3. Computing the Optimal Costs</vt:lpstr>
      <vt:lpstr>3. Computing the Optimal Costs</vt:lpstr>
      <vt:lpstr>3. Computing the Optimal Costs</vt:lpstr>
      <vt:lpstr>Example: min {m[i, k] + m[k+1, j] + pi-1pkpj} </vt:lpstr>
      <vt:lpstr>Example min {m[i, k] + m[k+1, j] + pi-1pkpj} </vt:lpstr>
      <vt:lpstr>4. Construct the Optimal Solution</vt:lpstr>
      <vt:lpstr>4. Construct the Optimal Solution</vt:lpstr>
      <vt:lpstr>4. Construct the Optimal Solution</vt:lpstr>
      <vt:lpstr>4. Construct the Optimal Solution</vt:lpstr>
      <vt:lpstr>Example: A1∙∙∙A6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671</cp:revision>
  <cp:lastPrinted>2021-09-02T15:56:38Z</cp:lastPrinted>
  <dcterms:created xsi:type="dcterms:W3CDTF">2011-01-18T17:28:39Z</dcterms:created>
  <dcterms:modified xsi:type="dcterms:W3CDTF">2024-04-16T22:42:37Z</dcterms:modified>
</cp:coreProperties>
</file>