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7.xml" ContentType="application/inkml+xml"/>
  <Override PartName="/ppt/notesSlides/notesSlide20.xml" ContentType="application/vnd.openxmlformats-officedocument.presentationml.notesSlide+xml"/>
  <Override PartName="/ppt/ink/ink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9.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0.xml" ContentType="application/inkml+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56" r:id="rId2"/>
    <p:sldId id="598" r:id="rId3"/>
    <p:sldId id="606"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711" r:id="rId19"/>
    <p:sldId id="712" r:id="rId20"/>
    <p:sldId id="713" r:id="rId21"/>
    <p:sldId id="714" r:id="rId22"/>
    <p:sldId id="668" r:id="rId23"/>
    <p:sldId id="669" r:id="rId24"/>
    <p:sldId id="703" r:id="rId25"/>
    <p:sldId id="632" r:id="rId26"/>
    <p:sldId id="290"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DD0111"/>
    <a:srgbClr val="008080"/>
    <a:srgbClr val="CC0000"/>
    <a:srgbClr val="006699"/>
    <a:srgbClr val="0000FF"/>
    <a:srgbClr val="0066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autoAdjust="0"/>
    <p:restoredTop sz="97087" autoAdjust="0"/>
  </p:normalViewPr>
  <p:slideViewPr>
    <p:cSldViewPr snapToGrid="0">
      <p:cViewPr varScale="1">
        <p:scale>
          <a:sx n="128" d="100"/>
          <a:sy n="128" d="100"/>
        </p:scale>
        <p:origin x="2008"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ca N Nicolescu" userId="d91fedea-a1d2-4e41-a8bd-0f12e0c2736f" providerId="ADAL" clId="{3C2B2AD8-DA4E-1247-8CF4-5F7BEC7A563E}"/>
    <pc:docChg chg="custSel modSld">
      <pc:chgData name="Monica N Nicolescu" userId="d91fedea-a1d2-4e41-a8bd-0f12e0c2736f" providerId="ADAL" clId="{3C2B2AD8-DA4E-1247-8CF4-5F7BEC7A563E}" dt="2024-04-09T19:12:59.992" v="0" actId="7634"/>
      <pc:docMkLst>
        <pc:docMk/>
      </pc:docMkLst>
      <pc:sldChg chg="addSp">
        <pc:chgData name="Monica N Nicolescu" userId="d91fedea-a1d2-4e41-a8bd-0f12e0c2736f" providerId="ADAL" clId="{3C2B2AD8-DA4E-1247-8CF4-5F7BEC7A563E}" dt="2024-04-09T19:12:59.992" v="0" actId="7634"/>
        <pc:sldMkLst>
          <pc:docMk/>
          <pc:sldMk cId="1502614878" sldId="613"/>
        </pc:sldMkLst>
        <pc:inkChg chg="add">
          <ac:chgData name="Monica N Nicolescu" userId="d91fedea-a1d2-4e41-a8bd-0f12e0c2736f" providerId="ADAL" clId="{3C2B2AD8-DA4E-1247-8CF4-5F7BEC7A563E}" dt="2024-04-09T19:12:59.992" v="0" actId="7634"/>
          <ac:inkMkLst>
            <pc:docMk/>
            <pc:sldMk cId="1502614878" sldId="613"/>
            <ac:inkMk id="4" creationId="{155AA528-3411-0459-BABE-4359FB950C14}"/>
          </ac:inkMkLst>
        </pc:inkChg>
      </pc:sldChg>
      <pc:sldChg chg="addSp">
        <pc:chgData name="Monica N Nicolescu" userId="d91fedea-a1d2-4e41-a8bd-0f12e0c2736f" providerId="ADAL" clId="{3C2B2AD8-DA4E-1247-8CF4-5F7BEC7A563E}" dt="2024-04-09T19:12:59.992" v="0" actId="7634"/>
        <pc:sldMkLst>
          <pc:docMk/>
          <pc:sldMk cId="2514757448" sldId="614"/>
        </pc:sldMkLst>
        <pc:inkChg chg="add">
          <ac:chgData name="Monica N Nicolescu" userId="d91fedea-a1d2-4e41-a8bd-0f12e0c2736f" providerId="ADAL" clId="{3C2B2AD8-DA4E-1247-8CF4-5F7BEC7A563E}" dt="2024-04-09T19:12:59.992" v="0" actId="7634"/>
          <ac:inkMkLst>
            <pc:docMk/>
            <pc:sldMk cId="2514757448" sldId="614"/>
            <ac:inkMk id="5" creationId="{8E0C48ED-7FE6-1679-DBF0-D3D261D1E943}"/>
          </ac:inkMkLst>
        </pc:inkChg>
      </pc:sldChg>
      <pc:sldChg chg="addSp">
        <pc:chgData name="Monica N Nicolescu" userId="d91fedea-a1d2-4e41-a8bd-0f12e0c2736f" providerId="ADAL" clId="{3C2B2AD8-DA4E-1247-8CF4-5F7BEC7A563E}" dt="2024-04-09T19:12:59.992" v="0" actId="7634"/>
        <pc:sldMkLst>
          <pc:docMk/>
          <pc:sldMk cId="2784212851" sldId="616"/>
        </pc:sldMkLst>
        <pc:inkChg chg="add">
          <ac:chgData name="Monica N Nicolescu" userId="d91fedea-a1d2-4e41-a8bd-0f12e0c2736f" providerId="ADAL" clId="{3C2B2AD8-DA4E-1247-8CF4-5F7BEC7A563E}" dt="2024-04-09T19:12:59.992" v="0" actId="7634"/>
          <ac:inkMkLst>
            <pc:docMk/>
            <pc:sldMk cId="2784212851" sldId="616"/>
            <ac:inkMk id="4" creationId="{1216990F-A7E0-4167-7E48-50745447E91D}"/>
          </ac:inkMkLst>
        </pc:inkChg>
      </pc:sldChg>
      <pc:sldChg chg="addSp">
        <pc:chgData name="Monica N Nicolescu" userId="d91fedea-a1d2-4e41-a8bd-0f12e0c2736f" providerId="ADAL" clId="{3C2B2AD8-DA4E-1247-8CF4-5F7BEC7A563E}" dt="2024-04-09T19:12:59.992" v="0" actId="7634"/>
        <pc:sldMkLst>
          <pc:docMk/>
          <pc:sldMk cId="1952297061" sldId="620"/>
        </pc:sldMkLst>
        <pc:inkChg chg="add">
          <ac:chgData name="Monica N Nicolescu" userId="d91fedea-a1d2-4e41-a8bd-0f12e0c2736f" providerId="ADAL" clId="{3C2B2AD8-DA4E-1247-8CF4-5F7BEC7A563E}" dt="2024-04-09T19:12:59.992" v="0" actId="7634"/>
          <ac:inkMkLst>
            <pc:docMk/>
            <pc:sldMk cId="1952297061" sldId="620"/>
            <ac:inkMk id="4" creationId="{25461861-804C-9550-2F33-BCC7A2D96FF1}"/>
          </ac:inkMkLst>
        </pc:inkChg>
      </pc:sldChg>
      <pc:sldChg chg="addSp">
        <pc:chgData name="Monica N Nicolescu" userId="d91fedea-a1d2-4e41-a8bd-0f12e0c2736f" providerId="ADAL" clId="{3C2B2AD8-DA4E-1247-8CF4-5F7BEC7A563E}" dt="2024-04-09T19:12:59.992" v="0" actId="7634"/>
        <pc:sldMkLst>
          <pc:docMk/>
          <pc:sldMk cId="783370189" sldId="623"/>
        </pc:sldMkLst>
        <pc:inkChg chg="add">
          <ac:chgData name="Monica N Nicolescu" userId="d91fedea-a1d2-4e41-a8bd-0f12e0c2736f" providerId="ADAL" clId="{3C2B2AD8-DA4E-1247-8CF4-5F7BEC7A563E}" dt="2024-04-09T19:12:59.992" v="0" actId="7634"/>
          <ac:inkMkLst>
            <pc:docMk/>
            <pc:sldMk cId="783370189" sldId="623"/>
            <ac:inkMk id="5" creationId="{7D0948BE-B5BC-F02D-BA8A-2D66BB7EEBF1}"/>
          </ac:inkMkLst>
        </pc:inkChg>
      </pc:sldChg>
      <pc:sldChg chg="addSp">
        <pc:chgData name="Monica N Nicolescu" userId="d91fedea-a1d2-4e41-a8bd-0f12e0c2736f" providerId="ADAL" clId="{3C2B2AD8-DA4E-1247-8CF4-5F7BEC7A563E}" dt="2024-04-09T19:12:59.992" v="0" actId="7634"/>
        <pc:sldMkLst>
          <pc:docMk/>
          <pc:sldMk cId="4236683770" sldId="624"/>
        </pc:sldMkLst>
        <pc:inkChg chg="add">
          <ac:chgData name="Monica N Nicolescu" userId="d91fedea-a1d2-4e41-a8bd-0f12e0c2736f" providerId="ADAL" clId="{3C2B2AD8-DA4E-1247-8CF4-5F7BEC7A563E}" dt="2024-04-09T19:12:59.992" v="0" actId="7634"/>
          <ac:inkMkLst>
            <pc:docMk/>
            <pc:sldMk cId="4236683770" sldId="624"/>
            <ac:inkMk id="23" creationId="{22C17315-4F69-0D87-A620-98454CFA814B}"/>
          </ac:inkMkLst>
        </pc:inkChg>
      </pc:sldChg>
      <pc:sldChg chg="addSp">
        <pc:chgData name="Monica N Nicolescu" userId="d91fedea-a1d2-4e41-a8bd-0f12e0c2736f" providerId="ADAL" clId="{3C2B2AD8-DA4E-1247-8CF4-5F7BEC7A563E}" dt="2024-04-09T19:12:59.992" v="0" actId="7634"/>
        <pc:sldMkLst>
          <pc:docMk/>
          <pc:sldMk cId="3857147957" sldId="632"/>
        </pc:sldMkLst>
        <pc:inkChg chg="add">
          <ac:chgData name="Monica N Nicolescu" userId="d91fedea-a1d2-4e41-a8bd-0f12e0c2736f" providerId="ADAL" clId="{3C2B2AD8-DA4E-1247-8CF4-5F7BEC7A563E}" dt="2024-04-09T19:12:59.992" v="0" actId="7634"/>
          <ac:inkMkLst>
            <pc:docMk/>
            <pc:sldMk cId="3857147957" sldId="632"/>
            <ac:inkMk id="3" creationId="{FD976EAE-EC07-1C05-2277-A64B0CDD3050}"/>
          </ac:inkMkLst>
        </pc:inkChg>
      </pc:sldChg>
      <pc:sldChg chg="addSp">
        <pc:chgData name="Monica N Nicolescu" userId="d91fedea-a1d2-4e41-a8bd-0f12e0c2736f" providerId="ADAL" clId="{3C2B2AD8-DA4E-1247-8CF4-5F7BEC7A563E}" dt="2024-04-09T19:12:59.992" v="0" actId="7634"/>
        <pc:sldMkLst>
          <pc:docMk/>
          <pc:sldMk cId="168231045" sldId="669"/>
        </pc:sldMkLst>
        <pc:inkChg chg="add">
          <ac:chgData name="Monica N Nicolescu" userId="d91fedea-a1d2-4e41-a8bd-0f12e0c2736f" providerId="ADAL" clId="{3C2B2AD8-DA4E-1247-8CF4-5F7BEC7A563E}" dt="2024-04-09T19:12:59.992" v="0" actId="7634"/>
          <ac:inkMkLst>
            <pc:docMk/>
            <pc:sldMk cId="168231045" sldId="669"/>
            <ac:inkMk id="3" creationId="{6182CE79-F9C9-EF78-68F0-9C9FA65185EF}"/>
          </ac:inkMkLst>
        </pc:inkChg>
      </pc:sldChg>
      <pc:sldChg chg="addSp">
        <pc:chgData name="Monica N Nicolescu" userId="d91fedea-a1d2-4e41-a8bd-0f12e0c2736f" providerId="ADAL" clId="{3C2B2AD8-DA4E-1247-8CF4-5F7BEC7A563E}" dt="2024-04-09T19:12:59.992" v="0" actId="7634"/>
        <pc:sldMkLst>
          <pc:docMk/>
          <pc:sldMk cId="1684255046" sldId="713"/>
        </pc:sldMkLst>
        <pc:inkChg chg="add">
          <ac:chgData name="Monica N Nicolescu" userId="d91fedea-a1d2-4e41-a8bd-0f12e0c2736f" providerId="ADAL" clId="{3C2B2AD8-DA4E-1247-8CF4-5F7BEC7A563E}" dt="2024-04-09T19:12:59.992" v="0" actId="7634"/>
          <ac:inkMkLst>
            <pc:docMk/>
            <pc:sldMk cId="1684255046" sldId="713"/>
            <ac:inkMk id="4" creationId="{A5E44CA9-2090-7257-D0A6-E0CFADBDD960}"/>
          </ac:inkMkLst>
        </pc:inkChg>
      </pc:sldChg>
      <pc:sldChg chg="addSp">
        <pc:chgData name="Monica N Nicolescu" userId="d91fedea-a1d2-4e41-a8bd-0f12e0c2736f" providerId="ADAL" clId="{3C2B2AD8-DA4E-1247-8CF4-5F7BEC7A563E}" dt="2024-04-09T19:12:59.992" v="0" actId="7634"/>
        <pc:sldMkLst>
          <pc:docMk/>
          <pc:sldMk cId="1610355559" sldId="714"/>
        </pc:sldMkLst>
        <pc:inkChg chg="add">
          <ac:chgData name="Monica N Nicolescu" userId="d91fedea-a1d2-4e41-a8bd-0f12e0c2736f" providerId="ADAL" clId="{3C2B2AD8-DA4E-1247-8CF4-5F7BEC7A563E}" dt="2024-04-09T19:12:59.992" v="0" actId="7634"/>
          <ac:inkMkLst>
            <pc:docMk/>
            <pc:sldMk cId="1610355559" sldId="714"/>
            <ac:inkMk id="4" creationId="{66D3BCBF-0AC2-9C52-498C-EB672F90388F}"/>
          </ac:inkMkLst>
        </pc:inkChg>
      </pc:sldChg>
    </pc:docChg>
  </pc:docChgLst>
  <pc:docChgLst>
    <pc:chgData name="Monica N Nicolescu" userId="d91fedea-a1d2-4e41-a8bd-0f12e0c2736f" providerId="ADAL" clId="{500AC52F-7FC7-0047-BA39-6A36337A1BBA}"/>
    <pc:docChg chg="modSld">
      <pc:chgData name="Monica N Nicolescu" userId="d91fedea-a1d2-4e41-a8bd-0f12e0c2736f" providerId="ADAL" clId="{500AC52F-7FC7-0047-BA39-6A36337A1BBA}" dt="2023-10-17T19:32:29.871" v="0" actId="20577"/>
      <pc:docMkLst>
        <pc:docMk/>
      </pc:docMkLst>
      <pc:sldChg chg="modSp">
        <pc:chgData name="Monica N Nicolescu" userId="d91fedea-a1d2-4e41-a8bd-0f12e0c2736f" providerId="ADAL" clId="{500AC52F-7FC7-0047-BA39-6A36337A1BBA}" dt="2023-10-17T19:32:29.871" v="0" actId="20577"/>
        <pc:sldMkLst>
          <pc:docMk/>
          <pc:sldMk cId="36013865" sldId="592"/>
        </pc:sldMkLst>
        <pc:spChg chg="mod">
          <ac:chgData name="Monica N Nicolescu" userId="d91fedea-a1d2-4e41-a8bd-0f12e0c2736f" providerId="ADAL" clId="{500AC52F-7FC7-0047-BA39-6A36337A1BBA}" dt="2023-10-17T19:32:29.871" v="0" actId="20577"/>
          <ac:spMkLst>
            <pc:docMk/>
            <pc:sldMk cId="36013865" sldId="592"/>
            <ac:spMk id="1946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91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91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91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758A944-DF1D-734F-9309-4AD4FEC4404E}" type="slidenum">
              <a:rPr lang="en-US"/>
              <a:pPr/>
              <a:t>‹#›</a:t>
            </a:fld>
            <a:endParaRPr lang="en-US"/>
          </a:p>
        </p:txBody>
      </p:sp>
    </p:spTree>
    <p:extLst>
      <p:ext uri="{BB962C8B-B14F-4D97-AF65-F5344CB8AC3E}">
        <p14:creationId xmlns:p14="http://schemas.microsoft.com/office/powerpoint/2010/main" val="422331493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419"/>
    </inkml:context>
    <inkml:brush xml:id="br0">
      <inkml:brushProperty name="width" value="0.09086" units="cm"/>
      <inkml:brushProperty name="height" value="0.09086" units="cm"/>
      <inkml:brushProperty name="color" value="#FF0000"/>
    </inkml:brush>
  </inkml:definitions>
  <inkml:trace contextRef="#ctx0" brushRef="#br0">18364 16561 7811,'-5'12'-509,"-2"-6"521,-4-2 0,0-4 1,3-4-1,5-3 1,0-3-1,0 1 0,0 2 1,-1-2-1,-1 0 1,-3 1-1,-3 4 1,1 4-1,1 3 0,1 0 0,4 6 1,-2-1-1,-1 3 1,2 0-1,-1 1 0,-1-1 1,0 1-1,-1 0 1,0 1-1,-1 1 1,-1 3-1,-3 1 0,-3 2 1,-3 2-1,-3 2 1,-3 0-23,-2 3 0,-2-1 1,-6 4-1,0 0 1,-1-1-1,-2 4 1,-1 0-1,2 2 1,1-1-1,1-2 1,-1 0-1,-2 3 0,-1 3 1,1 0-1,-1 1 1,-1 1-10,-2 2 0,1-1 0,-2 3 0,3-3 1,2 1-1,-2-2 0,0 2 0,-2 1 1,2 2-1,0-2 0,4-2 0,2-3 1,3-3-1,0-3 0,2-2-4,1-2 1,4-1 0,1-4 0,-1 2 0,1 1 0,0 1 0,1-1 0,1-2 0,3-2 0,0 0 0,1 0 0,0 3 0,2-2 0,-1-1 0,1-4 0,2 0-316,4 0 1,0-3 337,5 0 0,0-7 0,4-3 0</inkml:trace>
  <inkml:trace contextRef="#ctx0" brushRef="#br0" timeOffset="1">16817 16980 7458,'-12'0'-878,"1"0"841,-1 0 0,1-1 1,-1-3-1,0-3 1,2-1-1,1 1 1,1-1 283,-1 2 0,3-4 1,-1 5-1,1 0 0,1-1 1,-1-1 651,4-2-985,0 4 57,2 0 0,0 4 0,0-3 0,0-4 1,-1-2-1,-1-2 0,-4 0 83,0 1 0,3-1 1,-2 2-1,1 1 0,-1 1 1,-1-1-1,-2-1 0,0-1 1,2 2-1,-1 3 0,2-1-103,0 1-212,1 3 1,4-1 267,0 8 1,1 1 0,3 4 0,4-2 0,2-1 0,2 1 0,0 1 0,-1-1 0,1 1-1,-1 0 1,1 0 10,0-1 1,-1-3 0,1 4 0,0 1 0,1 1 0,1 1 0,1-2-1,-1-2 1,1 2 0,-1 1 0,3-1 0,0-2 0,1 1 0,-2 0-1,2 0-7,1 1 1,-1-3 0,2 2 0,0 1-1,-1 0 1,0 0 0,0-1 0,-1 1 0,-2 1-1,3 2 1,-3-1 0,1 1 0,-1 0 0,-1-1-1,2 1-36,1 0 0,-4 3 0,3 1 0,-1-2 1,0-1-1,1-2 0,0 2 0,-2 1 0,1 2 1,1-2-1,0-1 0,-1-1 0,0 1 0,-1 1 1,1 1-3,-2 0 1,4-3-1,0 0 1,0 0-1,-1-1 1,-1 1-1,1 0 1,1-1-1,1 1 1,0 0-1,1-1 1,0 1-1,1-1 1,0 1 16,-2 0 0,1 3 0,3 1 0,-1-2 0,-2-1 0,1 0 0,1 1 1,1 1-1,-1 0 0,0-1 0,-1 0 0,1 2 0,-1-1 0,1 1 1,-2-1-19,2-1 1,0-1 0,1-1 0,-1 0 0,-1-1 0,-3 1-1,0-1 1,-1 1 0,0 0 0,-2-1 0,0 1 0,-2-2 0,-3-1-1,0-1 1,1 1 51,0 1 1,-1 2 0,0-2-1,-3-1 1,1-1 0,0 1-1,-2 2 1,-1 0 0,-1 1 0,0 0-1,0-1 38,-1 1 0,-2-1 0,-1 1 0,0 0 0,0-1 0,0 1 0,1 0 23,3-1 1,-3 1 0,3-1-45,-2 1 1,-1-5-42,3-4 0,2 4 0,6-1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688"/>
    </inkml:context>
    <inkml:brush xml:id="br0">
      <inkml:brushProperty name="width" value="0.09086" units="cm"/>
      <inkml:brushProperty name="height" value="0.09086" units="cm"/>
      <inkml:brushProperty name="color" value="#FF0000"/>
    </inkml:brush>
  </inkml:definitions>
  <inkml:trace contextRef="#ctx0" brushRef="#br0">1175 9909 7913,'5'-12'-763,"-4"1"0,2 0 708,-6 3 1,-3 3 0,-6 7 0,0 1 0,1 4 0,0 1 0,2-2 0,2 1-1,-2-1 33,-2 3 0,3-2 0,1-1 0,-1 0 0,0 1 0,0 1 0,1-1 22,0 1 0,-3 0 0,3 4 0</inkml:trace>
  <inkml:trace contextRef="#ctx0" brushRef="#br0" timeOffset="1">1023 10025 7913,'0'12'-100,"0"-5"0,0 1 0,-1 0 0,-1 0 0,-2-1 100,1 3 1,3-4 0,4 0 0,4 0 0,2-4 0,2 0 0,-1-2 0,1 0 0,1 0 0,2 0 0,3 0 0,3 0-1,2 0 1,-2 0 0,8 0 0,-2-2-1,1 0 1,2-2 0,2 1 0,0 2 0,1 1-1,-2 0 1,0 0 0,0 0 0,0 0 0,0 0-1,-1 1 1,-3 2-5,-3 1 0,-1 0 1,1-3-1,-2 1 0,-2 4 1,-2-1-1,1 1 1,-3-1-1,2 2 0,-1-2 1,0 0-1,-3-1 1,-1 0-1,-1 0 0,-1 0 1,1 0-86,0-1 0,-1 1 0,1-4 0,0 0 0,-2-1 0,-2-3 0,-6-4 0,-3-2 89,-3-2 0,0 1 0,3-1 0,-3 1 0,-2-6 0,-6-1 0</inkml:trace>
  <inkml:trace contextRef="#ctx0" brushRef="#br0" timeOffset="2">1838 9886 7913,'-6'-8'-38,"-1"0"1,0 2 0,1-3 0,-1 2 0,2 1 0,-1 0 0,0 0 0,0 1 0,1-2-1,-2 2 35,1 0 1,3 2-1,1 7 1,4 4-1,5 2 1,1 1 0,-1-2-1,2-1 1,2-1-1,0 1 1,1 0-32,0 1 1,-1 0 0,1 0 0,-1-1 0,2 1-1,2 0 1,0 0 0,1-1 0,-1 1 0,2 1-1,0 2 1,-1-1 0,-1 1 0,-2-1 0,-2 1 6,1 0 0,0-1 0,-2 1 0,-1 0 1,-3-1-1,0 1 0,-4 0 0,-1-1 0,-2 1 1,-3-1-1,-4 1 0,-2-2 35,-1-2 0,-2 2 0,-2-2 1,0 3-1,-1 0 0,1 1 0,-1-1 1,2 1-1,1 0 0,0-1 0,-1 1 1,0 0-1,2-1 0,3 1 1,1-1-61,2 1 0,-3 0 0,5-1 1,0 0 51,-1-4 0,4 9 0,-4-3 0</inkml:trace>
  <inkml:trace contextRef="#ctx0" brushRef="#br0" timeOffset="3">4722 9560 7649,'-7'0'52,"-2"-1"0,4-2 0,0-2 0,-2 0 0,2-2 0,-1 2 0,1-1 0,-2 0 0,2 0 0,-1-1 0,-1-2-53,-2-1 0,3 0 1,-2 1-1,0 1 1,0-1-1,1-1 1,-2-1-1,-2 2 0,-2 1 1,-1-1-1,-1-1 1,-1 0-1,1 1 1,-2 1-1,0 0 1,-1 2-72,0 2 49,4-3 1,-7 6-1,4-3 1,0 3-1,-1 1 1,0 0-1,-1 0 1,-1 1-1,2 3 1,0 3-1,0 0 1,-3 0-1,1-1 1,0-1-9,5 1 1,-2 3 0,2-3-1,-1 2 1,1 0 0,-1 1-1,1 1 1,-1 0 0,1-1-1,0-1 1,2 1 0,2 1 0,0 3-1,2 2 1,2 0 20,-2-1 0,0 1 1,-1-1-1,4 1 0,0 1 1,0-1-1,0 1 0,1-1 1,0 1-1,1-1 1,0 0-1,0-1 0,1 0 1,2 1-1,1 0 10,0-2 1,0-2 0,0 1 0,0-1-1,0 2 1,0 2 0,0 0 0,0-1 0,0-1-1,-1 0 1,-2 1 0,-1 2 0,2-2-1,0 0 1,2 2 0,0-3 1,0 4-1,0-2 1,0 1-1,0-2 1,0 0-1,0 0 1,0 3-1,0 0 1,-1 0-1,-1-2 1,-2 1-1,1 0 1,2 1 4,1 0 0,0 2 0,0-3 0,0-1 0,0 1 0,1-1 0,2 0 0,1-2 1,-1 0-1,1 1 0,1 1 0,2-1 0,1-1 0,-1-2 0,1-2-5,1-1 0,0-1 0,0 5 1,-1-2-1,1-1 0,1-2 1,2-1-1,0 1 0,-1 0 1,2 1-1,1-1 0,2-2 1,-2-1-1,-1 0 0,-1 1-10,-1 1 0,1-3 0,0 1 1,1-2-1,1 1 0,1 1 1,0-2-1,-1 0 0,0-2 1,1 0-1,1 1 0,-1 1 1,2 2-1,0-1 11,0-2 0,2-1 1,-2 0-1,0 0 0,1 0 1,-1 0-1,0 0 1,-2 0-1,1 0 0,0 0 1,1 0-1,0 0 1,-2-1-1,1-2 0,1-2 2,1-1 0,-3 2 0,3-4 1,1 0-1,-3 1 0,2-1 1,-1-1-1,1 0 0,0 0 1,2 1-1,-1-1 0,-1-1 1,0-2-1,0 0 0,2 2 8,-2 2 1,4-6-1,-4 2 1,1-1-1,-1 0 1,1 1-1,-3-3 1,2-1 0,-1-1-1,0-1 1,-3 1-1,-1-1 1,-1 0-1,-1-2 1,0 1-2,-3 0 1,1 3 0,-4-2-1,0 1 1,0 2 0,-2-1 0,-2-1-1,-1 1 1,1-3 0,2 1 0,1-1-1,-2 0 1,0-1 0,-2 0-1,0-2-4,0-2 0,0 1 0,0 0 0,0-1 0,0 1 0,0 1 0,0 2 0,0 0 0,0 1 0,0-1 0,-2 1 0,-2 0 1,-2-1-1,-2 2 63,0 1-35,1 2 1,-4-1 0,2 1 0,2 1 0,-2 1 0,-2 1 0,0 0 0,-1 1 0,0-1 0,-1 2 0,-1 1 0,-1 2 0,0 1 0,1 1-51,-1 0 1,2 1-1,-3 4 1,2-2 0,0 0-1,-3-2 1,0 1 0,-1 2-1,1 1 1,1 0 0,0 1-1,1 2 1,-2 2-1,0 2 1,0 0-303,3 0 0,1 3 1,1-2-1,1 2 0,-1 2 317,0-1 0,-4 1 0,-2 0 0</inkml:trace>
  <inkml:trace contextRef="#ctx0" brushRef="#br0" timeOffset="4">5815 7746 8149,'13'-12'-157,"1"0"0,2 1 1,-2-1-170,-1 0 1,-2 1-1,2-1 1,2-1 333,0-2 0,6 2 1,-2-4-1,3 0 1,1-1-1,2-3 0,1 0 1,2-4-1,2 0 1,2 1-1,2 1 0,1-1 1,0 1-1,-1 0 1,1-2-1,0-1 0,0-1 1,1 1-1,2 2 1,1 1-1,-2-1 0,-1 1 1,-2 0 34,-3 0 1,5-5 0,-4 1 0,-1 3 0,0 2 0,-2 2 0,-1 0 0,-2-1 0,-3 2 0,-3 3 0,-5 3 0,-2 3 0,-3 1-1,0 2-130,-3 2 0,-3 1 1,3 6-1,-1 2 87,1 3 0,0 9 0,5 2 0</inkml:trace>
  <inkml:trace contextRef="#ctx0" brushRef="#br0" timeOffset="5">7594 7792 8008,'-3'8'0,"-3"0"-1102,0 1 844,3-4 0,-7 4 0,4-4 264,-1 2 0,1-5 0,4 1 0,2-6 0,4-5 0,4-2 0,2-3 0,3-1 0,1-3 0,3-1 0,3-3 0,2-1 0,2-1 0,3-1 0,6-4 1,4-3 0,4-4 0,7-2 1,3-3-1,-25 19 0,1 1 0,0-2 1,0 1-1,0 0 0,0-1 1,0 2-1,0-1 0,0 1 0,-1 0 1,23-18-1,-3 2 0,-4 1 0,2 0 1,0 2-1,-1 2 0,-4 4 29,-3 2 0,-5 2 0,-1 1 0,-3 3 0,-4 3 0,-4 3 0,-2 3 0,-4 3 0,-5 6-60,-8 4 1,-1 6 0,-6-2 0,1 4 0,-1 0 0,-1 1 0,2 0 0,2-1 0,1 1 0,1 0 0,-2-1 0,1 1 23,2-1 0,1 1 0,0 0 0</inkml:trace>
  <inkml:trace contextRef="#ctx0" brushRef="#br0" timeOffset="6">5129 10188 7185,'-8'0'-97,"2"1"0,0 3 0,4 4 0,1 2 80,1 2 1,1-4-1,3-1 1,4 1-1,2 0 1,0 0 0,-1-1-1,-1 1 1,1 0-1,1 1 1,2 0 0,0 0-1,-1-1 1,2 1-1,1 0 14,2-1 0,1 2 1,-3-2-1,3 2 1,1 0-1,1-1 1,1-1-1,-1 1 1,2 2-1,-1-1 1,1-1-1,-2-1 1,2-1-1,2 1 0,3 0 9,1 1 0,0 0 1,-3 0-1,-1-2 1,1-1-1,2-1 0,3 2 1,-1-2-1,1 1 1,-2-1-1,1 2 0,3-1 1,2 2-1,-1 0 1,-2-2-5,-2-1 1,4 3 0,-1-3 0,2 1 0,-1 0 0,-2-1 0,-1 0 0,1-1 0,1 0 0,0 0 0,0-1 0,1-2-1,1 0 1,-1 2 0,-1 2 11,1 1 1,-2-3-1,0 2 1,-1-1 0,1 1-1,1 0 1,-1 0 0,-2-1-1,0 0 1,-1 0 0,0-1-1,1-1 1,2 1 0,1 1-1,0-2-5,1 0 1,2-2 0,-1 0 0,0 0 0,-2 0 0,0 0 0,0 0 0,0-2 0,1 0 0,0-2 0,1 0 0,-2-1 0,0-2 0,1 0 0,0 0-6,1 2 0,3-4 0,-5 2 0,2 0 1,2-1-1,0-1 0,0 0 0,-1 0 1,-2 1-1,-2 0 0,0 1 0,-2-1 1,2 0-1,-2 0-3,1 1 1,3-1 0,-1-4 0,1 1 0,0-2-1,-2-2 1,0-1 0,0-1 0,2-1 0,0 1-1,-1-1 1,-4 1 0,-2-1 0,-2 0 0,2-3-2,2-1 1,-3 0 0,2 2 0,-4 0 0,-2 0 0,0-2 0,2-2 0,0 2 0,-1 2 0,-3 0 0,-1 0 0,-2-2 0,1 0 0,-1 1 0,0 2-9,-3-2 1,0-1-1,0-3 1,-1 0 0,1-3-1,0 3 1,-1 0-1,2 2 1,1-2 0,2-1-1,-2-1 1,-2 1-1,-3 2 1,-1 1 0,1-1 11,1 1 0,2-2 0,-1 0 1,-1-2-1,0 1 0,-3 0 1,2 0-1,3-1 0,2 0 1,2 0-1,-1-1 0,1 1 1,1 0-1,-1 0 1,1 1 0,-1 2 1,-3 0-1,1 0 1,1-1-1,-1 1 1,-1 2-1,-1 1 1,0 2-1,-1-1 1,0 1-1,-2 1 1,-2 2-1,1 2 1,0 0-15,0-2 0,-4 1 1,2 3-1,-1 1 1,-1 0-1,0 2-134,0 1 0,1 6 146,-1-2 0,2 3 0,6 1 1,0 0-1,-1 0 0,1 0 33,-1 0 0,1 0 1,0-2-1,-1 0 1,1-2-1,-2 0 1,-1 0-1,-1-1 1,1 0-1,2 0 1,-1 1-7,-2-1 0,2 3 0,-2-3 0,2 1 0,0-1 0,-1 0 1,-1 0-1,1 1-3,2-1 0,-2 3 0,-6-1-214,-6 1 1,-5-3-1,-1-1 1,2-2-1,2 0 187,3-1 0,-5-6 0,1-3 0</inkml:trace>
  <inkml:trace contextRef="#ctx0" brushRef="#br0" timeOffset="7">9304 8478 8111,'0'-11'-132,"0"3"1,0 0-1,0-1 1,0-1-1,-1-1 91,-3 4 0,3 7 0,-3 7 0,2 4 0,2 0 1,0 1-1,0 0 0,0-1 0,2 0 0,0-2 1,2-2 7,-1 2 1,2 2 0,0-1 0,0-1 0,2-1 0,-1 1 0,2 1 0,0 2 0,-1 0 0,2-1 0,1 1 0,-1-1 0,-2 0 0,2-2 0,2-1 14,0 1 1,1 0 0,0 0 0,-1-1 0,1-1 0,-1 1 0,1-2 0,0 1 0,-1-2-1,0 2 1,-2-2 0,-1 0 43,1-3 1,-4 1-1,-3 0 1,-3 2-1,-4 0 1,-2 1-1,-2 1-15,-1 2 1,2-3-1,0 2 1,-1 1 0,0 2-1,0 0 1,2 1 0,-2-1-1,-2 2 1,1 2 0,1 0-1,1 1 1,-1-1 0,0 1 22,1-2 1,-1 0-1,4 0 1,0 2-1,-2-2 1,2-1 0,0-1-1,2-1 1,2 1-35,1-1 0,5-4 0,2-2 0</inkml:trace>
  <inkml:trace contextRef="#ctx0" brushRef="#br0" timeOffset="8">4059 6943 7879,'0'-11'0,"0"-1"-169,0 0 0,0 1 0,0-1 1,0 0 153,0 1 1,0-1 0,0 0-1,-1 2 1,-3 2 0,-3 6 0,1 4-1,1 7 1,1 4 0,0 4-1,0 0 1,0 1 0,0 0 0,2 4-1,-1 3 1,0 3 0,0 2-1,0 1-17,2-1 1,1 3 0,0-1 0,1 5 0,2 3 0,2 1 0,1 2 0,2-1 0,0 1-1,-2 1 1,1 1 0,-2 0 0,1-2 0,-1-4 0,1-3 0,-4-1 3,0 0 0,-2 0 0,0-2 0,0-2 1,0-5-1,0-4 0,0-4 0,0-1 1,0-3-1,1-4 0,1-6-45,2-8 1,4-6 0,-4-5 0,-2-5 72,0-2 0,3-11 0,1-4 0</inkml:trace>
  <inkml:trace contextRef="#ctx0" brushRef="#br0" timeOffset="9">4187 6722 7678,'4'-11'0,"0"-1"0,-2 0-67,-1 1 1,-1 3 0,0 0 0,0-1 0,0-1 0,2-1 0,2 4 0,3 3 0,4 2 0,0 2 0,1 2 46,0 2 0,4 1 1,2 4-1,2-1 1,1-1-1,2 1 1,3 0-1,1 0 0,0-1 1,1 1-1,2 0 1,1 0-1,0-1 1,-1 1-1,-2 0 16,-2 0 0,1-1 0,-2 4 1,-3-2-1,-2-1 0,0-1 1,-1 1-1,1 0 0,-2 1 1,-2 1-1,0 2 0,-1-1 1,0 1-1,-2 0 0,-3-1 9,-2 1 0,1 0 0,-4 1 1,0 2-1,2 3 0,-2 2 0,0-1 1,-3 3-1,0 2 0,-2 5 1,0-1-1,0 2 0,0 0 0,1 2 1,2 2 9,1 1 0,-1-1 1,-1 0-1,0-2 1,2-1-1,0 0 1,0 0-1,1 0 1,0 0-1,2 0 1,-2-1-1,0-1 1,-1-2-1,0-1 1,1-2-34,1-2 0,-2-1 0,4 2 0,0 0 0,0-1 0,-2-1 0,-1-3 0,-1-1 1,0-3-1,1-1 0,0-1 0,0-1-17,-2 1 0,-3-2 0,-4-2 1,-4-4-1,-2-3 0,-2-1 1,1 0-1,-1-1 0,1-2 1,-2-2-1,-2-1 0,-1-2 28,-2 1 0,-1-3 0,-3 2 0,0-1 0,-3 0 0,-2 1 0,-3 1 1,0 0-1,-2 2 0,-2 1 0,-1 0 0,0 2 0,0 0 0,1 2 1,0 0 53,3 0 1,-4 2-1,3 0 1,-3 3 0,3 1-1,2-1 1,4-1-1,1 0 1,4-1 0,1 1-1,5 0 1,2 0-1,1 0-57,0 1 0,7-4 0,5 3 10,7-2 0,3-2 0,2 0 0</inkml:trace>
  <inkml:trace contextRef="#ctx0" brushRef="#br0" timeOffset="10">9292 6804 8040,'0'-12'-196,"0"4"1,0 0-1,2 1 1,0 2-1,2 5 1,-1 6-1,-2 4 191,-1 2 1,1 1 0,2 2 0,1 5 0,-2 2 0,0 2 0,-2 2 0,0 3 0,0 0 0,1 4-1,2 1 1,0 5 0,1 4 0,0 3 0,0 4 0,0 0 16,1-1 0,-2-1 0,3-3 0,-1-1 0,-2-3 0,-2-1 0,-1-2 0,0-3 1,0-4-1,0-3 0,0-1 0,1-1 0,2-3 0,1-3 0,-1-3-25,-2-3 0,0-1 0,3-3 0,4-2 0,2-4 0,0-4 0,-1-4 0,-2-4 0,-1-4 0,0-2 0,-1-3-400,-3-1 1,1-1 412,1-4 0,2-6 0,6 0 0</inkml:trace>
  <inkml:trace contextRef="#ctx0" brushRef="#br0" timeOffset="11">9444 6966 7595,'-2'-23'0,"0"0"0,-3 1-640,-2 3 648,4-3 0,-2 3 1,5-4-1,-1 1 1,-2 2-1,0 1 1,0 3-1,2 1 1,1 3-1,0 0 0,1 2 1,2 1-1,2 1 0,1-1 1,2 2 0,4 1 0,-1 1 0,2 2 0,1 2 0,3 1 0,1 0-1,3 0 1,2 0 0,3 0 0,2-2 0,2 0 0,2-2 0,2 1-26,1 2 1,0 1 0,0 0 0,0 0-1,0 1 1,-2 2 0,-1 2 0,-1 2-1,2 2 1,-1 0 0,-1 0 0,-4-1-1,-1 1 1,0 1 0,1 2 6,-1-1 1,-7 1-1,-3-1 1,-3 1 0,-2 0-1,1-1 1,-2 1 0,-2 0-1,-4-1 1,-3 1 0,-1-1-1,0 1 1,0 0 12,0-1 1,-1 0 0,-2-1 0,-2-1 0,0 3 0,0-1 0,1 4 0,0-3 0,0 1 0,0-1 0,0 1 0,1 1 0,0 2 0,2-1 0,1 1 0,0-1 0,0 5 1,0-4-1,0 2 0,0 2 1,1-1-1,3 1 0,4-1 1,2 0-1,2 1 1,-1-1-1,2 1 0,1-1 1,2 0-4,-2-1 1,-1 4-1,-1-4 1,-2 3-1,-1 1 1,-3 3-1,0-1 1,-4 1-1,0-2 1,-2 2-1,-2 0 1,0 3-1,-4-3 1,1-1-1,-1-4-17,-1 0 1,1-5-1,-3 3 1,2-1-1,1-3 1,-1 1 0,-2-1-1,-1 0 1,0-2-1,1-5 1,1 0-8,-1-1 1,-1-3-1,-2 1 1,0-3-1,1-1 1,-1 0-1,0 0 1,1 0-1,-1 0 1,1 0 21,-1 0 0,0 0 0,1 0 0,-1 0 0,0 0 1,1 0-1,-1 0 0,1 0 0,-1 0 0,0 0 0,1 0 1,-2 0-1,-2 0 39,0 0 0,-4 0 1,2 0-1,-1-1 1,-3-2-1,0-2 1,1 0-1,0-2 1,0 2-1,-2-1 1,-3 1-1,-1-2 1,-1 2-1,1-2 1,2 2 6,0 0 1,0 0-1,-2 2 1,-1-1-1,1 1 1,2-1-1,0 0 1,1 1 0,0 2-1,1 1-45,2 0 0,-2 5 0,4 2 0</inkml:trace>
  <inkml:trace contextRef="#ctx0" brushRef="#br0" timeOffset="12">10153 9723 6814,'-8'0'-1047,"1"0"1047,4 0 6,-2 0 0,3 0 0,0-2 0,-2-1 1,1-5-1,2-3 11,1 0 1,0 3 0,1 0 0,2-1 0,2 0 0,0 0 0,2 1 0,-2-1 0,0-1-1,-1-2 1,0 1 0,0-1 0,0 1 0,0-1 0,-1 0 82,0 1 0,-2-1 0,-1 0 0,0 1 0,0-1 1,0-1-1,0-1 0,0-2 0,0 2 0,-1 1 0,-2 2 1,-2-1-1,-1 0 0,-2 1-67,2-1 1,-5 1-1,3-1 1,-2 2 0,-1 1-1,-1 1 1,-1-1 0,-1 0-1,-3 0 1,0 2 0,0 1-1,2 1 1,-1-1-1,0 4 1,-3-1-49,-1-1 1,2 3 0,0-3-1,-1 3 1,3 1 0,-2 1-1,0 2 1,-2 2 0,1 0-1,1 2 1,0-1 0,-1 2-1,0 0 1,0-1 0,1 2-16,1 2 0,0-4 0,3 1 1,-2 0-1,2 0 0,1-1 0,2 1 1,-1 0-1,0 0 0,1 2 0,-1 3 1,0 2-1,-1 0 0,-1-1 1,-1 1-1,1 3 7,1 1 0,1 3 0,0-4 0,1 1 0,-2 0 1,0 2-1,0 0 0,3-1 0,-1-1 0,2-1 1,0-2-1,1 2 0,1-1 0,-1 0 0,0-3 1,0 1 24,2 0 0,-3-1 0,4 4 0,0 0 0,-1-1 0,3 1 1,-1 0-1,0 2 0,0-1 0,0 1 0,0-1 0,2 0 1,0 1-1,2 0 0,0 1-2,0-2 1,0 2 0,2-4-1,0 1 1,2 1 0,0-1-1,1-1 1,2-1 0,0-1-1,1 1 1,1-1 0,1 1-1,2-2 1,0-1 0,-1-1 7,1-1-13,5 1 0,-4-1 0,3 1 1,0 0-1,1-1 0,1 1 1,3 0-1,-1-2 0,1-1 1,-2-1-1,2 0 0,2-1 0,3 0 1,1-1-1,0-1-9,2 1 1,-5-1-1,5-3 1,-2 2 0,0-1-1,-1-2 1,-2-1-1,0 0 1,-1-1 0,0-3-1,0-4 1,1-2 0,-1-2-1,-1 1 1,-1-1 31,-2 0 0,-1 1 0,3-2 0,-3-2 0,-1 0 1,-2-1-1,1 1 0,0-1 0,1 1 0,0-1 1,-3 0-1,-1-1 0,-1-1 0,-1 1 0,0-1 1,-2 0 10,-1-3 1,-1 3-1,4-1 1,-2-2-1,-2 0 1,1 1 0,0 0-1,-2 0 1,1-1-1,-2 0 1,0 2-1,-2-2 1,-2 0 0,-1 1-1,0 0 1,0 0 1,0-1-1,0 0 1,0 2-1,0-2 1,0 1 0,0-1-1,-1 3 1,-2 0-1,-2 1 1,-1-1-1,-3 0 1,-2-2 0,0 1-1,0 1 10,3 1 1,-2-4 0,2 3-1,-2-1 1,-2 1 0,2 1-1,1 2 1,1-1 0,-1 1-1,0 0 1,0 2 0,1 2 0,-1-1-1,-1 2 1,-2 1-127,1 1 0,-1 5 0,1 0 0,-1 0 0,-1 0 0,-1 0 0,-2 1 0,1 5 86,-2 5 0,-6 2 0,-7 2 0</inkml:trace>
  <inkml:trace contextRef="#ctx0" brushRef="#br0" timeOffset="13">11037 7885 7827,'12'-4'-232,"-1"0"1,-3-5-1,0 2 1,1-4 215,1 0 1,3-1 0,1 0 0,2-1 0,-1-1 0,1-1 0,1-1 0,1-1 0,2-1 0,1-1-1,0 0 1,-2-2 0,2-1 0,1-1 0,1-1 0,0 1 0,2 0 0,2 0 0,3-2 0,2-2-1,1-3 1,4-1 45,-1 0 0,1 4 0,1-4 1,2-3-1,1-2 0,2-2 1,0 1-1,-2 4 0,0 2 1,1-3-1,1-1 0,1-1 1,-1 4-1,-4 1 0,-3 2 1,-1 1-23,0 2 1,-2 1 0,0 2 0,-4 0 0,1 1-1,0 1 1,1 3 0,-1 0 0,-3 1 0,-4 2-1,-2 3 1,-3 3-50,-1 0 0,-7 5 0,-6 4 0,-3 7 0,-2 3 0,-2 2 0,-1-1 0,2 1 0,0 0 0,2-1 41,0 1 0,-5-1 0,-1 1 0</inkml:trace>
  <inkml:trace contextRef="#ctx0" brushRef="#br0" timeOffset="14">13084 7664 7812,'-8'12'0,"0"-1"0,-1 0 0,0-2-371,1-1 0,-1-5 358,6 5 1,-4-5-1,6-1 1,3-3-1,4-4 1,3-2-1,1-3 1,3-3-1,2-4 1,5-1-1,2-2 1,2-2-1,3-3 1,4-1-1,4-3 24,4-5 1,4-1-1,-18 13 1,0-1-1,2-1 1,0 0-1,2 0 1,-1 0-1,1 0 1,-1 0-1,0 1 1,0 0 0,-1 0-1,0-1 1,0 2-1,0 0 1,25-18-1,-6 7 1,-7 3-1,-5 4 1,-3 2-1,-2 2 22,-3 2 1,0 4-1,-10 5 1,-2 2-1,-1 3 1,-4 0-71,-5 4 0,0 2 1,-8 4-1,2 4 1,2 2-1,2 0 1,0-1 36,2-1 0,5 5 0,-2 5 0</inkml:trace>
  <inkml:trace contextRef="#ctx0" brushRef="#br0" timeOffset="15">14875 7711 7797,'-5'7'0,"-3"0"0,-2-1-220,-2 1 1,0-5 0,1 4 0,-1-3 239,0 1 1,5 0 0,-1-4 0,0-1-1,2-3 1,2-4 0,4-2 0,4-3-1,5-1 1,4-3 0,5-1 0,2-4 0,6-3-1,3-3 1,3-2 0,3-2 0,5-3-1,5-4-21,4-3 1,-21 19 0,0 0 0,-1 1 0,1-1 0,2 1 0,0 0-1,1 1 1,0 0 0,-1 0 0,-1 0 0,-1 2 0,0 0 0,22-15 0,-2 4-1,-3 4 1,-1 2 0,-2 1 0,-4 1 0,-3 2 0,-5 3 3,-5 1 1,0 3-1,-7-3 1,1 5 0,-4 1-1,-2 4 1,-3 2-1,-3 4-129,-7 3 0,0 6 0,-5-3 0,1 2 126,0 0 0,-5 5 0,2 5 0</inkml:trace>
  <inkml:trace contextRef="#ctx0" brushRef="#br0" timeOffset="16">10525 10025 7836,'-5'7'-206,"4"-1"1,-4-3-1,1 2 1,0 1 0,1 3 220,2 2 0,1-4 0,0 1 0,0 1 1,0 2-1,1-1 0,2-1 0,2-1 1,1-1-1,2 1 0,0 0 0,0 0-34,1-2 1,1 4 0,2-2 0,1 3 0,1 0 0,3 1 0,-1-1 0,3 2 0,-1 2 0,2 0 0,2 1 0,0-1-1,-1 1 1,-2-1 0,2 1 4,1-1 1,5 1 0,0-3 0,0 1 0,0 1 0,1-1 0,-1-1 0,1-1 0,2 0 0,1-1 0,-1 1 0,-1 0 0,1-1 0,2 1 0,1-1 14,-2 1 1,2-2-1,-2-1 1,3-1-1,2 1 1,0 2-1,0 0 1,-2 1 0,0-1-1,-1 1 1,3 0-1,2-1 1,-1 1-1,-2 0 8,-2-1 0,-2-3 0,3 0 0,1 1 1,0 1-1,0 2 0,0-2 0,0-1 1,1-1-1,2 0 0,0-1 0,0 0 1,-2-1-1,-1 0 0,0 0 4,0 0 0,0 1 0,-2 2 0,-1-1 1,-1-1-1,2 1 0,0 0 0,2 1 0,0 1 1,-1 2-1,-2-2 0,-1-1 0,1-1 0,1 0 1,-1 0-10,-1-1 0,-4-3 0,4 3 0,1-1 0,1-1 0,-1 2 1,-1-2-1,0 1 0,0 0 0,0 0 0,0-1 0,-1 2 1,-2-2-1,-1 1-4,1 1 1,3-3-1,-4 2 1,0 1 0,0-2-1,0 0 1,0-1-1,2 0 1,0 0 0,2-2-1,-1-1 1,0-1 0,0 0-1,2 0 1,0 0 1,-1 0 1,-1 0 0,-4 0 0,2 0-1,1 0 1,-1 0 0,-2 0 0,-2 0-1,1 0 1,1 0 0,2 0 0,1 0-1,-1 0 1,-1 0 0,2-1-12,2-3 1,2 2 0,2-6 0,-1-1 0,-1-1 0,1-2 0,2 0 0,0-1-1,1-1 1,-3-3 0,1 1 0,2-3 0,0 3 0,3-2 6,1-1 0,-3 5 0,1-3 0,-3 1 0,0-2 0,2-2 0,0 2 1,0 0-1,-2 1 0,-1-1 0,0 1 0,1-1 0,1 1 0,2-1 1,-1 0-1,-2-2 0,-1-2 0,3 0 0,1 1 0,-3 2 0,-2-2 0,-3-1 0,1-1 0,2 1 0,1 1 0,-2 2 0,0-2 0,-2-1 1,1-1-1,0-1 4,-1 1 1,2 0 0,-6-2 0,0 0 0,0-3 0,1 3 0,0 0 0,-3 0 0,-3 0 0,0-3 0,0 1 0,2 0-1,-2 0 1,-2 1 0,-2 0 9,-1-1 1,0 1-1,-3-3 1,2 0-1,-2 3 1,-1 2-1,-2-1 1,1-1-1,-2-1 1,-1 0-1,-1 0 1,1 0-1,0 1 1,0 0-1,-1 0-12,1-1 0,0 0 0,0 3 0,-2-2 1,-1-1-1,1-1 0,0 1 0,1 0 0,-1 1 1,-1 2-1,1-1 0,2-1 0,0-1 0,0 1-14,-2 2 1,1 1-1,3-1 1,-2 1-1,-3 0 1,-1 1-1,-2 1 1,-1 2-1,1-1 1,1 1 0,-2 1-1,0 1 1,-2 3-1,0 1 1,0 1 46,0 1 0,0-1 0,0 0 0,0 1 0,0-1 0,-2 1 0,0-1-179,-2 0-138,0 6 181,4 1 0,0 3 0,0-1 0,0-5 0,-1-3 0,-2 0 99,-1-1 1,-1 4-1,1 1 1,-3-1-1,-4 0 1,0 2-1,-1 1 1,0 2-1,1 2 1,-1 1-1,0 0 413,1 0 1,-1 0 0,0 0-395,1 0 1,6-4-1,5 0 1,6 1-1,4 2 1,2 1-1,0-1 1,-1-2-1,1-1 1,0 2-1,1 0 1,1 2 0,1-1-38,0-3 0,1 3 0,0-3 0,-2 3 0,-1 1 0,-1 0 0,-1 0 0,1 1 0,-1 2 0,1 2 0,0 1 0,-1 3 15,1 2 1,-6 0 0,-2 1 0,-4-2 0,-4-1-1,-3-1 1,-4 0 0,1 0 0,1-2-59,1-1 1,0 3-1,-2-3 1,1 0 0,3 2-1,-1-1 1,2 3-1,0 2-338,2 0 1,2-3 402,1 0 0,5-6 0,2 3 0</inkml:trace>
  <inkml:trace contextRef="#ctx0" brushRef="#br0" timeOffset="17">17236 8420 7874,'6'-11'0,"-2"-1"-49,-3 0 1,1 1 0,0-1-1,2 0 1,-1 1 0,-1-1 0,1 0-1,1 1 1,-2-1 0,0 1-1,-2-1 1,0 0 0,0 1 44,0-1 0,0 4 0,-2 2 0,0-1 0,-3 1 0,-2-2 0,-1 0 0,1 1 0,-1-1 0,-1 0 0,-2 0 0,-1 1 0,-3-1 0,-1 1 0,-1 1 0,-1 1 21,0 0 1,-2-1-1,-3 4 1,-2-2-1,-1 1 1,-2 2-1,0 1 1,-2 1-1,1 2 1,1 2-1,2 0 1,0 2 0,1-1-1,-3 3 66,3 2-84,0-5 0,-2 4 0,0 0 1,1 2-1,1 4 0,3-2 1,2-1-1,0 0 0,1 1 1,0 2-1,0-1 0,3 1 0,3-1 1,2 1-22,4 1 1,0-3 0,-2 4 0,3 0-1,0-1 1,4 1 0,-1 0 0,1 3 0,-2-1-1,1 1 1,2-2 0,1 2 0,0 1-1,0 1 1,0 0 17,0 1 1,0-1 0,0 0 0,1 2 0,2 1 0,2 1 0,1-1-1,2-2 1,0-1 0,0 2 0,1 1 0,1 1 0,2-1 0,1-2 0,1-2 8,1-2 0,5 2 0,-3-3 1,1 2-1,2-2 0,1-3 0,1-2 1,0-1-1,3 0 0,-1-3 1,2 0-1,0-1 0,1 0 0,-1-2-12,-2-2 1,3-1 0,1-3 0,-3 2-1,1 1 1,0-2 0,1 0 0,-1-4-1,0 0 1,0-3 0,1-2 0,-1-2-1,-2-1 1,-2-2 0,-1 0 20,-2 1 1,-3-1 0,2 1 0,0-1 0,-1-1 0,0-1 0,-3-2 0,-1 1 0,-2-1 0,1 1 0,0-1 0,-1 1 0,1-2 0,-2-1 285,-2-3-275,2-1 0,-3-1 0,3 0 0,-1-1 0,-1 1 1,0 0-1,-1-2 0,0 0 0,-1-3 0,0 3 1,-1-1-1,-3 1 0,0 1 0,-2 0 12,0-1 1,0 1 0,0-3 0,-2 3-1,0-1 1,-3-1 0,-1-1 0,0 1-1,1 0 1,-2 0 0,2-1 0,-1 2-1,-1 0 1,-1 2 0,1-1-3,-1 1 0,0 0 1,-3 0-1,-1 1 1,0 1-1,2 2 1,1-1-1,1 2 1,-1 3-1,-1 2 1,-1 1-1,2 0 0,2 1 1,-2-1-73,-2 1 1,0 4 0,-1 2 0,-1 1 0,-1 0 0,-2 2 0,2 0-1,0 2 1,0 0 0,-3 2 0,0 1 0,0 4 0,3 1 0,1-1 0,2 2-656,-1 2 0,2 0 0,1 1 692,1 0 0,5-1 0,-2 1 0</inkml:trace>
  <inkml:trace contextRef="#ctx0" brushRef="#br0" timeOffset="18">16747 6792 7896,'-11'-12'-118,"-1"2"1,2 1 0,1 2 0,1 2 0,-1 3 0,0 2 0,1 4 109,4 3 1,-1 4 0,1 0 0,2 2 0,0 3 0,2 3-1,0 3 1,0 1 0,0 2 0,0 2 0,2 4 0,1 3-1,4 1 1,1 1 0,-1 2 0,2 5-31,2 2 0,0-2 0,1-2 1,0 1-1,-1-2 0,1 1 1,-2-1-1,-1 0 0,-2-4 1,-2-2-1,-3-4 0,0-1 1,-2-1-1,0-3 0,0-4-1,0-3 0,0-2 0,0-7 1,0-5-1,0-10 0,0-5 1,0-6-1,0-1 39,0-3 0,0-2 0,0-4 0,0-3 0,0-5 0</inkml:trace>
  <inkml:trace contextRef="#ctx0" brushRef="#br0" timeOffset="19">16724 6873 7896,'0'-19'-60,"0"0"1,0 4 0,0-1-1,0 0 1,0 1 0,0 0 0,0 2-1,1 2 1,3 0 0,4 2 0,2 3-1,3 1 1,1 2 0,2 2 63,-2 1 1,3 0-1,-2 0 1,1 0 0,-1 0-1,2 0 1,3 0 0,3 0-1,3 0 1,1 0 0,0 0-1,1 0 1,2 0 0,2 0-1,2 0-30,1 0 0,-4-4 1,-1 0-1,-1 2 1,0 0-1,-1 2 1,-3 0-1,-3 2 1,-4 0-1,0 2 1,0 0-1,1 0 1,0 1-1,-4 0 1,-1 2 14,2-1 1,-3-2 0,1 4 0,-4-1 0,-2 1 0,0 0 0,-1 1 0,0 1 0,-1 2 0,0 0 0,-1-1 0,-3 2 0,0 1 0,-2 2 32,0-2 0,3 0 0,1 2 1,-1 3-1,-2 2 0,1 0 0,0-2 1,2 2-1,0 2 0,0 3 0,1 2 1,0 1-1,0 0 0,-1 1-3,1 2 0,-3 2 0,3-1 0,-1 0 0,0-2 1,-1 0-1,1 0 0,0-1 0,0-2 0,0-1 1,0-1-1,-2-1 0,0-4 0,-2 3 0,0-1-23,0 0 0,0 2 0,0-10 0,0 1 0,0-1 0,0 1 0,0-2 0,0-1 0,-2-3 0,0-1 0,-3-2-13,-2-2 1,3-1 0,-3-4 0,-3 0 0,0 0 0,-1 0 0,-1 0-1,0-1 1,1-2 0,-2-2 5,-3-2 0,3 3 1,-2-2-1,2 1 0,0 1 1,-1 0-1,-3-1 0,0 0 1,-1 0-1,1 1 1,-1 0-1,0 0 0,-3 1 1,1 2-1,-1 1 25,2 0 0,-2 0 0,-5 0 0,-2 0 0,-1 0 0,0 1 0,-1 2-1,-1 2 1,-2 2 0,1 0 0,-1 1 0,2 0 0,1 1 0,4 1 0,1 1 12,2-4 1,6 4 0,6-4-27,6 4 0,14-10 0,4-2 0</inkml:trace>
  <inkml:trace contextRef="#ctx0" brushRef="#br0" timeOffset="20">16677 10153 7841,'-6'-6'-757,"1"-1"652,5 3 90,-5 3 0,3-3 1,-1 8-1,1 4 0,2 2 1,0 2-1,0-1 0,0 1 1,2 0-1,0-1 0,2 1 1,-1-1-1,-2 1 0,-1 0 1,1-1-11,3 1 1,-3 3 0,3 1-1,-1-2 1,-1-1 0,4-1-1,-1-1 1,1 1 0,-1 0-1,2 1 1,-1-1 0,3 1 0,2-2-1,0-1 1,1-1 0,1 0 24,2-1 1,0-2 0,4 2 0,0-3-1,1-1 1,-1 1 0,2 1 0,1 0 0,1-1-1,0 2 1,0-2 0,1 1 0,-1 1 0,0 0-1,1 1 2,-1 0 0,-4-2 1,2 3-1,1-2 1,1-1-1,-1 0 1,0 0-1,0-1 1,1 0-1,0-1 1,-1 0-1,-1 0 1,-1 0-1,-1 0 7,-1 0 0,3 1 1,-6-3-1,1 2 0,-1-1 1,1-2-1,-1-1 1,1 0-1,1 0 0,-1 0 1,1-1-1,-3-3 1,-1-3-1,-1 0 0,0-1 26,-1-1 1,-1-1-1,0-2 1,-3 0 0,1 1-1,0-1 1,-2 0 0,1 1-1,-2-2 1,1-3 0,0-2-1,0-1 1,-1 1-1,2 0 1,-2 0 4,0-3 1,0-1 0,-2 0 0,2 1 0,0 2 0,0-2 0,-1-1 0,0 0 0,0 2 0,0 0 0,0 1 0,-1 0 0,0-2 0,0-1 0,-1-1-22,2 1 0,0 1 0,-4-2 0,0-1 1,0 1-1,0 0 0,0 0 0,0-1 1,0 1-1,-1-1 0,-3-2 0,-3-1 1,0 1-1,-1 1-12,-1 2 0,-2 0 1,0-1-1,-1 1 1,1 0-1,-1 0 1,0 1-1,1 0 1,-1 1-1,0-1 1,1 1-1,-1 1 1,1 2-1,-1 1 1,-1 1 1,-3 1 0,2-1 0,-4 6 0,0 1 0,0 1 0,-1 0 0,-1 2 1,1 2-1,-2 3 0,-1 1 0,-1 0 0,1 0 0,1 0 0,2 0 1,-1 1-41,2 3 0,-4 1 0,3 4 0,-2-1 0,1 0 0,0-1 1,1 1-1,0 1 0,-1 2 0,1 0 0,-1 2 0,1 1 0,0 2 1,-1-1 14,1 2 1,1-3 0,-3 6 0,3-1 0,0 1 0,0-1 0,-2 2 0,2 1 0,3 1 0,2 0 0,1 0 0,1 2 0,-1 1 0,0 1 0,2 0-20,2 1 0,-1-2 0,4 5 0,0 0 0,0 0 0,1 0 1,0 2-1,0-1 0,2 2 0,0-2 0,2 1 0,0-2 1,0 0-1,0-1-321,0 3 0,2-1 0,1-1 356,5-4 0,8-2 0,2-2 0</inkml:trace>
  <inkml:trace contextRef="#ctx0" brushRef="#br0" timeOffset="21">18492 7827 7919,'0'6'-500,"0"0"484,-5-6 1,3-2 0,-2-2-1,4-2 1,4-2 0,3 1-1,1-4 1,1-2 0,2-4-1,5-1 1,2-2 0,2-2-1,4-3 1,3-2 0,4-4-1,4-4 1,4-2 0,3-3 0,3-2-1,3-3 27,-23 20 1,1 1 0,20-20 0,2-1 0,-4 3-1,-1 5 1,-2 1 0,-2 2 0,-3 3 0,-3 4 0,0 2-1,-4 3 1,0 0 0,-3 2 0,-3-2 0,-2 2-26,-2 2 1,-5-1 0,2 3 0,-3 2 0,-2 1 0,0 2 0,-2 0 0,-3 2 0,1 3-119,-1 1 1,-3 2 0,1 7-1,-2 4 1,1 2 0,1 2 131,-2-1 0,-1 1 0,-1 0 0</inkml:trace>
  <inkml:trace contextRef="#ctx0" brushRef="#br0" timeOffset="22">20248 7792 7489,'-4'8'0,"-1"-2"-123,-2 0 1,4-1 0,-5-3-1,0 3 1,0 1 0,0-1-1,1-1 1,-1 0 193,0-1 1,4 1 0,-2-5 0,2-2 0,5-2 0,6-1 0,3-3 0,2-2 0,1-2 0,2-1 0,5-4 0,3-3-61,4-3 1,3-3-1,6 0 1,4-4 0,6-4-1,7-4 1,-24 18 0,1-1-1,0 0 1,0-1 0,2 0-1,0 0 1,-1-1 0,1 1-1,0 0 1,1 0 0,-2 0-1,0 0 1,-1 2 0,-1 0-1,24-18 1,-4 3-12,-2 1 1,-5 4 0,-2 1 0,-3 2-1,-8 2 1,-3 1 0,-3 2 0,-1 1 0,-2 1-1,-5 5 1,-3 1 0,-3 5 0,-3 0-130,0-1 0,-3 4 0,-3 1 1,2 4-976,2 3 1104,-3 7 0,9-2 0,-3 6 0</inkml:trace>
  <inkml:trace contextRef="#ctx0" brushRef="#br0" timeOffset="23">17922 10269 7786,'-8'4'-666,"0"0"0,6 1 715,-2-1 1,1-3 0,1 5 0,-2-1 0,1 3 0,3 2 0,4 1 0,4 1-1,2 0 1,3-1-63,3 1 0,-3 0 0,3-1 1,1 1-1,1-2 0,3 1 1,1-1-1,2 3 0,2 0 0,3 0 1,2-2-1,2 1 0,2 0 1,1-1-1,2 1 0,1-1 0,-2 1 1,-1-2 0,1-1-1,1-1 1,4 1 0,-1 2 0,-2-1-1,-3-1 1,-1-1 0,1 1 0,1 1-1,2 2 1,-1-1 0,-2 1 0,-1-2 30,0-2 1,0 2-1,-1-3 1,3 1 0,0-1-1,2 1 1,0 0 0,-2-2-1,-1 1 1,-2-2-1,0 1 1,-1 0 0,3 0-1,0-1 1,1 2-19,-4-1 1,-2-2-1,2 3 1,-2-2 0,1-1-1,2-1 1,-1 1 0,-1-1-1,-1-2 1,3 0-1,1 2 1,1 1 0,-2-1-1,-2-2 1,-1-1-3,0 0 1,0 0-1,4 0 1,0 0 0,0-1-1,0-2 1,-1-2 0,1 0-1,-1-1 1,-2 3 0,-2-1-1,0-1 1,-1-2 0,2-1-1,-1 1 7,-3-1 1,-2 1-1,-1-2 1,2 2-1,3-3 1,-1 0-1,1-1 1,-4-1-1,1 0 1,1-1-1,3-1 1,0-1-1,-3 0 1,-2 1-1,-2 0-3,0-2 1,3 0-1,-2 1 1,-2 0 0,-1-1-1,-3 1 1,-1-2-1,-2 0 1,2 1 0,0 0-1,0 1 1,-3-2-1,0-1 1,1-2 0,0 1 1,-1-1 0,0 5 0,1-4 0,0-1 0,-1 1 0,-1-1 0,0 1 0,1 0 0,2-1 0,-1 0 0,1-1 0,-1 0 0,0 3 0,-1 0-13,1 0 1,0 2 0,3-3-1,-1 0 1,-3-1 0,-1 2 0,-2 1-1,1 2 1,-2-1 0,-1 0 0,-1-1-1,1 0 1,1 3 0,2 0 0,0-1 3,-1 0 0,1-2 0,0 3 0,-2-2 0,-1 1 1,-1-1-1,1 1 0,1 1 0,0 1 0,-1 1 0,-2 0 1,-1 1-1,0-1 0,-1 1 0,-1-2 4,1-3 1,-3 3-1,6-2 1,0 2-1,0 1 1,-1 1 0,1-1-1,0-1 1,0-1-1,1-2 1,0 2-1,0 1 1,-1 1 0,1 1 11,1-1 0,-2 4 0,-1 1 1,1-2-1,0 0 0,0 0 1,1 1-1,1-1 0,2-2 1,-1 1-1,2 1 0,1 1 0,2-1 1,-2-1-1,-1-2 31,-1 1 1,-1-1 0,1 0 0,0 1-1,-2-1 1,-1 2 0,-1 1 0,0 1-1,-2-1 1,-1 0 0,-1 0 0,0 1 0,0 0-38,1 2 0,-4-4 0,3 2 0,-3-3 0,-1 0 0,0-1 0,2 2 0,0 1 0,2 1 0,-1-1-45,-2-1-42,4-2 0,-4 4 1,3 1-1,-2-2 1,-4-1-1,-2 3 1,-3 3 19,-4 3 0,4 1 0,-1 0 1,-1 0-1,-1 0 0,-2 0 1,2 1-1,0 1 0,3 2 1,-1 0 254,2 1 1,-5-3 0,3 2 0,-2-3 396,-2-1-526,6 0 0,-4 0 1,3-1-1,-1-2-18,1-1 0,3 0 1,-4 4-1,0-1-63,2-3 0,2 3 0,8-4 0,4 1 0,2 0 1,2 1-1,-1 2 0,1 1 0,1 0-272,2 0 274,-2 0 1,4 0-1,-4 0 1,1 1 0,2 2-1,-2 1 1,0 0 0,0-1-1,2 3 1,-2 0 0,-1 2-1,-3 0 1,-1-1-11,-1 2 1,-5 2 0,1 0 0,-4 1 0,-4 0-1,-4-1 1,-2 0 0,-2-2 0,0-3 0,1 1 17,-1-1 0,0 2 0,1 2 0,0-1 0,2-1 0,2 1 1,-2 1-1,0 2 0,1 0 0,4-1 0,3 1-336,1-1 1,0 1 0,1 0 342,3-1 0,2-4 0,6-2 0</inkml:trace>
  <inkml:trace contextRef="#ctx0" brushRef="#br0" timeOffset="24">22097 6908 7654,'-5'-11'-66,"2"-1"1,-4 2 0,-1 3-1,1 7 1,3 7 0,2 4-1,-1 5 1,-1 3 0,1 3 35,-3 1 0,5 6 0,-3 2 0,2 2 0,-1 2 0,-1 2 0,2 1 0,0 5 0,4 2 0,0 3 0,2 1 0,0 3 0,0-2 0,1-2 0,0-7 0,0-3-11,-2-3 0,-1-6 0,1-1 0,1-5 0,-1-4 0,-2-3 0,-2-3 1,-2-4-177,-1-5 207,-5-6 1,8-11-1,-4-1 1,1-3 0,-1-1 9,-2-2 0,-1-8 0,-3-1 0</inkml:trace>
  <inkml:trace contextRef="#ctx0" brushRef="#br0" timeOffset="25">21946 7048 7612,'0'-23'0,"0"-2"0,0-1 0,0-1 6,0 1 0,0-2 0,0 1 1,0 1-1,0 1 0,1 2 0,2 0 1,2 1-1,1 2 0,3 5 0,3 2 1,2 1-1,3 1 0,0-1 0,1 0-4,0 1 0,1 3 1,6 0-1,1 0 1,2 1-1,1 0 0,0 1 1,1 1-1,2-2 1,1 2-1,-1 0 0,-2 2 1,0 1-1,-2-1 1,2-1-30,-1 2 1,-1 0 0,1 2 0,0 2-1,-3 0 1,-1 3 0,1 1 0,0 0 0,-3-1-1,-2 2 1,-2-2 0,1 1 0,-2-1 0,-1 1-1,-3-3 2,-1 3 0,-2-4 0,1 6 0,0 0 0,-1 0 0,1-1 1,0 2-1,-2 2 0,-1 0 0,-3 1 0,1-2 0,-2-1 10,0-1 0,4 4 0,-2 3 1,-1-1-1,-1-1 0,-1-1 0,1 1 1,1 2-1,0 3 0,-1 2 0,2-1 1,-2 2-1,0 1 0,-1 1 0,0 0 29,0 1 0,-1 3 0,-1 1 0,0 2 0,4 2 1,-1 1-1,1-1 0,1-1 0,0 1 0,1 2 1,0-1-1,1 0 0,0-4 0,0 0 0,-1-2 2,1 1 1,-3-3 0,1 2 0,-1-2 0,-1-3 0,1-2 0,-3 0 0,1-1 0,0-1 0,0-1 0,0-2 0,0 1 0,-2-1 0,0 1-44,-2-1 1,4 5-1,-1-5 1,0 0 0,-2-1-1,-1 0 1,0 2-1,0-2 1,-1-1 0,-2-2-1,-2 1 1,0 0-1,-1-1 23,-1 1 0,1-1 1,-3 0-1,1-3 1,-1-5-1,-1-1 0,-2-2 1,0 0-1,1 0 1,-1 0-1,0 0 0,1-2 1,-2 0-9,-3-2 1,2-5-1,-4 2 1,0 0-1,0-1 1,-3 0-1,-1 0 1,-2 2-1,-2-1 1,-3 2-1,1 0 1,-2 1-1,0 0 1,-1 1 48,2 0 0,-1 2 0,4 1 0,-1-2 1,1 0-1,2-2 0,0 1 0,2 2 1,2 1-1,2 0 0,1 0 0,3 0 1,2 1-92,4 3 1,4-3 0,8 3 53,4-2 0,2 3 0,2 1 0</inkml:trace>
  <inkml:trace contextRef="#ctx0" brushRef="#br0" timeOffset="26">4605 5908 7257,'-5'-12'-6,"4"6"0,-8 2 0,5 8-7,2 4 0,0 2 0,2 3 0,0 1 0,0 3 0,0 1 0,0 3 0,0 1 0,2 0 0,0-2 0,3-2 0,0 1 0,2-3 0,-1 1 0,2-3 0,0-2 0,0-3 0,1-2 0,1-4 40,2-4 0,-1-4 0,1-8 0,1-3 0,1-4 1,2-5-1,-1-3 0,2-2 0,1-2 0,1-2 0,1-1 1,-1 0-1,0 1 0,0 0 0,-3 2 0,0 2-49,1 1 0,-4-2 0,2 4 0,-2 3 1,-1 3-1,-1 6 0,1 2 0,0 2 0,-1 4 1,1 3 21,-1 2 0,6-3 0,1-1 0</inkml:trace>
  <inkml:trace contextRef="#ctx0" brushRef="#br0" timeOffset="27">9874 5920 7349,'0'-12'0,"0"0"0,0 1-81,0-1 0,0 4 0,0 3 0,0 4 0,0 7 0,1 7 0,2 8 0,1 4 0,-2 3 0,0 2 0,-1 1 0,1-2 0,2 0 101,-1-1 0,2-3 1,-1 2-1,0-2 1,0-3-1,0-3 0,-1-4 1,1-2-1,1-2 1,2-4-1,2-3 1,1-4-1,2-4 0,0-5 1,0-4-1,3-3 1,2-4 13,1-4 1,5-3 0,4-6 0,0 2 0,0-1 0,2-3 0,0-4 0,2-2 0,0 0 0,0 2 0,2 3 0,-1 1 0,0 1 0,-2 3 0,-1 5-117,-4 6 0,-1 7 0,-4 6 0,-2 2 1,-1 2-1,-1 2 0,-1 1 82,1 0 0,4 0 0,-2 0 0</inkml:trace>
  <inkml:trace contextRef="#ctx0" brushRef="#br0" timeOffset="28">16933 5955 7770,'4'7'-137,"0"1"1,0-4 0,-4 4 0,0 1 0,0 1-1,1 2 1,2 1 0,1 1 0,0 3 0,-1 1 0,3 2-1,-1 2 187,0 2 1,3-1-1,-3 0 1,0-1 0,0-1-1,-2-3 1,-1-1 0,2-4-1,3-6 1,-1-7 0,-1-7-1,1-6 1,0-4-4,0-1 0,5-3 0,-2-5 0,4-2 0,4-2 1,-1-1-1,2 0 0,2-1 0,3-3 0,4-3 1,2 1-1,-1 1 0,-2 2 0,-2 3 0,0 4-109,-1 2 1,-5 7 0,-2 4 0,-3 5-1,-2 5 1,1 3 0,-1 1 0,1 1 61,0 3 0,4 3 0,3 4 0</inkml:trace>
  <inkml:trace contextRef="#ctx0" brushRef="#br0" timeOffset="29">22318 5734 7267,'0'-12'0,"-1"2"-13,-3 2 0,3-2 1,-3 2-1,1-1 1,1 2-1,-2 7 6,1 7 1,2-1 0,1 2 0,0 1 0,0 3-1,0 2 1,0 3 0,0 1 0,1 2 0,2 2 0,1 3-1,-1 1 1,1 2 0,0 2 0,-1 1 0,-2 0 0,-1 0-54,0 1 1,0-2 0,0 0-1,0-3 1,0-4 0,0-3-1,0-4 1,0-1 0,1-5-1,2-6 89,1-8 0,5-5 0,-1-3 1,3-1-1,3-2 0,2-5 1,-1-2-1,1-1 0,1 0 0,1-2 1,3-2-1,0-3 0,4-1 1,1 0-1,2-1 0,3-1-14,6-2 0,-3 0 0,4 1 0,-5 3 0,-3 5 0,-3 6 0,-3 4 0,-5 3 0,-1 3 0,-1 1-15,0 1 0,3 5 0,-2-2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421"/>
    </inkml:context>
    <inkml:brush xml:id="br0">
      <inkml:brushProperty name="width" value="0.09086" units="cm"/>
      <inkml:brushProperty name="height" value="0.09086" units="cm"/>
      <inkml:brushProperty name="color" value="#FF0000"/>
    </inkml:brush>
  </inkml:definitions>
  <inkml:trace contextRef="#ctx0" brushRef="#br0">4222 4815 8065,'11'5'-140,"-3"-4"0,0 4 0,1 1 0,1 0 0,2 2 0,-1 0 0,1-1 0,-2 1 1,-1-1-1,-2-1 0,-1-1 0,0 2 0,0-2-351,1 0 491,-5-1 0,8 1 0,-3 2 0</inkml:trace>
  <inkml:trace contextRef="#ctx0" brushRef="#br0" timeOffset="1">4385 4873 6749,'3'-8'-70,"1"0"1,1 6 0,-2-3 0,1 2 0,-3 2 95,-3 2 1,-4 3 0,-3-1 0,2 2 0,-2 0 0,0 1-1,0 1 1,1 2 0,0 1 0,0 2 0,2 0 0,1-1 0,2 1-37,2-1 0,-3 2 0,0 2 0,0 1 1,0 1-1,0 1 0,0 0 0,1 2 1,-1-1-1,0 0 0,0 2 0,0 1 1,2 1-1,0 1 0,1 0 0,-2 2-1,-1 1 1,1 5 0,3-2 0,0 1 0,0 0 0,0 3 0,-2 2 0,0 3 0,-2-2 0,1-1-1,1-1 1,-1 0 0,-1 1 0,0 1 0,0-1 0,-1-4-18,-1-2 1,3-3 0,-2-3 0,1 1 0,0 0-1,2-5 1,0-2 0,2-3 0,0-3 27,0 0 0,0-11 0,0-2 0</inkml:trace>
  <inkml:trace contextRef="#ctx0" brushRef="#br0" timeOffset="2">4315 4687 7976,'0'-12'0,"0"1"0,0-1-74,0 0 1,0 1 0,0-1 0,1 2 0,3 2 0,4 4 0,2 3 0,2 1 0,-1 0 0,1 0 0,1 0 0,2 0 0,3 0 0,2 0 70,-1 0 1,4 0 0,6 0-1,1 0 1,2 0 0,3 0 0,4 0-1,3 0 1,3 0 0,2 0 0,-1-1-1,2-2 1,3-2 0,2 0 0,0-1-3,-3 4 0,2-3 0,-2 1 0,1 1 0,-1 1 0,-1-1 0,-2-1 0,-5 2 0,-2 0 0,-2 2 1,-2 2-1,-3 0 0,0 3 0,-3 1 0,-2 0 2,-2 0 1,1-2-1,-3 3 1,-2-1 0,0-1-1,0 2 1,2-2 0,-2 0-1,-3-1 1,-3 0 0,-4 0-1,-1 0 1,-2 0 0,-1 1 8,1 1 1,-3 2 0,1 4 0,-2-1 0,-3 1 0,0 0-1,-2-1 1,0 1 0,-2-1-1,-2 1 1,3-4 0,-3 0 0,2 1 0,-1 1 0,-1 2 0,2-1-1,0 1 1,2-1 0,-1 1 0,-2 1 0,0 1 0,0 3 0,2 0 0,-1 1-6,-1 0 1,1-2 0,-3 3-1,1 2 1,0 1 0,2 1 0,0 0-1,2 0 1,-1 1 0,-1-1-1,-2 0 1,1 0 0,2 1 0,1-1-1,0 1 4,0 4 0,0-4 1,0 3-1,0-2 1,0-2-1,0 2 1,1 0-1,2 3 1,1-3-1,-2 0 1,1-2-1,-1 2 1,3 1-1,1 1 1,-1-1-2,-3-2 1,0-1-1,-2-1 1,0-1 0,0-2-1,0 2 1,0 0-1,0-2 1,0-2 0,-2-1-1,0 0 1,-2 1-1,0 0 1,0-3 0,0-1-9,2-1 1,0-1 0,1 1-1,-1 0 1,-2-1 0,1 1 0,1-2-1,-1-1 1,-1-1 0,0 0 0,0-1 1,0 1 1,-5-5 0,2 1 0,-4-3 0,0-1 0,-1-1 0,0-2 0,1-2 0,-1 0 0,-1-2 0,-1 2 0,-3-1 0,-1 1-11,-3-1 1,-1-1-1,-1 3 1,-1 1-1,-3 1 1,-5-1-1,-2-1 1,-4 2 0,-2 0-1,0 2 1,-1 0-1,-1 0 1,-3 2-1,-1 0 1,-2 2 5,3-1 1,1 2 0,-3-1 0,1-1 0,-1 1 0,2 0 0,1-1 0,1-1 0,1 1 0,-1 1 0,2-2 0,1 0 0,2-2 0,2 0 47,1 0 1,4 0 0,1 0 0,1 0-1,0 0 1,1-2 0,2 0 0,1-2-1,2 1 1,0 2 0,-1 1 0,3 0-1,0 0 1,3 0 0,0 0-30,0 0 1,3 0 0,0 0-1,2 0 1,1 0 0,1 0 0,0 1-1,2 3 1,3 4-14,1 2 0,-4 2 0,2 0 0</inkml:trace>
  <inkml:trace contextRef="#ctx0" brushRef="#br0" timeOffset="3">14817 16677 8180,'-2'7'181,"-2"-3"0,-2-4-330,0-4 0,0 1 1,6-4-1,0-2 1,0-2-1,0 0 149,0-1 0,0-5 0,0-1 0</inkml:trace>
  <inkml:trace contextRef="#ctx0" brushRef="#br0" timeOffset="4">14840 16236 7095,'5'-7'-34,"-4"1"1,3 2-1,-2-4 1,-2-2-1,0-2 1,0 0-1,0 1 1,0-1-1,0 0 1,0 0 0,0-3-1,0-1 34,0-3 0,-6 0 0,0-4 0</inkml:trace>
  <inkml:trace contextRef="#ctx0" brushRef="#br0" timeOffset="5">14828 15828 7720,'-7'-6'77,"-1"2"1,0 2-1,0-1 1,2-2 0,1-2-168,2-2 1,2-1 0,1-3 0,0-1 0,0-3-1,0-1 1,1-3 0,2-1 0,1-1 0,-1 0 0,1 0-1,0-1 1,-1 1 0,-2 1 0,0 1 120,3 2 1,-3 5 0,3-2 0,-2 3 0,-2 2 0,0-1 0,-2 0 0,0 1-72,-2-1 0,0 1 0,4-1 0,0-1 0,0-1 0,0-3 0,1-1 0,2-1 0,1-1 0,-2-1 0,0-2 0,-2-3 1,0 0-1,1 2-464,3 1 515,-3 5 1,4-4-1,-5 4 1,0-2-1,0 2 1,-1 1-1,-2 3 1,-2 1 0,-1 3 151,-3 2 0,-2 4 0,0 7 1,0-1-1,4-3 0,3-5 0,3-5-857,1 0 1,0-2 693,0-3 0,-6-2 0,0-5 0</inkml:trace>
  <inkml:trace contextRef="#ctx0" brushRef="#br0" timeOffset="6">14770 14665 8054,'0'-11'0,"0"-1"-66,0 1 1,-4 3 0,0 0-1,2-1 1,1-1 0,1-2 0,0 0-1,0 1 1,0-1 0,0-1 0,0-1-1,0-3 66,0-1 0,0-1 0,-6-10 0,0 0 0</inkml:trace>
  <inkml:trace contextRef="#ctx0" brushRef="#br0" timeOffset="7">14759 14107 7903,'-2'-10'0,"0"1"0,-4 1 0,0-1 0,-2-1 0,1-2 0,-1 0 0,0 1 0,2-1 0,2 1-76,2-1 0,1 4 0,-2-1 0,0-2 1,0-4-1,2 0 0,1-1 0,0-1 1,0-1-1,0-2 0,0-2 0,1-2 0,2 1 1,0 0-1,0 0 0,-2-1 113,-1 1 1,0 4-1,0-1 1,0 1 0,0 0-1,0 1 1,0 1 0,0 3-1,0 1 1,-1 2 0,-2 2-1,0 1-51,0-1 0,2 3 1,1-2-1,0-1 0,0-1 1,0-2-1,0-1 1,0-1-1,0-3 0,0-1 1,1-2-1,2-2 1,0-2-1,1 1 14,2 0-5,-5-6 0,9 5 0,-3-5 0,0 2 1,0-1-1,-1-1 0,-1 1 0,2 2 1,-1 2-1,2 0 0,0 1 0,-2 1 1,0 3 17,-4 3 1,-1 7-1,-1 4 1,0 1-250,0 1 0,0 0 0,0-9 236,0 0 0,0-4 0,0-3 0</inkml:trace>
  <inkml:trace contextRef="#ctx0" brushRef="#br0" timeOffset="8">14863 12560 8535,'7'-7'-138,"-3"-1"1,-3-1-1,-1-1 1,0-2 0,0 0-1,-1 2 1,-2 1-1,-1 1 58,1-1 1,2-1 0,1-3 0,0-1 0,0-2 0,-1 1 0,-2-2 0,-1-1 0,2-2 0,-1 1 0,1 0 0,-2-1 0,0 2 0,0 0 0,0 1 93,2 0 1,-4 2-1,3 3 1,0 1 0,0-1-1,-1 0 1,-2 1 0,-2-1 38,1 1 1,4 3 0,-1 0-1,1-1 1,1-1 0,-2-2 0,1 0-1,1 1 1,-1-2 0,-1-1 0,2-2-1,1 1 1,1-1 0,0 1-149,0 0 1,0-1 0,0-1 0,0 0 0,0-1 0,1 1 0,1-1-1,2 1 1,-1 0 0,-2 3 0,-1 1 0,0 2 0,0-1 514,0 0 0,-1 2-458,-3 2 1,3-2-1,-3 2 1,3-2 0,1-2-1,0 1 1,0-1-1,0 0 1,0 1 0,0-2-1,-2-1 1,0-2-7,-2 2 1,0 1-1,4 1 1,-1 2-1,-2 1 1,-1 1 0,2-1-1,0-1 170,2-2 0,0 0 0,0 1 0,0-1 0,0 1 0,0-1 0,2 2 0,0 1-180,2 1 54,0 5 0,1-7 0,2 3 0</inkml:trace>
  <inkml:trace contextRef="#ctx0" brushRef="#br0" timeOffset="9">18061 16375 6025,'6'0'933,"-6"0"-808,-7 0 1,1 0 0,-1 1 0,1 2 0,1 2-1,-2 0 1,2 2-167,0-1 1,2-3 0,7-1 0,4-4 0,1-6 0,0-2 0,-1-2 19,1 0 1,-3 1 0,2-1 0,1-1-1,1-2 1,2-5 0,0 0 0,-1-1-1,1 2 1,-1-2 0,1-2 0,0-3 0,-1-3-1,1 1 1,0 0 30,-1 2 0,1-3 1,0 1-1,-1-1 1,1 1-1,-2 2 0,-1 2 1,-1 0-1,1 0 1,0-2-1,0-1 1,-2 1-1,-2 1 0,-1 2 1,-1 0 5,1 0 1,0-2 0,-3-1-1,2-1 1,1 1 0,-1 0-1,-2-1 1,-1-2 0,0-1 0,0 1-1,0 2 1,0-1 0,0-1-1,0 0-31,0-1 0,0 3 1,-1-3-1,-2 0 0,-2 2 1,-2-2-1,0 2 0,-1-1 1,0 2-1,-1-1 1,-1-3-1,-2-1 0,0-1 1,1 2-1,-1 0 11,1 1 0,-5-3 0,1 3 1,-1-1-1,1 1 0,-1 1 1,0-1-1,0-1 0,-2 0 0,-2 1 1,1 1-1,-2-1 0,-1-3 1,0 0 11,3-2 1,-3 5 0,4 2 0,-2 1 0,1-2 0,0 1 0,-1-2 0,2 2 0,0-2 0,0 2 0,-3-2 0,-1 1 0,-1 1 0,0 2 0,0 0-17,-1-1 1,1 3 0,0-4 0,0 4 0,-1 1 0,0 1 0,-2 1 0,-1 2 0,1-2 0,0 0 0,0 1 0,-1 1 0,1 3 0,2 0 0,0 1 18,1-1 0,0 1 1,0 2-1,-2 0 0,-1-1 1,-1 2-1,1 0 0,0 3 1,1-1-1,-3 1 1,1 0-1,0 1 0,0 0 1,0 1-1,0 0-9,0 2 1,-2 0-1,3 2 1,-1-1 0,1 2-1,2 0 1,-1 2-1,-1 0 1,-1 0 0,1 0-1,1 0 1,-1 0-1,-1 0 1,-1 0-8,0 0 1,3 2-1,-2 0 1,3 2-1,1-1 1,-2-2-1,-1-1 1,0 0-1,3 0 1,2 0 0,2 0-1,0 0 1,-1 0-1,1 0 1,-1 0 3,1 0 1,1 0 0,-3-1 0,3-2 0,0-1 0,1 0 0,-1 1 0,1-1 0,-1 0 0,1 0 0,-1-1-1,2 0 1,-2-1 0,1 4 0,-1-1 6,0-1 1,2 3 0,-2-3-1,0 3 1,1 1 0,-1 0-1,0-1 1,-2-2 0,2-1 0,2 2-1,0 0 1,-1 2 0,0 0-1,-1 0-2,0 0 1,3 0-1,-3 0 1,0 0-1,0 0 1,-2 0 0,1 0-1,1 0 1,0 2-1,1 0 1,-1 2 0,1-1-1,-1-2 1,1-1-1,-1 0 10,0 0 1,0 4-1,-3 0 1,3-2-1,1 0 1,3-2 0,0 0-1,0 0 1,-2 0-1,2-2 1,1 0 0,1-2-1,1 1 10,-1 2 0,2 0 0,1-2 0,1-1 0,-1 0 1,-2 0-1,0 1 0,0-1 110,4-1-148,-4 3 1,10-4 0,-4 3-595,0-1 1,5 0 607,0 4 0,0 0 0,5 0 0</inkml:trace>
  <inkml:trace contextRef="#ctx0" brushRef="#br0" timeOffset="10">15259 13084 7778,'0'-8'-121,"-2"2"1,0 2 0,-3 5 91,-2 5 0,5 1 1,-4 1-1,2 1 1,1 1-1,-1 2 0,0-1 1,-1 1-1,0 0 1,-1 0-1,2 3 0,-1 0 1,-1 1-1,-2-1 1,2 2-1,-1 0 2,1 0 0,2 3 0,-3-2 0,1 0 0,-1-1 0,0-1 0,-1-1 0,1 0 1,2-3-1,1 0 0,1 0 0,-1-1 415,1 1-365,2 0 0,1-5 1,1 0-1,3-2 1,2-1-1,2 0 1,0 0-1,0-1-8,-2 3 1,4-4 0,-2 5 0,3-1 0,0-1 0,0 2 0,-2-2 0,-2 0 0,2-1 0,2 0 0,0 0 0,1-2-12,0 0 0,3 2 0,1-1 0,-2 0 0,-1-2 0,0-1 0,1 0 0,1 0 0,0 0 1,-2 0-1,-2 0 0,1 0-30,-1 0 1,-3 0 0,0 2 0,0 1-1,-2 5 26,-2 3 0,2 0 0,1 1 0</inkml:trace>
  <inkml:trace contextRef="#ctx0" brushRef="#br0" timeOffset="11">12200 15445 7218,'0'-12'-361,"0"0"1,0 6 0,0 1 0</inkml:trace>
  <inkml:trace contextRef="#ctx0" brushRef="#br0" timeOffset="12">12177 15410 8031,'0'-8'-225,"0"0"1,0-1 0,0-1 0,0-2 0,0 1-1,0-1 225,0 0 0,-6 1 0,0-1 0</inkml:trace>
  <inkml:trace contextRef="#ctx0" brushRef="#br0" timeOffset="13">12212 15038 8031,'1'-12'0,"1"0"-617,2 1 548,0-1 0,-4 0 0,0 1 1,0-1-1,-1 2-82,-3 2 1,3-2-1,-3 2 1,3-2 0,1-2 150,0 0 0,0-4 0,0-2 0</inkml:trace>
  <inkml:trace contextRef="#ctx0" brushRef="#br0" timeOffset="14">12223 14665 8031,'1'-18'-167,"2"3"0,1 2 1,-1 0-1,-1-1 1,1-2-1,1 2 1,-2 1-1,-2 3 220,-4 2 1,3 2 0,-3 2 0,3-4-1,1-2 1,0-2 0,0 0 0,0-1-1,0-1-53,0-1 0,0-6 0,0 3 0</inkml:trace>
  <inkml:trace contextRef="#ctx0" brushRef="#br0" timeOffset="15">12270 14096 7960,'6'-12'0,"-1"0"0,-1 1-54,0-1 0,0 0 0,-4 1 1,0-1-1,-1 1 0,-2-1 0,-1 0 1,0 1-1,0-1-194,1 0 0,-1 1 0,4-1 1,0 1 247,0-1 0,-5-5 0,-2-1 0</inkml:trace>
  <inkml:trace contextRef="#ctx0" brushRef="#br0" timeOffset="16">12200 13386 8031,'-12'-11'-109,"5"0"0,-1 2 0,0 1 0,0-1 1,2-1-1,1-2 0,1 1 0,0-1 0,0-1 1,1-1-1,2-3 0,1-1 109,0-3 0,0-1 0,0-1 0</inkml:trace>
  <inkml:trace contextRef="#ctx0" brushRef="#br0" timeOffset="17">12165 12863 7097,'0'-12'-37,"0"4"1,0 1 0,0-2 0,0-2 0,0 0 0,0-1 0,0 0 0,0 1 0,0-2-27,0-3 0,0 3 0,0-3 1,0-1-1,1-3 0,2-2 1,1-2-1,0-2 0,0-2 1,1-1-1,0 0 0,0 0 1,-1 1-1,0 2 0,1 0 107,1-1 0,-3 6 1,1-1-1,-2 4 0,1 4 1,1 1-1,-1 1 0,-2 1 1,-2 0-1,-3 4 20,-4 3 0,-1 1 1,0 1-1,2-4 1,1 1-1,1-1 1,0-1-1,2-2 1,2-2-1,1-4 1,0-1-1,0-2-64,0-3-5,0-1 0,0-5 0,0 0 0,0 1 0,0 0 0,0 0 0,0-1 0,1 2 0,2 3 1,0 4-1,0 0 0,-2 1 0,-1 1 0,0 1 0,0 2-40,0 2 1,-1 1-1,-2 0 1,-2 3-1,0-2 1,-1 0-1,0 0 1,0 1-1,1-1 1,-2-2-1,2 0 56,0-1 0,-3 1 0,4-1 0,1 0 0,-1 1 0,0-1 0,1 0 0,1 2 0,-1 1 1,-1 1-1,2-1-11,0-1 0,-3-2 0,4-5 0,-4-1 0</inkml:trace>
  <inkml:trace contextRef="#ctx0" brushRef="#br0" timeOffset="18">12095 11258 8031,'0'-12'-36,"0"1"0,-1-1 0,-2 0 0,-2 2 1,-1 2-1,-2 3 0,2 0-64,2-3 1,-2-2 0,3-2 0,0 1 0,2-2 0,1-2-1,0-1 1,1-2 0,2-3 0,0-1 0,0-1 0,0-2-1,-1-1 1,3-2 0,1-1 81,-1 1 1,0 1 0,-3 4 0,4-2 0,-1 0 0,0 1 0,-1 3 0,0 2 0,0 2 0,-2 0 0,-1 3 0,-1 1 60,0 1 0,0 1 1,-1 1-1,-1 0 1,-2 3-1,1-2 1,2-2-1,1 0-72,0-1 0,-1 0 0,-2 1 0,-1-1 0,2 1 0,0-2 0,2-2 0,0 0 0,0 1 0,0-1 0,0 1 0,0-3 0,0 1 0,0-1 0,0 3 50,0 1 0,0 1 0,0-1 0,0-1 1,0-2-1,0 2 0,0 1 0,0 2 1,-1-1 15,-3 0 1,3 5 0,-3-1 0,3-1 0,1-1 0,0-2 0,0 0 0,0-1 0,0-1 0,0-1 0,0 0-584,0 3 523,0 0 0,3-1 1,1-1-1,-1-2 1,0 3-1,-1 3 0,2 2 313,-1-1 1,-3 4-1,-4 1 360,-4 3-650,3 1 0,-6-5 0,5-2 0</inkml:trace>
  <inkml:trace contextRef="#ctx0" brushRef="#br0" timeOffset="19">17329 15352 7856,'11'1'-434,"1"3"1,-6-2 0,-2 6 283,-2 1 1,-2-2-1,0 0 61,0 2 0,1-3 0,3-2 0,4-3 89,2-1 0,2-5 0,-1-2 0</inkml:trace>
  <inkml:trace contextRef="#ctx0" brushRef="#br0" timeOffset="20">17480 15375 7803,'1'10'18,"3"-2"0,-3 2 1,5-3-1,-3 1 0,1-1 1,-1 2-1,0 0-26,0-1 1,0-3 0,5-5 0,1 0 0,1-1 0,2-2-1,-2-2 1,-1-1 0,-1-3 0,1-2 0,0 0 0,0-1-1,-1-1-6,1-2 0,1 1 0,2-6 1,-1 1-1,1-1 0,0 0 1,-1-4-1,1-1 0,0-4 1,-1-1-1,1-2 0,-1 0 1,0-2-1,-2 1 0,-1-2-7,1 0 0,-4 1 0,0 2 1,-1 1-1,0 0 0,-2-1 1,0-2-1,-4-2 0,0 0 1,-3-1-1,-1 1 0,0-2 1,1-5-1,-2-2 0,1-2 27,-3 1 1,2-1 0,0 1 0,-2-1-1,-1 2 1,1 1 0,2 1 0,-4 1-1,-2-2 1,-2 0 0,-1-1 0,1 1 0,-2-2-1,0 1 1,-1-3 0,0 0 5,-3 2 0,3-7 0,0 6 1,0-2-1,0-2 0,-1-2 1,-1 0-1,2 2 0,0 2 1,1 0-1,-1-1 0,0 1 1,-3 2-1,1 3-32,0 2 1,-2 3-1,2-4 1,-5 0 0,-2 1-1,1 0 1,2 2 0,0 2-1,1-2 1,0-2-1,0 0 1,-1 0 0,1 1-1,-1 1 1,-2-2-8,-1 1 0,-1 5 1,4 0-1,-2 3 0,-1 1 1,0-1-1,-2-2 1,0 1-1,-2 3 0,0 3 1,-2 0-1,0 0 1,-2 0-1,0-1 0,0 3 33,0 2 1,0 1 0,0-1 0,0 1 0,1 0 0,-1-1 0,0 1 0,-1 0-1,-2 0 1,-1 1 0,2 1 0,-1 3 0,1 0 0,-3 0 60,-1-3 0,-1 4 0,0 1 1,3 0-1,1 1 0,1 0 0,-3 2 1,-2 2-1,0-1 0,0 0 1,2 1-1,0-1 0,-2 1 0,-2-1 1,1 2-59,4 2 1,2-2 0,-1 3-1,-2-1 1,0 1 0,0-2-1,3-2 1,-1 0 0,1-1-1,-3 0 1,0 1 0,-2-1 0,2 0-1,0 1 1,3-1-24,1 1 0,-3 0 0,0 2 1,2 1-1,0-1 0,2-1 1,-1-2-1,-1 2 0,-2 1 0,2 1 1,0 0-1,2 1 0,1-1 1,-1 0-1,0 0-6,0 1 1,0 3 0,0-4 0,-1 0 0,-2 1 0,0 0-1,0 1 1,2 0 0,1 1 0,-1 1 0,0 1 0,0-3 0,3 1-1,2-1 1,2 1 23,-4-1 0,0-1 1,-1 3-1,2 0 1,1 0-1,-2 0 1,0 2-1,-2 0 1,1 1-1,2-2 1,2 0-1,1 0 1,0 2-1,1 1-8,2 0 1,-3 0-1,2 0 1,1 0-1,1 0 1,-1 1-1,-1 2 1,1 0-1,1 0 1,2 0 0,-2-1-1,0 3 1,-3 0-1,3 2 1,0-2 19,2 0 0,2 3 0,0-4 0,1 0 0,2 0 1,1 0-1,1-2 0,1-1 0,-1-1 0,1 0 1,1 0-1,-1 0 0,1 0 0,-1 0 0,1 0 9,1 0 1,1 0 0,0 0 0,1 0 0,-1 0 0,0 0 0,1-1 0,-1-1-1,1-2-100,-1 1 0,5 1 0,2-1-220,0-1 1,5-4 0,0 4 0,5 1 0,3-1-1,-1-2 295,-2 0 0,4-2 0,-3-3 0</inkml:trace>
  <inkml:trace contextRef="#ctx0" brushRef="#br0" timeOffset="21">12630 10758 7794,'-11'-7'79,"3"-2"1,0 5 0,0 1 0,1-1 0,-1 1-128,-1 4 1,4 1-1,-1 5 1,3 2 0,-3 2-1,1 0 1,0 2 0,1 2-1,0 0 1,-1 1-1,0-1 1,-1 2 0,0 1-21,1 3 1,-4 1 0,3 1 0,-2 0 0,0 0 0,0-1 0,1-1 0,0-3 0,1-1-1,1-3 1,-1 0 0,4 1 0,1 0 79,1-1 0,0-5 0,1-2 0,1-1 0,4-1 1,0 1-1,2-3 0,0 1 0,-1 2 0,2-1 0,2 0 1,0-3-1,2 1 0,1 0-1,2 0 0,-1 5 1,-2-4-1,2-1 0,0-1 1,1 1-1,-1 1 0,2 0 1,0-1-1,-1 1 0,0-1 1,0 0-1,-1-1 0,-1 2 1,-1 0-6,-1 1 1,-1-4-1,0 5 1,-2-3 0,-1 1-1,-1 0 1,1 1 0,0 3-1,0 2-6,-2 2 0,4 0 0,-3-1 0</inkml:trace>
  <inkml:trace contextRef="#ctx0" brushRef="#br0" timeOffset="22">10025 7932 7291,'-12'-2'-200,"1"0"0,0-1 184,4 5 0,2 3 0,5 6 0,1 1 0,1 0 0,4-1 0,-1 1 0,1-1 0,1 1 0,2 0 0,1 1 0,2 0 0,-1-1 0,1-1 0,0-1 3,-1 1 1,5-1 0,1-1-1,-1-3 1,1 0 0,-1-4-1,-1-1 1,2-2 0,0-3-1,0-4 1,-3-2 0,0-1-1,0-1 1,2-1 0,-2-1 51,-1-2 0,-3-3 0,-1 2 0,-1 0 0,1-1 0,1 0 0,2-1 0,-2 1 0,-2 2 0,-3 3 0,-1 2-169,0-1 0,0 7 0,-4 5 130,0 6 0,-5 10 0,-2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444"/>
    </inkml:context>
    <inkml:brush xml:id="br0">
      <inkml:brushProperty name="width" value="0.09086" units="cm"/>
      <inkml:brushProperty name="height" value="0.09086" units="cm"/>
      <inkml:brushProperty name="color" value="#FF0000"/>
    </inkml:brush>
  </inkml:definitions>
  <inkml:trace contextRef="#ctx0" brushRef="#br0">13770 9699 7009,'6'-5'-29,"0"3"1,-6-6 0,0-1 0,0-1-1,0-2 1,0 0 0,-2 2 0,0 1 202,-2 1 0,-1 6 1,2-4-1,-2 1 0,0-3 1,-2-1-240,1 2 0,3 3 0,1 6 0,3 4 0,3 0 1,0 3-1,0 1 0,-1 2 0,0 0 0,-2-1 1,1 1 21,2 0 0,-3 3 0,3 1 0,-3-2 0,0-1 0,2-2 0,1 1 0,0 0 0,-1-1 1,3 1-1,-1-1 0,1 1 29,1 0 0,0-2 0,5-2 0,-2-3 0,-1-1 0,-1 0 0,1-2 0,2 1 1,0 0-1,1 0 0,0 0 51,-1-2 1,1-1 0,-1 0 0,1 0-1,0 0 1,-1 0 0,1 0 0,1 0 0,1 0-1,3 0 1,0 0 0,1 0 0,-1 0-1,1 0 1,0 0-17,2 0 0,1 0 0,0 0 1,-2 0-1,2 0 0,1 0 1,1 0-1,-1 0 0,-1 0 1,-2 0-1,0 0 0,1 0 1,1 0-1,0 0 0,3 0-20,-2 0 1,-2 0-1,4 0 1,-1 0 0,0 0-1,-1 0 1,-1 0 0,-3 0-1,0 0 1,0 0-1,1 2 1,0 0 0,-3 2-1,0-1 1,1-2-16,1-1 1,-3 1-1,3 2 1,0 1 0,-1-2-1,0 0 1,-1-2 0,0 0-1,2 0 1,2 0 0,-2 0-1,0 0 1,0 0 0,3 0 11,1 0 0,0 0 0,-2 0 0,0 0 0,0 0 0,2 0 0,2 0 0,-1 0 0,0 0 0,0 0 0,1 0 0,-1 0 0,0 0 0,2 0 1,1-2 4,1-2 1,1 3-1,-2-3 1,2 2 0,1-1-1,-1-1 1,-2 2-1,0 0 1,0 2 0,0 0-1,-3 0 1,-2 0-1,-2 0 1,0 0 0,1 0-6,0 0 1,-1 0-1,-1 2 1,0 0-1,-1 2 1,1-1 0,-2-2-1,3 0 1,-3 2-1,2 1 1,-1-2 0,1 0-1,0-2 1,2 0-1,-1 0 4,1 0 0,-1 0 0,4 0 1,0 0-1,-1 0 0,-1 0 1,-2 0-1,2 0 0,1 0 1,0 0-1,-1 0 0,-2 0 1,2 0-1,1 0 14,1 0 0,-1 0 0,-1 0 1,-2 0-1,0 0 0,1 0 0,-1 0 1,2 0-1,1 0 0,0 0 0,-1 0 1,-2 0-1,0 0 0,1 0 0,-2 0 4,-1 0 0,2 0 0,-2 0 0,1 0 0,1 0 0,-1 0 0,-2 0 1,-2 0-1,0 1 0,2 1 0,-1 2 0,1-1 0,-1-2 0,-1-1 0,-1 0-18,-1 0 0,4 0 0,-1 0 0,-1 0 0,-1 0 0,-1 0 0,1 0 0,1 0 0,1 0 1,0-1-1,-1-2 0,0-1 0,3 2 0,0-1-9,-1-1 1,4 3 0,-3-3 0,-1 2 0,3-1 0,-1-1 0,1 2 0,0 0 0,0 2 0,-1-1 0,-2-2 0,3 0 0,-3 0 0,1 2 0,-1 1 7,0 0 0,-1 0 0,3 0 1,-1 0-1,-3 0 0,-1 0 1,-2 0-1,2 0 0,1 1 1,2 2-1,-2 0 0,-1 0 1,-1-2-1,-1-1 0,1 0 4,0 0 0,-1 0 0,1 0 0,-1 2 0,1 0 1,0 2-1,-1-1 0,1-2 0,0-1 0,-1 0 1,1 0-1,0 0 0,-1 0-21,1 0 0,-1 1 0,1 2 0,0 1 0,-1-2 0,1 1 0,0-1 1,-1 2-1,1-1 0,-2-1 121,-2 2 0,-2-2 1,-2 1-40,4-1 1,-3-7 0,0-2-1,-1-1 1,0 1 0,-1-2 0,-2-2-1,0 0 1,2-1-42,1 0 0,0 1 1,-4-1-1,1 0 1,1 1-1,2-1 1,-1-1-1,-2-1 1,1-1-1,0 0 1,2 2-1,-1 1 1,-2-3-1,-1 0 1,0 1 11,0 1 1,4 1-1,0 0 1,-2 1-1,-1-1 1,-1 1-1,0-1 1,0 0 0,2 2-1,0 1 1,2 1-1,-1-1 1,-2-1-77,-1-2 1,0 4-1,1 2-1941,3 1 1466,-2 1 514,3 9 0,0-4 0,1 4 0</inkml:trace>
  <inkml:trace contextRef="#ctx0" brushRef="#br0" timeOffset="1">15166 9851 7952,'-7'0'-549,"2"0"555,0 0 0,2 0 0,-3 1 0,1 3 0,2 4 1,2 2-1,1 2 0,0-1 0,0 1-12,0-1 0,0-3 1,0 0-1,0 1 1,0 1-1,0 2 1,0 0-1,0-1 0,-2 1 1,0-1-1,-2 1-4,1 0 0,1-5 1,-1 1-1,-2 1 0,0 2 1,-2-1-1,2-1 0,-1-3 1,1 1-1,-2-2 1,1 2-1,-3-2 0,-2 1 1,0 1 19,-1 2 1,0-3-1,1 1 1,-2-1 0,-1 1-1,-3 0 1,0 1 0,-1 0-1,1 0 1,-1-1-1,1 0 1,-1-1 0,0-1-1,-1 2 1,1-2 10,2 0 1,-1 3 0,0-3-1,1 0 1,-2 0 0,1-1 0,-1 0-1,1 0 1,-1 0 0,0 0 0,-3 0-1,0-2 1,1 1 0,0-1 0,0 2-36,-2-1 1,-5 2 0,-1-1 0,3-1 0,0-1-1,0 1 1,0 1 0,-4-2 0,1-1 0,-1 1-1,2 0 1,0 2 0,-1 0 0,-1 0 0,1 0-2,2-2 0,-3 0 0,1-1 1,-2 2-1,-1 0 0,0 1 1,2 0-1,-1 0 0,1-1 1,0-1-1,0 1 0,0 1 1,0-2-1,-1 0 0,1-2 7,-4 0 1,1 1 0,0 2 0,1 0 0,-2 0 0,0-2 0,-2-1 0,0 0 0,0 0-1,2 2 1,0 0 0,2 2 0,-1-1 0,0-2 10,1-1 0,-2 1 1,5 2-1,-1 1 1,0-2-1,-1 0 0,-2-2 1,-1 0-1,1 0 1,2 1-1,1 1 1,0 2-1,0-1 0,0-2 1,-1-1 0,1 0 1,2 0-1,-3 0 1,1 0-1,2 0 1,0 0 0,0 0-1,0 0 1,0 0-1,0 0 1,1 0 0,1 0-1,2 0 1,0 0-1,-1 0 2,1 0 0,0 0 0,0 0 1,-1 0-1,1 0 0,0 0 1,0 0-1,-1 0 0,1 0 0,0 1 1,-1 2-1,1 1 0,0-2 1,0 1 13,-1 1 0,5-3 0,0 3 0,-1-3 0,1-1 0,1 0 0,0 0 0,1 2 0,0 0 1,3 2-1,1-1 0,1-2 0,1-1 0,-1 0 55,0 0 1,1 4-358,-1 0 0,7 0 0,5-4 0,7 0 282,3 0 0,-4-6 0,-1 0 0</inkml:trace>
  <inkml:trace contextRef="#ctx0" brushRef="#br0" timeOffset="2">11898 10258 7952,'6'-5'-30,"-1"2"1,-4-4-1,2 1 1,1 0 58,-2-3 1,0 5 0,-4 2 0,0 6 0,-2 3 0,0 0 0,0 1-62,0 0 0,-1-4 1,3 4-1,-4-1 0,1 1 1,-1 0-1,-1 1 1,0 1-1,-1 2 0,0-1 1,0 1-1,1 0 0,-1-1 1,-1 1 48,-2 0 0,1-1 0,1 1 0,1-2 0,1-1 0,-1-1 1,1 1-1,1 1 0,1 2 0,0 0-15,2-1 0,2 1 0,2-2 1,3-1-1,4-1 0,1 1 1,0 0-13,-2-1 0,-3-2 0,4-3 0,0 2 0,0 0 0,-2 2 0,1-2 1,-1 0-1,3-1 0,1 0 0,2 0 0,0-2-2,-1 0 1,1 1-1,0 1 1,-1 0-1,1 0 1,-1 0 0,1 0-1,0 0 1,-1 0-1,1-1 1,0 1-227,-1 0 0,-4 1 1,-3-1 237,-3 4 0,-1 2 0,0 2 0</inkml:trace>
  <inkml:trace contextRef="#ctx0" brushRef="#br0" timeOffset="3">13863 13747 7696,'0'-8'-794,"0"0"936,0 6 0,0-9 0,-1 5 1,-3-1-1,-3 5 0,0 3 0,0 4 1,2 2-1,2 2 197,2 1-398,1-3 1,0 3 0,0-2 0,0 2 0,0 2 0,0-1 0,0 1 0,0-1 0,0 2 0,0 2 0,0 0 0,0-1 0,1 1-1,2-1 25,1 1 1,0 1-1,-4-5 1,0 1 0,0 0-1,0-1 1,0 1 0,1 0-1,2-1 1,0 1 0,1-1 78,2 1 0,-4-5 0,5-2 1,-1-1-1,1-1 0,2 0 1,1-2-26,2-1 0,-5 0 1,1 0-1,1 0 1,1 0-1,2 0 1,0 0-1,-1 0 1,1 0-1,0 0 1,-1 0-1,1 0-26,-1 0 0,5 0 0,1 0 1,0 0-1,1 0 0,0 0 1,2 0-1,2 0 0,2 0 1,-1 0-1,0 0 0,0 0 1,1 0-1,-1 0 0,0 0-5,0 0 1,1 0 0,-1 0 0,0 2 0,1 0 0,0 2 0,2-1-1,2-2 1,1-1 0,-1 0 0,-2 0 0,-1 0 0,-1 0 0,3 0 0,3 0 16,0 0 0,-1 0 0,-3 0 0,1-1 0,1-2 0,-1-1 0,0 2 1,0 0-1,0 2 0,2-1 0,0-2 0,2 0 0,-1 0 0,-3 2-172,-2 1 168,3-5 1,-2 3 0,4-2 0,-2 3 0,-2 0 0,-2-2 0,1-1 0,1 2 0,1 0 0,-1 2 0,-2 0 0,0 0 0,0 0 0,2 0-17,1 0 0,0 0 0,-3 0 0,-1 0 0,0 0 0,0 0 0,1 2 1,-1 0-1,-1 2 0,-1-1 0,-2-2 0,2-1 0,-1 1 0,1 2 0,-3 1 32,-1-2 1,2 0-1,-2-2 1,0 0 0,1 0-1,-1 0 1,1 0 0,0 0-1,3 0 1,-1 0 0,1 0-1,-3 0 1,0 0 0,0 0 12,3 0-36,1 0 1,-3 0-1,-1 0 1,0 0-1,-1 0 1,1 0-1,0 0 1,2 0 0,-1 0-1,-1 0 1,-1 0-1,-1 0 1,-1 0-1,2 0-7,1 0 0,-4 0 1,3 0-1,0 0 0,1 0 1,1 0-1,-1 0 0,0 0 1,-1 0-1,1 0 1,-1 0-1,1 0 0,-1 1 1,0 2-1,-2 0 6,2 0 1,-3-2-1,4-1 1,-1 0 0,-3 0-1,-1 0 1,0 2-1,3 0 1,2 2 0,0-1-1,-3-1 1,-2 1-1,-1 1 20,0-2 0,-1 3 0,1 1 0,0-1 0,-1 0 0,1-1 1,-1 0-1,1 0 0,0-2 0,1 1 0,1-1 0,1 2 1,0-1-1,-3-2-14,0-1 0,1 0 0,1 0 1,2 0-1,-2 0 0,0 0 1,0 0-1,3 0 0,0 0 1,0 0-1,-2 0 0,1 1 1,-1 2-1,1 1 0,-1-2 5,1 0 0,1-2 1,-3 0-1,1 0 0,1 1 1,-1 2-1,1 1 0,-2-2 1,-1-1-1,-1-1 1,1 0-1,1 0 0,1 0 44,0 0 0,-3 0 0,0 0 0,-2-1 0,-1-1 0,-2-4 0,-1 1 0,0-1 0,0-1 1,-1-2-1,0-1 0,-2-2 0,0 2 58,0 2 0,-1-2 0,2 2 0,-3-2 0,-1-2 0,0 0 0,0 1 0,0-1 0,-1 1 0,-2-1 1,-1 0-1,2 1-55,0-1 0,2 0 0,-1 1 0,-2-1 1,-1 1-1,2-1 0,-1 0 0,1 1 1,-2-1-1,0 0 0,0 1 0,0-1 15,2 0 0,0 1 1,1-1-1,-2 1 0,0-1 1,0 0-1,2 1-445,1-1 1,1 6 0,3 3 0,4 4-1,1 4 1,0 2 0,-2 1 377,3-2 0,5 5 0,3-5 0</inkml:trace>
  <inkml:trace contextRef="#ctx0" brushRef="#br0" timeOffset="4">18910 11595 7584,'-1'10'-394,"-3"-2"1,2 3-1,-6-4 442,-1 4 0,2-4 1,0 1-1,-2 1 0,0 2 1,1 0-1,4 1 0,3-1 1,2 0-1,3-2 0,4-1 1,2-1-1,2 0 1,-1-2-72,1 0 1,1-4 0,1 5-1,1-3 1,1 1 0,-1-1-1,1-2 1,-1-1 0,1 0-1,1 0 1,0-1 0,-1-3-1,-1-4 1,-1-2 0,0-2 0,2 1 101,-2-1 1,-5-1 0,-1-1-1,1-3 1,1 0 0,0 1 0,-2 0-1,-3 1 1,-1-1 0,0 1-1,-1-1 1,-2 1 0,-2 0 0,-2 2-36,-1 2 0,-5-1 0,1 2 1,-2 1-1,-2 2 0,1 1 1,-1 1-1,0-1 0,1 3 0,-1-1 1,1 0-1,-1 1 0,0 2 1,-1 1-1,-1 0-155,-1 0 0,-1 1 0,4 2 0,1 2 0,-1 1 0,1 4 0,0 0 0,4 1 0,1 1 1,2 0-1,1-1 0,0 1 0,2 0 111,1-1 0,0-4 0,-5 3 0,-2-3 0</inkml:trace>
  <inkml:trace contextRef="#ctx0" brushRef="#br0" timeOffset="5">19469 11397 7587,'-2'-10'-78,"0"1"1,-3 1 0,-2 1 0,-2 0 0,0 5 0,0 3 0,3 4 0,-1 1 51,1 3 0,-1 2 0,-2-1 0,3-1 0,-1-1 0,2 1 0,-1 0 0,0 0 0,1-1 0,1 1 0,-1 1 0,-1 2 0,-2-2-269,0-2 0,4 2 295,-3-2 0,9-13 0,-1-3 0</inkml:trace>
  <inkml:trace contextRef="#ctx0" brushRef="#br0" timeOffset="6">19364 11316 7750,'6'-5'0,"-2"-3"67,-2-2 0,-2-2 1,0 1-1,-2 0 1,0 2-1,-3 3 0,-2 0 1,-2 4-1,-1 1 1,-2 2-107,0 3 0,1-2 0,-1 7 0,1 3 0,-1 4 0,-1 2 0,-1 2 0,-3 2 0,0 3 0,-1 1 0,0 2 0,-3 2 0,-1 2 0,-1 2 0,0 1 3,0 0 1,-1-4 0,1 0 0,0 0 0,1-3 0,2-3 0,4-5 0,0 0 0,-1-1 0,1-1 0,-1 0 0,3-1-1,2 0 1,3-3 0,1-1 42,-1-1 1,4-1 0,2-1-1,6-2-384,5-4 0,2-3 0,0-2 377,-2-3 0,2 3 0,-3-4 0</inkml:trace>
  <inkml:trace contextRef="#ctx0" brushRef="#br0" timeOffset="7">19678 11665 6956,'-12'0'472,"1"0"-271,-1 0-207,6 0 1,2 0 0,8 0-1,3 0 1,4 0 0,0 0-1,2 0 1,3 0 0,2 0-1,1 0-69,1 0 0,-1 0 1,4 0-1,-1 1 0,-1 2 1,-3 1-1,-1-2 0,-2 0 1,1-1-1,-1 1 0,0 2 1,-2-1-1,-2-2-103,1-1 0,-4 0 0,-2-1 0,-1-3 178,-2-4 0,-2-7 0,-1-3 0</inkml:trace>
  <inkml:trace contextRef="#ctx0" brushRef="#br0" timeOffset="8">19864 11456 7952,'-5'-7'-1,"4"2"1,-5 4 0,5-2 0,-1-2 0,-4 0 0,1 1 0,-1 4 0,1 4-23,-1 2 0,3 2 0,1 4 0,0 1 0,-2 2 0,1 3 0,2 3 0,1 1 0,0 2 0,0 1 0,0-1 1,0 1-1,0 2 0,0 3 0,1 1-288,3 0 0,3-4 1,3 3-1,-1-1 311,-1 1 0,-1 1 0,5 4 0</inkml:trace>
  <inkml:trace contextRef="#ctx0" brushRef="#br0" timeOffset="9">16759 14247 7880,'-7'0'161,"2"0"-203,5 0 1,2 5-1,0 3 1,3 1-1,2 0 1,2-1-1,1 2 1,2 3-1,1 4 1,2-1-1,6 3 1,3-1-1,5 1 1,2 0-1,4 1-8,2 0 0,3-1 0,-2-1 0,2-2 0,1-1 0,2-2 0,-2-3 0,-2-2 0,-3-3 1,-1-1-1,1 0 0,2-2 0,0-1 0,0-1 0,-1 0 0,1 0 139,1 0 0,3 0 0,-3-1 1,-1-3-1,-2-3 0,-3-5 0,0-2 1,-4-3-1,0-1 0,-3-2 0,-3 1 1,-2 0-1,-2-3 0,0-2 1,-1 0-51,-2 2 1,-3 2 0,-2 0 0,1 2 0,-2 0 0,-1 2 0,-2 2 0,-2 4 0,-2-1 0,-1 1 0,1-2-1,1 1-422,-2-1 0,0 4-1331,-2 1 1714,0 4 0,5-2 0,1 5 0</inkml:trace>
  <inkml:trace contextRef="#ctx0" brushRef="#br0" timeOffset="10">18620 13840 7927,'-12'0'9,"0"0"0,1 0 1,0 1-1,2 2 1,3 2-1,-1 0-38,1 0 0,3 4 0,0-1 0,0 2 0,0 2 0,0 1 0,0 1 0,2 2 0,1-1 0,0 2 0,1 1 0,3 1 0,2-1 0,2 1 0,0-3 0,2 1 0,3-3 0,3-1 11,-2-1 1,-1-1 0,-2 0 0,2-2 0,1-3-1,2 0 1,-2-4 0,-1-1 0,0-1 0,1-1-1,2-3 1,-2-5 0,-1-4 0,0-4 0,1-1 93,2-2 1,-1-6-1,-5-1 1,-1 1 0,-2 1-1,-1 2 1,0-2 0,-1 0-1,-3-2 1,0 1 0,-4 1-1,-2 2 1,-3 0-1,-4 1 1,-2 2-77,-2 5 0,1 6 0,-4 2 1,-1 2-1,1 2 0,-1 2 1,0 1-1,1 1 0,-1 3 1,1 4-1,-1 2 0,1 3 1,2 2-1,2 0-81,-1-1 1,2 4 0,-2 0 0,5 2 0,4-2 0,1 0 0,2-1 0,2 1 0,1-1 0,1 0 0,3-3 0,4 0 0,2-1 80,2-1 0,4 7 0,2-6 0</inkml:trace>
  <inkml:trace contextRef="#ctx0" brushRef="#br0" timeOffset="11">19131 13700 7952,'4'-8'-1083,"0"1"1226,5-1 0,-7 0 0,0 3 0,-3 5 1,-4 8-1,-1 5 0,1 2 0,1 2 1,1 2-240,-1 3 0,0 2 0,4-1 0,0 0 0,0 2 0,0 1 0,0 2 0,0 0 0,1 2 0,2 0 1,2 1-1,0 0 0,0-1 0,-2-1 0,-1 1 3,2 2 1,-2-3-1,1-2 1,-1-3-1,-2 0 1,0-1 0,0-1-1,0-3 1,0-3-1,0-3 103,0-2 0,0-9 0,0-6 0,-2-5 0,0-4 1,-3-1-1,-1-3 0,1-1 0,3-3 0,-1-2 1,1-3-1,-2-1 0,1 0 0,2 0 0,1-2 98,0-1 0,0-1 0,0-4 0,0 2 0,0 1 0,0 1 0,1-2 0,2 0 0,2-1 0,1 3 0,2 4 0,0 2 0,0 2 0,-1 1 0,1 3-55,0 3 1,-4 3-1,3 3 1,2 1 0,2 2-1,0 2 1,1 3 0,0 0-1,-1 2 1,1 0-1,-2 2-71,-2 2 0,1-2 0,-4 6 0,0 1 0,1 1 0,-4 2 0,-1 0 0,-1-1 0,0 1 0,0 1 0,0 1 0,-1 1 0,-1 0 0,-4-1 0,0 0 18,-3 2 1,0-1-1,0-2 1,1 1-1,-2 2 1,-3-2-1,-3-1 1,2-1 0,1-2-1,2-1 1,-1-3-1,0 1 1,1-2-369,-1 0 0,6-2 0,3-6 1,6-1 367,4 2 0,9-5 0,2 1 0</inkml:trace>
  <inkml:trace contextRef="#ctx0" brushRef="#br0" timeOffset="12">19759 13793 7952,'0'-11'104,"-3"3"0,-3 1 0,1 1 0,-1 1 0,1-2 0,-2 2 0,1 0 0,-2 4-140,1 3 0,2 5 1,5 4-1,0 1 0,0 1 1,0 1-1,0 3 0,0 1 1,0 3-1,0 1 0,2 1 1,0 0-1,3 2 0,0 1-721,1 1 692,-2 5 1,-1-6 0,3 4-1,-1-1 1,0 0 0,-1-2-1,0-4 1,0-4 0,-2 0-1,1-3 1,-1 1 0,2-3 64,-1-1 0,-2-9 0,-1-8 0,0-2 0,0-11 0</inkml:trace>
  <inkml:trace contextRef="#ctx0" brushRef="#br0" timeOffset="13">19480 13747 7952,'-7'-4'-149,"-1"0"262,5-5 1,-6 6-1,4-3 1,0-1-1,-2 2 1,2-1-1,-1 1 1,-1-1-1,0 3-116,0-3 1,3 5-1,8-3 1,4 3-1,3 1 1,5 0-1,3 0 1,3 1-1,3 2 1,1 1 0,2-2-34,2 0 1,1-2 0,4 0 0,1 0 0,3 0 0,2 0 0,2 0 0,-2 0 0,-1-2-1,-2 0 1,-4-2 0,-3 1 0,-3 1 0,-5-1 57,-4-1 0,-2 0 0,-5 4 0,-1 0 0,1 0 0,-2 2 0,-2 1 0,-5 5 1,-5 3-302,-2 0 1,-3 1 0,2-1-1,-1 1 1,0 0 0,-1-1 278,-2 1 0,-1 0 0,-2-1 0</inkml:trace>
  <inkml:trace contextRef="#ctx0" brushRef="#br0" timeOffset="14">20411 13584 7952,'-5'-7'-19,"2"-2"1,-3 4-1,-1 0 1,1 0 0,-2 1-1,0 0 1,0 0 0,-1 2-1,-1 0 1,-2 4 0,1 2-5,-1 3 0,4 4 0,1 2 0,-3 1 0,0 3 0,0 1 0,1 2 0,1 2 0,0 2 1,1 0-1,-1 2 0,0 2 0,0 1 0,2 1 0,-1-2 0,2 2-16,0-1 1,0-1 0,2 1 0,-1 1-1,2-2 1,0 1 0,2-3 0,2-3 0,2-2-1,3-3 1,4-1 0,0-3 0,2-1-1,3-3 1,3-1-224,3-1 0,1-6 1,1 2 261,-1-2 0,5-2 0,2 0 0</inkml:trace>
  <inkml:trace contextRef="#ctx0" brushRef="#br0" timeOffset="15">20795 13840 7982,'-12'0'-8,"2"1"0,0 2 1,4 2-1,1 1 1,2 3-69,2 2 1,1 0-1,1 2 1,2 3-1,2 3 1,1 3-1,4 1 1,0 2-1,2 1 1,0 2-1,3 1 1,0 0-1,-1 0 1,-1 0-1,-1 1 1,0 1-1,-2 0 65,-2 0 0,-2-4 0,-3 3 1,1-2-1,-2-2 0,-1-2 1,-2-5-1,-1-4 0,-2-2 0,0-1 1,-1-2-1,-3-2 0,-2-4 1,-2-3 51,0-1 1,5-1 0,-1-3 0,-1-4 0,-2-2 0,0-2 0,0 1 0,2-1 0,3 1 0,-1-2 0,2-2 0,-1-1 0,1-1-42,-1 0 0,-3-4 0,3 3 0</inkml:trace>
  <inkml:trace contextRef="#ctx0" brushRef="#br0" timeOffset="16">20713 13537 7982,'-10'-11'0,"1"-1"-88,1 0 0,2 1 0,-4 1 0,4 0 0,0 4 0,2 1 0,2 2 0,8 2 0,3 1 0,1 1 88,-2 3 0,2-3 0,2 10 0,6-5 0</inkml:trace>
  <inkml:trace contextRef="#ctx0" brushRef="#br0" timeOffset="17">21050 13956 7982,'7'5'-109,"-2"-3"0,-4 3 0,3-5 1,4 0-1,2 0 0,2 0 75,0 0 1,-5-4 0,2-1 0,3-1 0,2 0 0,2 0-1,-1-4 1,2 1 0,1 0 0,3 2 0,1-1 0,1 0 0,-1 0 33,-3-1 0,8-1 0,-2-2 0</inkml:trace>
  <inkml:trace contextRef="#ctx0" brushRef="#br0" timeOffset="18">21539 13956 7333,'6'-1'-25,"-2"-3"0,-3-4 1,-1-2-1,0-3 0,0-1 1,0-2 20,0 2 1,0-4 0,0 0 0,0-2 0,0 1 0,0-2-1,0 1 1,0-1 0,0 3 0,2 0 0,0 1 0,2 0 0,0 4-1,0 3 4,0 2 0,1 6 0,-2-1 0,0 6 0,1 4 0,0 5 0,0 2 0,0 2 0,0-1 0,0 1 0,0 0 0,-1 3 0,3 1-27,0 2 0,-3 1 1,1 1-1,-3-1 1,0 0-1,2 1 1,1-1-1,-2 0 1,0 0-1,-2 2 1,0-1-1,0 1 1,0-3-1,0-1-65,0-3 0,1 0 1,1-4-1,2 2 1,0-2-1,0-1 1,1-3 91,2-2 0,0 2 0,5-3 0</inkml:trace>
  <inkml:trace contextRef="#ctx0" brushRef="#br0" timeOffset="19">21818 13282 7342,'0'-12'41,"0"0"0,0 3 561,0 5-617,0 0 0,0 15 1,1-3-1,3 3 1,3 3-1,0 3 1,1 0-1,1 1 1,3 0-1,2 3 0,3 1 1,1 2-1,3 2 1,1 3-1,2 0-81,3 4 1,-1-1-1,4 0 1,-2-2-1,-2 0 1,-1-1 0,-2 2-1,-1 0 1,-4-1-1,-5 0 1,-5 0-1,-3 2 1,-3 2 0,0 0 93,-2 1 0,-2 0 0,-2 0 0,-3 1 0,-4 2 1,-2-1-1,-1-2 0,-1-4 0,-1-1 0,1 0 1,-2 2-1,-1 0 0,-2-1 0,1-2 0,0-2-104,-2 0 1,-1 4 0,-1-4 0,0-1 105,-1-2 0,1 5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464"/>
    </inkml:context>
    <inkml:brush xml:id="br0">
      <inkml:brushProperty name="width" value="0.09086" units="cm"/>
      <inkml:brushProperty name="height" value="0.09086" units="cm"/>
      <inkml:brushProperty name="color" value="#FF0000"/>
    </inkml:brush>
  </inkml:definitions>
  <inkml:trace contextRef="#ctx0" brushRef="#br0">5803 15666 7982,'0'-12'-60,"-1"4"0,-3 1 0,-4-1 0,-1 0 0,0 2 0,2 0 0,-2 4 0,-2 1 0,0 1 0,-1 0 0,0 0 0,1 0 1,-1 0 98,0 0 1,0-4 0,-3 0 0,0 1 0,1 1 0,1-1 0,1-1 0,-1 0-1,-1 0 1,-3-1 0,0 0 0,1-1 0,0 0 0,1 0 0,-2 1-20,-1 0 0,3-4 0,-1 2 0,0 1 0,1 0 0,-1 3 0,1-1 0,-1 0 0,1 0 0,-1 0 0,1 2 0,-1 0 0,1 2 0,-2 0 0,0 2-27,0 1 1,-2 0-1,2 3 1,0 0 0,0-3-1,3 1 1,1 2 0,2-1-1,-2 1 1,-2-1 0,0 2-1,1-1 1,1 2-1,1 0 1,1-2 23,-1-1 1,4 4-1,0-2 1,1 1-1,-1-1 1,0 2 0,0 2-1,1 0 1,0 1-1,1-2 1,1-1-1,-2-1 1,2 1 0,0 2-1,2 0 1,2 1-29,1-1 1,-4 1 0,0 0 0,2-1 0,0 2 0,2 1 0,0 2 0,0-2 0,0 0 0,0 1 0,0 0 0,0 1 0,0-1 0,0 2 28,0 1 1,0-4 0,0 2 0,0-3 0,0-2 0,0 1 0,0 0 0,0-1 0,0 1 0,2-1 0,0 1 0,2 0 0,0-1-24,1 1 1,-4-4-1,5-1 1,-3 3-1,3 0 1,-1 1-1,0 1 1,-1 0-1,0-1 1,0 1-1,-1-2 1,1-1 0,0-1-1,0 0 1,0 0-4,0-1 0,4 1 0,-3 3 1,0-2-1,1-3 0,0 0 1,0 1-1,0 2 0,2 1 1,0 1-1,-2-2 0,1-3 1,-2 1-6,0-1 1,4 1 0,-2 2-1,0-2 1,1 1 0,0 0 0,0-2-1,-1 1 1,3-2 0,-1 1 0,0 0-1,-3 0 1,1-1 0,-1 2 15,3-1 0,0-2 0,0 2 1,-1 1-1,1-2 0,0 2 0,0-1 1,-1 2-1,1 0 0,1-2 0,2 0 1,-1 1-1,1 1 0,0-2 3,-1-2 1,1 1 0,0-1-1,-1 0 1,1 0 0,1 0-1,1 0 1,1-1 0,0 1-1,-1-1 1,0-2 0,2 0-1,-1 2 1,1 1 0,-1-1-19,-1-2 0,3-1 0,0 0 0,0 0 0,1 0 0,-1 0 0,1 0 0,-1 0 0,1 0 0,-2 0 0,1 0 0,-1-1 0,1-2 0,1-2 0,0 0 7,-3-1 0,2-3 0,-1 3 0,-1-2 0,1 0 0,0 1 0,1-1 0,1 0 0,-1-1 0,0-1 0,-2-1 0,1 2 0,-1 2 0,0-2 0,-1-2 4,1 0 1,-2-4 0,3 1 0,-3 3 0,-2-2-1,0 1 1,-2-2 0,-2 1 0,1 0 0,0 1-1,-2-1 1,1-1 0,-2-3 0,0 1 5,-2-1 0,2-3 1,-1 4-1,-2-2 1,0-3-1,-2 0 0,0 0 1,0 2-1,0 0 1,0-1-1,0 1 0,0 0 1,0-1-1,0 2 1,0 0 9,0 0 1,0 0 0,0-3-1,0 3 1,-2 0 0,0 1 0,-2 0-1,0 2 1,0-1 0,0 0 0,0-1-1,1 0 1,-3 3 0,1 0 0,-1-1 5,-1 0 0,1-2 0,-3 3 1,2-2-1,1 1 0,-1-1 1,-2 1-1,0 1 0,0 1 1,1 1-1,-1 0 0,0 1 1,0-1-1,2 0 0,-2 1 16,-2-1 1,0 1-1,-1-1 1,2 0-1,1 1 1,1-1 0,-1 0-1,-2 1 1,0 0-1,-1 2 1,1 2 0,-1-1-1,0 0 1,2 0-14,2-1 1,-2 3 0,2-1-1,-1 1 1,0 1 0,1 0 0,-1 2-1,-1 2 1,-2 2 0,2 3 0,2 4-1,3 2-445,0 2 1,4 4-1,-3 4 421,2 2 0,-3 1 0,-1 0 0</inkml:trace>
  <inkml:trace contextRef="#ctx0" brushRef="#br0" timeOffset="1">13061 16457 8243,'0'-12'-503,"0"0"0,0 4 670,0 1 0,0 3 0,-2-3 0,-2 2 0,-2 4 0,-1 4 0,4 4 0,1 4 0,2 0-223,0 1 1,0 0 0,0-1 0,0 1 0,0 1-1,0 1 1,0 3 0,0 1 0,0 2 0,0 1 0,0 0-1,2-2 1,0 3 0,2 1 0,-1 2-38,-2-3 0,3-3 1,1 1-1,0-3 0,2-2 1,-1-1-1,2-2 0,0-4 1,-1-2-1,2-1 0,2 0 1,0-2-1,1-2 142,0-1 1,-1 0 0,1 0 0,-1-1 0,1-2 0,0-2 0,-1-1 0,2-2 0,1 0 0,2 1 0,-2-3 0,-1 0 0,0-1 0,1-1 0,2 0 7,-2 1 1,0-1-1,0 0 1,3-1 0,0 1-1,1-1 1,-1 2 0,1 1-1,-1 1 1,1 0 0,0 1-1,1 0 1,1 2 0,-1 1-1,1 1-68,-2 0 1,2 0 0,-3 4 0,0 0 0,0 0 0,-2 0 0,1 0 0,-1 0 0,-1 0 0,-1 0-1,-1-1 1,0-2 0,1-1 0,1 2 0,1 0-25,-1 2 0,-1-3 1,-1-3-1,0 1 1,-1 0-1,1 1 1,0 0-1,-1 0 1,1 2-1,-1 1 1,1 1-1,0 0 1,-1 0-79,1 0 1,0 0 0,-1 1-1,1 1 1,-1 4 0,1-1-1,0 0 209,-1-2 0,-3-2 0,-1-2 0,-2-3 1,-3-4-1,0-2 0,-2-2 0,0 0 0,0-1 9,0-2 0,0 2 1,0-4-1,0 2 1,0-1-1,0 2 1,0 1-1,0 0 1,0-1-1,0-2 1,0 2-1,0 1 0,0 2-67,0-1 0,0 7 0,0 5-38,0 6 0,0 10 0,0 2 0</inkml:trace>
  <inkml:trace contextRef="#ctx0" brushRef="#br0" timeOffset="2">19946 16491 7761,'-8'-1'-45,"0"-3"1,-1-4-1,0-2 1,0 0-1,2 1 74,2 1 0,1 4 0,4-1 0,0 4 1,0 6-1,0 4 0,0 3 0,0-1-72,0 1 0,0 1 0,2 1 0,0 3 0,2-1 0,-1 3 0,-1-1 1,1 2-1,1 2 0,0 3 0,0 1 0,1 2 0,0 1 0,0-1 1,-2-1 13,-2 2 1,3-5 0,0 5 0,-2-4 0,0 0 0,-2-4 0,1-3-1,1-4 1,2-1 0,0-3 0,1-2 0,3-4 0,2-4 34,2-4 0,0-3 0,-1-4 0,1-1 0,0 1 0,0-1 0,3 0 0,0 1 0,-1-1 1,-1 2-1,-1 1 0,1 1 0,1 0 0,2 2 0,-2 1 5,-1-1 0,2 5 0,1-4 0,-1 1 0,1 0 0,-1 2 0,1 0 0,-1 2 0,2 0 0,0 0 0,1 0 0,-1 2 1,0 0-1,-2 3 6,2 2 0,-3-3 1,4 2-1,0-1 0,-1-1 1,1 0-1,0 0 0,2 0 1,-1 0-1,0 0 1,1-2-1,-1-1 0,1 1 1,0 0-1,2 2-31,1-1 0,-3-1 0,-1 1 0,2 1 0,0-2 1,-1 0-1,-2-2 0,0 0 0,-1 0 0,1 0 0,-1 0 1,0 0-1,-3 0 0,-1 0 29,-1 0 0,-1-2 0,1-1 0,-2-5 0,-1-3 1,-2 0-1,-2-1 0,-2 1 0,-2-2 0,-2-2 80,-3 0 1,-3-1-1,-4 5 1,0-1-1,2 1 1,1 0-1,-1 2 1,-1 1 0,-2 1-1,1-1 1,-1 1-1,1 2 1,0 1-200,3-1 1,-2 4-1,4-2 1,-1 6-1,5 3 1,3 2-1,4 0 104,2 1 0,0 1 0,5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467"/>
    </inkml:context>
    <inkml:brush xml:id="br0">
      <inkml:brushProperty name="width" value="0.09086" units="cm"/>
      <inkml:brushProperty name="height" value="0.09086" units="cm"/>
      <inkml:brushProperty name="color" value="#FF0000"/>
    </inkml:brush>
  </inkml:definitions>
  <inkml:trace contextRef="#ctx0" brushRef="#br0">17477 5558 7865,'-4'-7'4,"-1"1"1,4 1 0,-2-1 64,1 0 1,-1-2-1,1 0 1,-1 1 0,0-1-1,1 0 1,0 1 0,0-1-1,1 1 1,-3-1 0,0 0-1,-2 1 1,-1 2 0,0 3-1,-1 1-104,1 1 0,-1 3 0,0 2 0,1 3 0,0 1 0,1 2 0,1 0 0,-1 1 0,-1 0 0,-1 1 0,2 0 0,0-1 0,1 1 0,1 0 1,1-1-1,-1 0 0,3-1 0,0 0-62,1-2 1,0 0-1,0-1 1,0 1 0,0 1-1,0 0 1,0-2 96,0 0 0,3 0 0,2-1 0</inkml:trace>
  <inkml:trace contextRef="#ctx0" brushRef="#br0" timeOffset="1">15420 4258 7865,'4'8'-1732,"0"0"1604,5-6 195,-8 9 0,6-10 0,-5 1 0,2-4 0,-3-5 0,-2 0 0,-4-1 1,0-1-1,-2 0 0,1 0 0,-3 1 0,-1 0 0,-2 1 0,0 0 0,1 2-47,-1 2 0,4 2 1,1 1-1,-2 0 1,-2 0-1,0 0 1,-1 1-1,1 2 1,-1 3-1,0 3 1,1 4-1,0 2 1,2 1-1,2 4 1,-2 2-34,-2 1 0,5 0 0,2 0 1,3 2-1,1 0 0,0 3 1,1-3-1,3 0 0,4-2 0,2-1 1,3-1-1,1-3 0,2-2 1,-1-1-1,0-3-126,1 0 1,1-6 0,-3 0 0,3-2 0,-1-1 0,1-1 138,-3-5 0,-1-9 0,-1-6 0</inkml:trace>
  <inkml:trace contextRef="#ctx0" brushRef="#br0" timeOffset="2">15571 4455 7645,'-4'8'-127,"0"0"1,2 1-1,0 1 1,2 2 0,0-1-1,0 1 1,0 0-1,2-1 1,2 0 151,3-4 0,0 2 0,-1-4 0,1 1 0,-1-1 0,3-3 0,1 0 0,2-4 1,0 0-1,-1-3 0,1-2 0,-1-2 0,0-2 0,-2-4-9,-1 0 1,-2-4 0,2 3-1,-4 1 1,-3-1 0,-1-1 0,0 1-1,-1-1 1,-3 3 0,-5 2 0,-4 3-1,-4 3 1,0 0 0,-1 4-1,0 1-55,-2 1 1,2 5 0,-1 2 0,3 4 0,0 2 0,2 1 0,1 3 0,3 1 0,1 2 0,2 1 0,4 0 0,1-3 0,2 0 0,2-2 38,1 1 0,4-1 0,4-5 0</inkml:trace>
  <inkml:trace contextRef="#ctx0" brushRef="#br0" timeOffset="3">15919 4386 6384,'-6'5'42,"2"3"0,3 2 0,1 2 1,0-1-1,0 2 0,0 1 0,0 2 1,0-1-1,0 1 0,1-1 0,1-1 1,4-1-1,-1-1 0,1-2 209,1-2-254,-5 2 1,8-9-1,-2 3 1,3-2 0,-1-4-1,-1-2 1,-1-3 0,1-4-1,0 0 1,0-1 0,-2-1-1,1-1 1,0-3 0,0 1-8,1-1 1,-4 1 0,0 5 0,-1-1 0,0 1 0,-2 2-1,0 5 1,-2 8 0,0 6 0,0 4 63,0 2 0,0 3 0,0-4 0,0 0 0,0-1 0,0 0 0,0 1 0,0 0 0,1-4 0,3-3 0,3-4-123,4-3 0,0-7 0,2-5 0,1-3 0,2-1 0,-1-1 1,1-1-1,-1 1 0,-1-1 0,-1 3 0,-1 2 101,0 4 1,-2 4 0,-2 8 0,-4 5-1,-2 4 1,1 3 0,1-1 0,-1-1 0,1-1-1,0-2 1,0-2 0,0-2 0,1 0-1,1-2-21,4-2 0,0-7 0,1-5 0,1-6 0,1-3 0,1-1 0,2 0 0,-2-2 0,0 0 0,0 1 0,0 2 0,-2 1 0,-4 3 0,-2 2 0,-1 3-5,0 1 1,-1 7 0,-4 2 0,0 10 0,0 7 0,0 4 0,0 2 0,0 5 0,0 4 0,2 6 0,0 1 0,3 1 0,2-1 0,2 1-20,1 1 1,2-9 0,-1 2 0,1-2 0,-2 0 0,-2-2 0,-3-6-1,-1-3 1,0-4 0,-2-1 0,-2-4 0,-3-4-19,-5-5 1,-3-4-1,0-4 1,1-5-1,1-5 1,2-6-1,1-2 1,-1-2-1,-1-2 1,2-2-1,1-2 1,1-2-1,-1-2 1,0 0-289,0-1 348,1 0 1,4 0 0,0 0 0,0 1-1,0 0 1,0 3 0,1 5 0,2 4 0,2 4-1,1 2 1,3 3 0,1 4 0,2 5-44,0 3 0,-2 6 1,-1 2-1,-1 4 0,1 0 1,0 2-1,0 1 1,-3 3-1,-1 0 0,-1 1 1,0-1-1,0 1 1,-3-1-1,-3 1 0,-5-2-37,1 1 1,-4-1 0,2-5 0,-3 1 0,0-1 0,-1 0 0,1-4 50,-1-3 0,0-2 0,1-2 0</inkml:trace>
  <inkml:trace contextRef="#ctx0" brushRef="#br0" timeOffset="4">16940 4432 7126,'-4'-11'12,"0"-1"0,-5 2 0,3 1 0,-2 1 0,0 0 0,-1 2 0,-1 2 1,-1 3-1,-1 1 0,-1 1 0,-1 3 0,-2 3 0,2 5 0,1 2 0,2 3 1,-1 0-8,1 0 1,-1 3 0,2-1-1,2 2 1,4-2 0,3-2-1,1-1 1,0-1 0,1-2-1,3-5 1,5-8 0,4-7-41,2-3 1,2-5-1,-3-2 1,3-1-1,0-3 1,-1-1-1,-1 0 1,-2 3-1,-2 3 1,1 4-1,-1 0 1,1 2 55,0 2 1,-6 12 0,-2 9-1,-3 3 1,-1 5 0,0 1-1,0 1 1,1 2 0,2 2-1,1 2 1,0 1 0,0-4-1,-1-6 1,1-4 0,2-4-97,1-5 1,0-3-1,0-8 1,2-3-1,3-5 1,2-4-1,2-3 1,-1-3 74,2-1 0,-4-5 0,4-2 0</inkml:trace>
  <inkml:trace contextRef="#ctx0" brushRef="#br0" timeOffset="5">17103 4154 8105,'-12'0'-47,"6"0"1,0 1 0,6 3-1,0 4 1,0 3 0,0 5 0,2 4-1,2 5 1,2 3 0,2 2 0,-1 3-40,2 5 1,3-2-1,2 2 1,2-1 0,-1-3-1,1 0 1,-1-3 0,-1-4-1,-1-4 1,-2-4 85,-4-3 0,4-3 0,-5-2 0</inkml:trace>
  <inkml:trace contextRef="#ctx0" brushRef="#br0" timeOffset="6">16975 4513 7307,'5'-7'-67,"3"-1"1,2 1 0,2-2 0,1 2 0,2-1 0,6 0 0,3 2-1,5-1 1,2 2 0,3 0 0,4 1 0,-1 0 0,-1 0 0,-2 2 0,-2 2-1,-2 4 101,-2 3 1,-2 4-1,-6 0 1,-2 1 0,-1 0-1,-4 0 1,-3 3-1,-3 0 1,-2-1 0,-2-1-1,-2-1 1,-1-1-1,0 1 1,0 0 0,-1-2 15,-3-2 1,-3-3-1,-4-5 1,0-1-1,4-5 1,3-4-51,2-4 0,-3-7 0,-1 3 0</inkml:trace>
  <inkml:trace contextRef="#ctx0" brushRef="#br0" timeOffset="7">17485 4142 7937,'-11'0'-271,"-1"0"0,1 0 0,-1 0 0,0 0 271,1 0 0,4 0 0,2 0 0</inkml:trace>
  <inkml:trace contextRef="#ctx0" brushRef="#br0" timeOffset="8">17741 3991 7681,'-12'0'7,"6"5"1,2 3 0,1 2-1,1 3 1,-2 4 0,1 5 0,2 6-1,1 5 1,0 4 0,1 3 0,3 4-1,4 1 1,2 0 0,2-2-1,-1-5 1,0-3 0,-2-4 0,-3-5-5,-1-6 0,-1-5 0,-4-11 0,0-8 0,0-7 0,0-3 0,0-1 0,0 0 6,0 3 0,0-4 0,0 1 0,0 0 0,0 3 0,1 0 0,2 0 1,2 2-1,2 2 0,0 3 0,1 1 0,0 0 0,1 2 0,1 2-2,2 4 1,-1 2 0,1 7 0,-2 1 0,-1 3 0,-2 0 0,-2 1-1,-3-1 1,0-1 0,-2 0 0,0-1 0,0 1 0,-2-2 0,-1-1 218,-5-2-282,-8 1 1,4-2 0,-5-2 0,1-4 0,1-3 0,1-1-1,1 0 1,1 0 0,1 0 0,-1-1 0,2-4 55,2-7 0,3 1 0,5-6 0</inkml:trace>
  <inkml:trace contextRef="#ctx0" brushRef="#br0" timeOffset="9">18008 4177 7987,'0'-5'-37,"0"6"1,-2 8-1,0 7 1,-2 3-1,1 4 1,2 4-1,1 2 1,0 0-1,0 1 1,1 1 70,3-2 1,3 0 0,4-6 0,1 0 0,-1-1 0,1-3 0,1-4 0,1-6-1,3-5 1,0-3 0,1-1 0,-2 0 0,2-1 0,-1-3 0,1-5 243,0-6-297,-4 3 0,3-9 0,-5 4 0,-1 0 0,0 1 0,-2 0 0,-3 1 0,-1-1 0,-2 2 0,-2 1 0,-1 2 0,-1 0 27,-3 4 0,-2 3 0,-6 8 0,0 5 0,1 5 1,1 4-1,1 1 0,1 0 0,0 2 0,2 1 0,0 1 1,3-1-1,-1-1 0,1-3 0,2 0-11,1 0 0,5-4 1,3 0-1,3-3 1,5-5-1,3-1 0,3-2 1,1-2-1,2-1 1,1 0-1,1 0 1,-2 0 2,0 0 0,3-5 0,2-2 0</inkml:trace>
  <inkml:trace contextRef="#ctx0" brushRef="#br0" timeOffset="10">16035 5349 7980,'-1'6'259,"-3"-2"1,-2-1-283,-1 1 1,2 2 0,5 6 0,0-1 0,0 1 0,0 1 0,1 1 0,3 3-1,4 1 1,3 2 0,4 2 0,0 1 0,-1-1 0,-1-1 0,-1-2 0,-1 2 0,0 0-11,-4-2 0,-1-2 0,-6-6 0,0 1 0,-2-1 1,-2 0-1,-3-3 0,-4-5 0,-2-1 0,-1-2 1,-2 0-1,-3-2 0,0-1 0,0-5 0,1-3-85,1 0 0,-4-6 0,3-2 1,0-3-1,3-1 0,3-1 1,3 0-1,1-3 118,-1-4 0,-1-3 0,-1 0 0</inkml:trace>
  <inkml:trace contextRef="#ctx0" brushRef="#br0" timeOffset="11">15942 5152 7980,'8'-4'-28,"0"0"0,-4-4 0,2 3 0,-1-2 0,-1 0 0,0-1 0,0 0-515,-2-1 0,1 4 1,1 1 542,4 3 0,2-4 0,2-2 0</inkml:trace>
  <inkml:trace contextRef="#ctx0" brushRef="#br0" timeOffset="12">16383 5349 8189,'12'11'-79,"-6"-3"1,-1-1 0,1-2 0,0-1 0,2-1-1,0 1 1,1-1 0,1-2 0,1-1 0,0-1 0,-2-2-1,-1-2 84,1-1 0,-3-2 0,0-4 0,1 1 0,-2-1 0,1 1 0,0-1 0,-1 0 1,-3 1-1,0-1 0,-2 1 0,-2-1 0,-1 2 1,-5 2 0,-4-1 0,-2 5 1,-3 1-1,0 3 0,1 4 0,0 4 1,1 4-1,-1 2 0,1 3 1,-1-1-1,2 1 0,3-1 0,3-1 1,3 2-136,2 1 0,2-4 1,1 2-1,1-5 1,3-2-1,5-2 1,4-2 128,2-3 0,11-6 0,-1-2 0</inkml:trace>
  <inkml:trace contextRef="#ctx0" brushRef="#br0" timeOffset="13">16731 4943 8135,'-6'5'7,"-1"-3"1,5 6 0,-2 1 0,1 2-1,2 1 1,1 4 0,0 3 0,0 4-1,1 4 1,2 3 0,2 1 0,0-1-1,2-1 1,-2 0-37,0-1 1,3-2 0,-3-5 0,0-3-1,2-2 1,-2-2 0,1-2 0,-1-3 0,2-2-1,-1-4 1,2-4 0,-2-5 0,0-6 43,-1-3 1,0 2 0,4-4 0,-3 2 0,1-1 0,-1 2 0,2 0 0,0 1 0,-1 0 0,2 3 0,2-1 0,0 2 0,1 2 9,0 3 0,-1-2 0,1 4 0,-1 2 0,1 4 0,0 2 0,-1 3 0,-1 2 0,-1 0 0,-2 1 0,-2 1 0,-2 1 0,-2 1 0,-1-1 11,0-1 1,-5 3 0,-4-1 0,-4-1 0,-4-1 0,-1-1 0,-3 0 0,1-2 0,-1-1 0,2-3 0,0 0 0,0-4 0,4-1 0,2-1 0,2 0-319,-1 0 1,2-1 0,2-3-1,5-3 1,6-4 0,5 0 281,2-1 0,7 0 0,1 1 0</inkml:trace>
  <inkml:trace contextRef="#ctx0" brushRef="#br0" timeOffset="14">17381 5163 8051,'6'-5'29,"-2"-3"0,-2 2 0,-4-1 0,-2 2 0,-3 3 0,-4 0 1,0 2-1,-1 0 0,1 0 0,-2 2 0,-1 1 0,-3 5 0,0 3 1,0 0-1,3 1-44,1-1 1,3 1-1,1 0 1,2-1-1,2 1 1,3-1-1,0 1 1,2 0 0,0-1-1,3 1 1,3-1-1,6 1 1,2 0-1,3-1 1,1-1-54,0-2 0,4 3 0,-3-4 0,3 4 0,1 0 1,1 1-1,-2-1 0,-2 1 0,-2 0 0,-1-1 0,-4 1 1,-4-1-1,-5 1 0,-3 0 0,-1-1 138,0 1 1,-5-4 0,-3-1 0,-3 1 0,-5 0 0,-3-2 0,-2-1 0,1-1 0,0 0 0,0 0 0,-2-1 0,-2-2 0,3-1 0,0 0 17,2 0 1,3 0-1,-2-1 1,1-2-1,3-1 1,1 0-1,2 0 1,-1 1 0,0 0-89,1 2 0,-1 6 0,1 1 0</inkml:trace>
  <inkml:trace contextRef="#ctx0" brushRef="#br0" timeOffset="15">7670 5790 7185,'0'-5'-301,"0"5"1,0 6 267,0 4 0,0-2 0,0 0 0,0 1 1,0 1-1,0 2 33,0-1 0,0 6 0,0 1 0</inkml:trace>
  <inkml:trace contextRef="#ctx0" brushRef="#br0" timeOffset="16">7704 6091 7970,'0'12'-189,"0"0"0,0-1 1,0 1-1,0-1 1,0 1-1,2 0 1,0-1-1,2 1 1,-1-1 188,-2 1 0,-1-6 0,5 0 0,2-6 0</inkml:trace>
  <inkml:trace contextRef="#ctx0" brushRef="#br0" timeOffset="17">7739 6439 7571,'-4'18'0,"1"-2"0,-1-3 0,0-2-354,0 1 0,0 0 1,4-1-1,0 1 354,0-1 0,-5 1 0,-2 0 0</inkml:trace>
  <inkml:trace contextRef="#ctx0" brushRef="#br0" timeOffset="18">7774 6973 7035,'0'12'-633,"0"-1"1,0 1 632,0 0 0,0-1 0,0 1 0</inkml:trace>
  <inkml:trace contextRef="#ctx0" brushRef="#br0" timeOffset="19">7728 7310 7584,'-2'18'0,"0"-3"0,-2-2-167,1-1 0,-2-1 0,1 1 0,2-1 0,0 1 0,2 0 0,0-1 0,0 1 0,0-1 167,0 1 0,0-5 0,-5-2 0,-1-5 0</inkml:trace>
  <inkml:trace contextRef="#ctx0" brushRef="#br0" timeOffset="20">7693 7751 7970,'0'18'0,"0"-3"-186,0-2 1,0-1 0,0-1 0,0 1 0,0-1 0,0 1 0,0 0 0,1-2 0,2-1 180,1-1 0,1-6 1,-3 3-1,2 1 1,-1 1-1,-2 4 1,-1 0-1,0 1 2,0-1 0,0 1 1,0 0-1,0 0 1,0 3-1,0 0 1,0-1-1,0-1 1,0-1-1,0 1 1,0 1-1,0 1 1,0 0 29,0-3 0,0-4 0,0 0 1,0 1-1,0 1 0,0 2 1,1-1-1,2 1-184,1 0 1,0-5 0,-4 1 0,-2 0 156,-1-2 0,1-1 0,-3-5 0</inkml:trace>
  <inkml:trace contextRef="#ctx0" brushRef="#br0" timeOffset="21">11301 7275 7759,'-5'-7'-553,"3"1"1,-6 3 388,-1-1 0,4 6 0,-1 4 0,3 2 0,-1 0 164,1 1 0,2 1 0,1 2 0</inkml:trace>
  <inkml:trace contextRef="#ctx0" brushRef="#br0" timeOffset="22">11255 7693 7970,'1'18'0,"2"-3"-146,1-2 0,-1-1 1,-3-1-1,0 1 0,2-1 1,0 1-1,2 0 0,-1-1 1,-2 1-1,0-1 0,2 1 1,1 0 145,-2-1 0,0 1 0,-2-1 0,0 1 0</inkml:trace>
  <inkml:trace contextRef="#ctx0" brushRef="#br0" timeOffset="23">11301 8238 7970,'4'15'-183,"0"1"0,0-1 1,-4-2-1,0 1 1,0 2-1,0-2 0,0-1 1,0-2 182,0 1 0,0 0 0,5-1 0,2 1 0</inkml:trace>
  <inkml:trace contextRef="#ctx0" brushRef="#br0" timeOffset="24">11313 8667 7970,'0'17'-145,"0"1"1,0 0-1,0-3 1,0-2-1,0-1 1,0 0 0,0-1-1,0 1 1,0-1-1,0 1 1,0 0 0,0-1 31,0 1 1,0-1-1,0 1 1,0 0 112,0-1 0,0 1 0,0-1 0</inkml:trace>
  <inkml:trace contextRef="#ctx0" brushRef="#br0" timeOffset="25">11278 9259 7569,'0'11'0,"-1"1"0,-2 1 0,-1 1-187,2 2 0,0-1 0,2-3 0,0-1 0,0 1 0,0-1 0,0 1 0,0 0 187,0-1 0,0 1 0,0-1 0</inkml:trace>
  <inkml:trace contextRef="#ctx0" brushRef="#br0" timeOffset="26">11197 9804 7970,'-1'18'0,"-2"-1"-164,-1 0 0,0-4 1,4 2-1,0-2 0,0-1 1,0-1-1,0 1 0,0-1 164,0 1 0,5-6 0,2 0 0</inkml:trace>
  <inkml:trace contextRef="#ctx0" brushRef="#br0" timeOffset="27">11162 10129 7604,'0'12'-143,"0"-1"1,0 1 0,0-1 0,0 1-1,0 0 1,1-2 0,2-1 142,1-1 0,5-1 0,-3 5 0</inkml:trace>
  <inkml:trace contextRef="#ctx0" brushRef="#br0" timeOffset="28">11557 7751 7970,'-12'-6'-159,"6"5"0,-5-4 0,5 4 1,-2-2-1,2 0 0,0 5 115,4 4 0,1 1 1,1 0-1,0 2 1,0 2-1,0 0 0,0 1 1,1 0-1,1-1 1,2 1-1,-1 1 0,-1 1 1,1 1-1,1-1 44,-2-1 0,5 4 0,-1 1 0</inkml:trace>
  <inkml:trace contextRef="#ctx0" brushRef="#br0" timeOffset="29">11615 8157 7440,'0'13'0,"0"1"0,0 1-90,0-1 0,0-1 0,0-1 0,0-1 1,0 1-1,0 0 0,0-1 0,0 1 0,0-1 1,0 1-1,0 0 0,0-1 0,0 1-102,0-1 179,0-4 1,0-1 0,0-2-1,0 4 1,0 2 0,0 2 0,0-1-1,0 1 13,0 0 1,0-1-1,0 1 1,0-1 0,0 1-1,0 1 1,0 1 0,0 3-1,0 0 1,0-1 0,-2-1-1,0-2 1,-2-1 0,1 3 18,2 0 1,1 1-1,0-5 1,0 1-1,0-1 1,0 1-1,0 0 1,0-1 0,0 1-1,-1-2 1,-2-1-1,-1-1 1,2 1-1,0 1-25,2 2 1,0-1 0,0 1-1,0 0 1,0-1 0,0 1-1,0 1 1,0 1 0,0 3-1,0-1 1,0 2 0,0-1-1,0 1 1,0 0 2,0 3 0,0 1 0,0 1 0,-1 0 1,-2 0-1,0 1 0,0-1 0,0 0 1,1 0-1,-2-1 0,1-1 0,1-2 1,-1 0-1,-1 1 0,2-2-19,1-1 0,1-2 0,-2-3 0,0-1 0,-2 1 0,1-1 0,2 1 22,1 0 0,-5-1 0,-2 1 0</inkml:trace>
  <inkml:trace contextRef="#ctx0" brushRef="#br0" timeOffset="30">11475 9920 7970,'0'16'0,"0"0"0,0 1-782,0 0 713,0 4 0,0-7 0,0 4 0,0 0 0,0-1 1,0 1-1,0-2 0,0 2 0,-1-1 0,-2 0 1,0-3-1,0-1 0,2 0 0,-1 0 0,0 0 69,-2-3-14,0-1 1,4 3-1,0-1 1,0 1-1,0-1 1,0 1 0,0 0-1,0 1 1,0 1-1,0 1 1,0-1 0,0-1-1,0 0 1,0 1 75,0 2 0,0-1 0,0-3 1,0 1-1,0 1 0,0 1 1,0 0-1,0-2 0,-1-2 1,-2 1-1,-1-1 0,2 2 0,1 1 1,1 2-89,0-2 0,0-1 1,-2-1-1,0-1 0,-2 1 1,1-1-1,2 1 1,1 0-1,0-1 0,-1-1 1,-2 0-1,-1-3 0,2 2 25,0 2 1,2-4-1,0 1 1,0 1-1,0 3 1,0 2-1,0 1 1,0 0-1,0-3 1,0 1 0,0 1-1,0 3 1,2 1 64,1 3 0,-1-3 0,2 0 1,-3 0-1,-1 0 0,0 1 0,0 1 1,0-2-1,0 0 0,0-1 0,0-1 1,0-1-1,0-3 0,0 0-163,0 0 1,-1-2 0,-2-1 0,-1-1-1,2 1 99,0 1 0,2 2 0,0 1 0,2 2 0,0 4 0,2 3 0,5 7 0,-2 0 0</inkml:trace>
  <inkml:trace contextRef="#ctx0" brushRef="#br0" timeOffset="31">5987 16998 7736,'-7'0'340,"-1"0"-384,0 0 1,2 1 0,2 3 0,3 4-1,1 2 1,0 3 0,0 1 0,0 3-1,1 2 1,3 4 0,2 4 0,2 3-1,0 2 1,-1 2 0,1-1 0,-2 0-1,1-2 1,-2-1-86,0 0 1,3-2-1,-4-4 1,-2-2 0,0-3-1,-2-4 1,0-2 0,0-1 128,0-1 0,0 1 0,0 0 0</inkml:trace>
  <inkml:trace contextRef="#ctx0" brushRef="#br0" timeOffset="32">5813 17276 7926,'-10'-7'-45,"2"-1"152,-2 5 1,7-6 0,-3 4 0,-1 0-1,4 0 1,1 2 0,7 2 0,4 1-1,4 0-161,3 0 1,-2 0 0,4 0 0,0 0 0,0 0 0,3 0 0,1 0-1,1 0 1,0 0 0,0-1 0,1-2 0,0-2 0,2 0 0,1-1-1,-1 4-941,-2 1 1,-1 1 994,1 0 0,-1-6 0,0 0 0</inkml:trace>
  <inkml:trace contextRef="#ctx0" brushRef="#br0" timeOffset="33">6625 17392 7866,'-3'-11'0,"-1"-1"29,1 0 0,-2 5 0,1-1 0,0-1 0,-1 0 0,-1 0 0,-2 2 0,0 2 0,-1 3 0,-1 0 0,-2 2 1,1 0-1,-1 0 0,2 2 0,1 0-15,1 2 0,0 5 0,-2-1 0,1 1 0,1 0 0,0-1 0,1 1 1,0 1-1,1 2 0,1-1 0,-1 1 0,3-1 0,-1 1 0,0 1 0,1 1 1,2 2-97,1-2 0,0 0 0,0 0 0,0 2 0,0-2 0,1-1 0,2-2 0,2 0 0,1-2 0,4-3 0,0-1 0,1-2 0,1-2 0,0-1 85,-1 0 0,-3-5 0,0-4 0,-1-4 0,1-4 0,-1-1 0,-1-2 0,-1-2 0,0-3 0,-1-1 0,0 1 0,0 1 0,-1 4 0,-2 0 0,-1 1 97,0 0 0,0 5 0,0 1 0,0 8 0,0 8 0,0 6 0,0 3 0,0 1 0,1 2 0,2 3-200,1 1 1,3 1 0,-2-3 0,1 0-1,0 1 1,-1-2 0,2 1 0,-2-3 0,1 1-1,-1-1 1,2 0 0,-1-2 99,3-3 0,2-2 0,0 5 0</inkml:trace>
  <inkml:trace contextRef="#ctx0" brushRef="#br0" timeOffset="34">6834 16882 7877,'5'-7'0,"-3"2"0,3 6 0,-5 3 0,0 4 0,0 4 0,0 2 0,0 3 0,0 1 0,0 4 0,1 2 0,2 3 0,1 0 0,0 2 0,-1 0-60,1 1 1,4 2-1,-3-5 1,0-1 0,2-2-1,-2 0 1,1-1-1,-1 0 1,1-1 0,-2-1-1,-1-3 1,1-2-1,-1-1 1,-2-3-212,-1 0 0,0 0 0,-1-2 0,-3-2 271,-4-4 0,-2-8 0,-2-3 0</inkml:trace>
  <inkml:trace contextRef="#ctx0" brushRef="#br0" timeOffset="35">6985 17160 7144,'12'-6'76,"-1"-3"1,0 6-1,-2 4 1,-3 6-1,-1 3 1,-2 2 0,-2-1-1,-1 1 1,0 0-1,0-1-86,0 1 1,-1-2 0,-2-1-1,-2-1 1,0 1 0,-1 1 0,-1 2-1,-2-1 1,0 1 0,0-2 0,3-1-1,-1-1 1,2 1-154,0 1 0,-4 2 0,2 0 0,1-1 0,2 1 1,3-1-1,1 1 0,1-2 115,3-2 0,2-1 1,6-5-1,0 2 0,-1-1 1,1-2-1,-1-1 1,1 0-1,1 0 0,1 0 48,1 0 0,6 5 0,-3 1 0</inkml:trace>
  <inkml:trace contextRef="#ctx0" brushRef="#br0" timeOffset="36">7298 17334 7877,'7'5'12,"3"-3"1,-9 4 0,5-2-1,-3 4 1,3 1 0,-1 0-1,1-3 1,1 1-78,2-1 65,1-3 1,-2 2 0,-1-5 0,1-1 0,0-2-1,-2-2 1,0-2 0,-3-2 0,1-1 0,0-2-1,-1 1 1,-2-1 8,-1 1 1,0-1 0,0 0 0,-1 2 0,-3 2-1,-4 5 1,-2 3 0,-2 3 0,2 6 0,1 4-23,1 3 0,4 1 0,-2-2 0,-1 3 0,2 1 0,0-1 0,3 0 0,0-1 0,2 0 0,0-2 0,0 1 0,0-1 0,2 0 0,1-3-100,5 0 0,2-4 0,2-2 0,1-1 0,1-2 0,3-2 1,2-2-1,4-3 113,3-4 0,6-2 0,-2-2 0</inkml:trace>
  <inkml:trace contextRef="#ctx0" brushRef="#br0" timeOffset="37">8238 17323 6257,'-5'-7'296,"-3"3"1,-2 3 0,-2 1 0,2 1 0,2 3 0,4 5 0,3 4-1,1 3-376,0-2 1,1 4-1,2 1 1,2 3 0,2 1-1,2 2 1,1 1-1,2 2 1,-1 0 0,1 2-1,-1-2 1,1 1 0,-2-2-1,-2 0 1,-3 0 167,0-1 0,-3-3 0,2-3 0,-4-1 0,-3-3 0,-2-2 0,-2-2 0,-3-4 0,-3-3 0,-4-1 0,1 0 0,-2-2 0,0 0 0,-2-4 0,1 0 21,0-2 1,3-4 0,-2 3 0,1-2-1,3-2 1,2-1 0,5-1 0,3-1-110,3 0 0,-5-4 0,0-2 0</inkml:trace>
  <inkml:trace contextRef="#ctx0" brushRef="#br0" timeOffset="38">8331 16870 7951,'-5'-8'0,"-3"2"-38,-2 1 1,-2 1 0,1 4-1,-1 0 1,2 1 0,2 3 0,4 4-1,2 2 1,-1 2 37,-1-1 0,0 1 0,4 0 0</inkml:trace>
  <inkml:trace contextRef="#ctx0" brushRef="#br0" timeOffset="39">8575 17404 7823,'0'11'35,"0"-3"1,1 0-1,2-2 1,2-2 19,1-4 1,-3-4 0,2 1-1,-1-5 1,0-3 0,-1 1-1,1 1 1,0 1 0,-1-1 0,-2-1-1,-1-2 1,0 1-8,0-1 1,0 1 0,0-1 0,0 0 0,-1 2 0,-3 1-1,-4 1 1,-2 1 0,-2 0 0,1 3 0,-1 3 0,0 1 0,1 0-1,-1 1-139,1 3 0,0 4 0,2 6 1,3 3-1,-1 1 0,2 1 1,0 1-1,3-1 0,0 2 1,2-1-1,0 1 0,2-2 0,1 0 1,5 0-1,2-4 91,2-2 0,0-2 0,4 1 0,2 0 0</inkml:trace>
  <inkml:trace contextRef="#ctx0" brushRef="#br0" timeOffset="40">8876 16882 7891,'0'-12'67,"0"1"1,-1 4 0,-2 5 0,0 5 0,-1 9 0,0 6 0,-1 4 0,0 2 0,-1 2 0,4 3 0,1-1 0,1 2-160,0-1 1,0-3-1,0 1 1,1-2 0,1-2-1,4-1 1,0-3-1,2-3 1,-1-4 0,1-1-1,1-2 1,2-3-1,0-1-467,1-2 511,-1-2 1,1-5 0,0 1 0,0 0 0,3 2 0,0 1 0,-1 0 0,-1 0 0,0 0 0,1 1 0,2 3 0,-2 2 0,-1 2 93,-2 0 0,0 3 0,-2 5 0,-3-2 1,-1 0-1,-2 2 0,-2 2 0,-2 1 1,-3-1-1,-4-1 0,-2-2 0,-2 1 1,0-1-1,-3-1 0,-1-1 203,-2-1 1,2-2 0,-3-1 0,-1-1 0,1 0 0,1-1 0,1 0 0,3-2 0,1-2 0,2-2 0,0 0 0,5 2-1026,6 1 0,5 0 0,8-4 0,1 0 776,2 0 0,4 0 0,-2 0 0</inkml:trace>
  <inkml:trace contextRef="#ctx0" brushRef="#br0" timeOffset="41">9596 17346 7766,'-5'-12'181,"-3"1"0,3 3 0,0 1 0,1 1 1,-2 1-1,0 0 0,-2 3-191,2 5 0,-1 3 0,5 6 0,-2 0 0,0-1 0,0 2 0,0 1 0,2 3 0,0 1 0,2 1 0,0 1 0,0-1 0,0 2 0,2 1 0,2 1 0,2 0 0,2 0 0,0 1-83,1-1 1,1 0-1,0 0 1,-1 0-1,-1 1 1,0 0-1,-1 1 1,0-1-1,-1-2 1,0-1-1,-1-2 1,-3-1-1,1-1 1,-1-3 272,2-1 0,-1-3 1,-6-1-1,-2-2 1,-1-2-1,-3-3 1,-2 0-1,0-2 0,-2 0 1,-1 0-1,-2 0 1,2 0-1,1 0 1,1 0-262,1 0 0,-1 0 1,1 0-1,-1 0 1,0 0-1,1 0 0,1-2 1,1 0-1,2-3 1,2-2-1,1-3 1,0-3 80,0-3 0,-5-9 0,3 0 0</inkml:trace>
  <inkml:trace contextRef="#ctx0" brushRef="#br0" timeOffset="42">9654 16708 8655,'-12'-5'0,"1"-3"0,-1-1 160,0 1 0,1-1 1,-1 5-1,1 2 1,0 3-1,3 5 1,5 6-1,1 2 1,1 3-161,-3 2 0,3 3 0,-4 1 0</inkml:trace>
  <inkml:trace contextRef="#ctx0" brushRef="#br0" timeOffset="43">10594 16661 6242,'-7'2'2177,"3"1"-2222,3 5 0,1-1 0,1 0 0,3 2 0,4 2 0,2 0 0,2 1 0,1 0 0,2 0 0,4 3 0,5 0 0,1 1 0,4-1 0,2 2 0,4 0 0,3 1 0,2-2 37,0 1 0,3-1 0,-5-4 1,1 3-1,0 0 0,-1-2 1,0-3-1,-2-2 0,-1 1 1,-1 1-1,1 1 0,0-2 1,1-3-1,2-1 0,0-2-6,0-2 0,2 3 1,-2 0-1,1-2 0,0 0 1,1-2-1,1 0 1,1 0-1,0 0 0,-2 0 1,-2 0-1,1 0 0,0-1 1,-1-2 23,1-1 0,0-1 0,-6 1 0,-1-2 0,-2-2 0,-2 0 0,-2-1 0,-1-1 0,-3-2 0,-3-1 0,-2-1 0,-2-1 0,1 0 0,-2 4 0,-3 2 126,-3 1 1,1 0 0,-4-3 0,1-1-1,-3 2-702,-4 2 0,0 3 566,-7 5 0,5 5 0,-2 2 0</inkml:trace>
  <inkml:trace contextRef="#ctx0" brushRef="#br0" timeOffset="44">12380 17323 7845,'7'-6'195,"-1"4"0,-3-6-194,1-1 1,1 5 0,-1 4 0,3 7 0,5 3 0,2 2-1,3-1 1,1 1 0,3-1 0,1 1 0,1 0 0,0-1 0,0 0-1,0-2-6,1-2 0,-2-3 0,-2 3 0,-1-1 0,1-1 0,-2 0 1,-4-1-1,-4 0 0,-2 0 0,0 0 0,-2 1-569,-2 3 1,-3-2 573,-1 2 0,0-5 0,0 2 0</inkml:trace>
  <inkml:trace contextRef="#ctx0" brushRef="#br0" timeOffset="45">13193 17323 7795,'-8'-4'98,"0"0"1,4-4-1,-2 3 1,-1 0-1,2 1 1,0 5-1,2 6 1,2 3 0,2 3-1,2 1-194,1 2 0,1-1 0,-2-2 0,0 1 1,1 2-1,0-2 0,1-1 0,0-2 1,1 1-1,-2-1 0,1 0 68,2-3 1,-1-5-1,-3-6 1,0-5 0,0-3-1,0-1 1,1-3-1,1-1 1,2-1 0,1-1-1,-2 1 1,1 0-1,-1 3 1,2 1 0,-1 2 61,1-1 1,-1 4-1,2 2 1,-2 1-1,2 2 1,2 2-1,0 2 1,0 3-1,-2 4 1,-3 2-1,1 2 1,-2 1 0,0 1-8,-3 1 1,0 2 0,-2-3 0,0 2 0,0-1-1,0 1 1,0-1 0,0-1 0,0-1 0,0-1 0,0-1-1878,0 1 1850,0-6 0,5-11 0,1-8 0</inkml:trace>
  <inkml:trace contextRef="#ctx0" brushRef="#br0" timeOffset="46">13668 17265 7845,'0'11'0,"0"1"0,0-1-275,0 1 307,0 0 1,0-1 0,0 1 0,0-1 0,0 1 0,0 0 0,0-1-36,0 1 1,2-2 0,1-2 0,5-4 0,2-3 9,2-1 0,-4 0 0,-2-1 0,-1-3 0,-2-4 0,-2-2 0,-1-2 0,0 1 1,0-1-1,0-1 0,0-1 0,0-1 0,0 0 0,-1 2 81,-3 2 0,1-1 1,-3 1-1,0-1 1,-1 2-1,-1 1 0,1 2 1,-1 2-1,-1 3 1,-1 0-1,-2 4 1,2 3-1,1 5-280,1 4 0,1 7 0,-2-2 0,3 3 0,1 1 0,1 0 0,0 1 0,0-1 0,2-1 0,0-3 192,2-3 0,0 2 0,0 0 0</inkml:trace>
  <inkml:trace contextRef="#ctx0" brushRef="#br0" timeOffset="47">13877 17044 7496,'0'-11'189,"0"3"1,-1 0-1,-3 0 1,-4 2 0,-1 3-1,1 6 1,5 6-233,1 5 0,2 0 0,0 6 0,0-1 1,2 2-1,1 1 0,4 2 0,1 2 1,-1 1-1,2 1 0,2 2 0,0 1 1,1 0-1,1 0 0,0 0-253,-2-2 1,3 0-1,-6-6 1,1-1-1,0-3 1,-2-6 295,-2-8 0,-6-11 0,-6-12 0</inkml:trace>
  <inkml:trace contextRef="#ctx0" brushRef="#br0" timeOffset="48">13749 17207 7845,'-6'5'145,"1"-4"1,1 6 0,-1-5 0,1 2 0,3-3 0,6-2 0,4-3 0,2 0-223,1-1 1,5 2 0,2-3 0,3 1 0,1 1 0,2 0 0,2 0 0,4 0 0,2 1 0,2-3-1,0 1 1,0 0 0,0 1 0,-1 0 0,0-1 76,-3-1 0,2-2 0,-3-4 0</inkml:trace>
  <inkml:trace contextRef="#ctx0" brushRef="#br0" timeOffset="49">14782 17009 7794,'-4'-11'106,"0"-1"0,-5 1 0,2-1 0,-2 0 0,0 1 0,1 0 0,-1 4 0,-2 4 0,1 6 1,2 6-171,5 5 0,1 4 1,2 6-1,0 4 1,2 2-1,1 5 0,4 3 1,1 2-1,-1 1 1,2 1-1,2 0 0,0-4 1,1-2-1,-1-1 1,0-1-1,-2-3 0,-3-5 1,-1-6 63,-2-4 0,-2-4 0,-1-5 0,0-2 0</inkml:trace>
  <inkml:trace contextRef="#ctx0" brushRef="#br0" timeOffset="50">14538 17288 7465,'-11'0'143,"4"-5"1,5-3-1,6-1 1,6 0 0,5 1-1,3 0 1,3 1 0,1-1-1,3-1-319,2-1 1,1 2-1,4 1 1,-1 1-1,0 1 1,0-2 0,0 2-1,0 0 1,-1 1-1,-3 0 176,-3 0 0,4-5 0,2 3 0</inkml:trace>
  <inkml:trace contextRef="#ctx0" brushRef="#br0" timeOffset="51">15142 17218 7794,'-2'8'120,"-1"-2"0,-5 0 1,-2-4-1,-1-2 0,2-2 1,1-2-73,-1 1 1,3-2 0,-2 1 0,-1 2 0,-1-1 0,-2 0 0,1-1 0,-1 2 0,2 2 0,1 2 0,1 4 0,0 0 0,1 4 0,0 3 0,1 3-191,-1-2 0,5 4 1,-2 0-1,3 0 1,1-1-1,1-2 1,1 1-1,4-2 1,-1-1-1,1-3 1,1-1-1,2-2 1,1-2 130,2-3 1,-2-2 0,-1-3 0,-1-5 0,1-3 0,0 0 0,0-1 0,-2-1 0,2-1 0,0-3 0,0 1 0,-1-1 0,0 3 0,0 1 0,-2 1 14,-1 1 1,4 3 0,-1 1 0,2 4-1,1 4 1,-2 5 0,-3 5 0,1 0 0,-2 2-1,1 1 1,-1 3 0,2 0-58,-1 0 0,-3-2 1,1-3-1,-2-1 1,1 1-1,2-1 1,1 0-1,3-5 53,2-6 0,0-10 0,1-8 0</inkml:trace>
  <inkml:trace contextRef="#ctx0" brushRef="#br0" timeOffset="52">15420 16754 7720,'0'12'5,"0"-5"1,0 1 0,0 1 0,0 3-1,0 3 1,0 6 0,0 5 0,2 5 0,0 3-1,3 5 1,2 4 0,2 1 0,1-1 0,3-1-306,2-2 202,-2-2 0,3-7 1,-7-1-1,-1-3 1,-1-4-1,1-4 0,-2-4 1,0-9-1,-4-10 98,-1-9 0,-2-5 0,-1-5 0,-2 0 0,-5-6 0,2 0 0</inkml:trace>
  <inkml:trace contextRef="#ctx0" brushRef="#br0" timeOffset="53">15594 17044 7794,'11'-11'-61,"-2"-1"0,-3 0 0,-2 3 0,-5 5 0,-5 8 107,0 5 1,-4 3 0,2 1 0,-2 1 0,-2 2-1,0-1 1,1 0 0,-1 1 0,1-1 0,-1 1 0,0 1-1,2-1 1,1 1 0,1-1 0,1-1-134,0 1 0,2-1 0,5-3 0,0-1 0,1 1 0,3-2 0,4-1 0,4-2 1,2-2-1,2-3 0,1 0 0,1-2 0,0 0 0,2 0 0,-1 0 52,0 0 1,-1-2 0,3-2 0,-3-2 0,0-2 0,-1 1-1,0-2 1,-2-2 0,1 0 0,-1 0 0,-1 2 0,-1 2 0,-3-2-1,-1 0 1,-1-1 234,1 3 0,-2 3 1,-1-4-1,-1-1 1,-3-1-1,-5 0 0,-5 0-29,-2 3 0,2 4 0,0-1 0,-1 2 0,-1-1 0,-2-1 0,1 2 0,1 2 1,2 4-1,3 3-511,0 4 273,3-5 0,-3 4 0,5-2 0,0 4 0,0 2 0,1 1 0,3 1 0,4-1 0,1 2 0,0 0 0,-1 1 1,2-1-1,3 1 0,2-2-84,0 1 1,-1-1-1,0-5 1,3 0 0,-1-2-1,3-3 1,-1-1 0,1-2-1,0-3 1,1-4 0,-1-4 150,-1-2 0,4-7 0,-4-1 0</inkml:trace>
  <inkml:trace contextRef="#ctx0" brushRef="#br0" timeOffset="54">16488 17137 7794,'0'8'93,"0"-1"1,0 3 0,0 0-1,0 1 1,0 1 0,1 1-1,2 1 1,2 3-128,1 1 1,2 5-1,3 5 1,1 1 0,0 0-1,-2 1 1,-1 1-1,-1 0 1,-1-1 0,0-1-1,-3 0 1,-3-1 0,-1-3-1,0-5 1,0-3-1,-1-2 1,-3 0 119,-4-5 1,2 0 0,-2-6-1,-2-1 1,-3-2 0,-3-1 0,1 0-1,-1 0 1,0-1 0,-2-3 0,-3-4-1,0-2 1,2-2 0,2 1 0,2-2-317,-1-3 0,5 2 1,3-5-1,0-2 230,2-1 0,-5-6 0,5-2 0</inkml:trace>
  <inkml:trace contextRef="#ctx0" brushRef="#br0" timeOffset="55">16406 16708 7794,'7'-12'19,"-2"4"1,-5 1 0,-1-1 0,-2 3 0,-1 5 0,2 6 0,0 5 0,2 0 0,0 1-20,0-1 0,11 6 0,2 1 0</inkml:trace>
  <inkml:trace contextRef="#ctx0" brushRef="#br0" timeOffset="56">16766 17218 7794,'1'18'0,"2"-2"0,1-3 46,-2-2 0,1 1 1,0-1-1,0 1 0,1 0 1,1-2-1,2-1 0,1-3 1,-1 0-20,2-4 0,-2-4 0,-1-4 0,-1 0 0,-1-2 0,0 1 0,0-1 0,-1-3 1,-2-1-1,-1-4 0,0 1 0,0-1 0,0 1 0,0-1 0,0 1-39,0-1 0,0-3 0,-1 3 1,-2 2-1,-2 1 0,-2 3 1,-2 1-1,-1 3 0,-1-1 1,-1 2-1,0 0 0,1 4 1,-2 3-1,-1 7 0,-2 5-143,2 6 0,2 2 0,3 1 1,2 1-1,-1 2 0,1 1 0,4-1 1,1-2-1,2 0 0,0-1 1,0-1 154,0-3 0,11-2 0,1-6 0</inkml:trace>
  <inkml:trace contextRef="#ctx0" brushRef="#br0" timeOffset="57">17195 16557 7794,'0'18'0,"0"-1"-12,0-1 0,0 1 0,0 4 1,0-1-1,0 5 0,0 5 0,0 4 1,0 4-1,0 2 0,0 0 1,0 1-1,0-1 0,0 0 0,2-3 1,0-1-1,3-2-27,2-3 1,-5-3-1,4-6 1,-3-3 0,3-4-1,-1-8 175,0-7-106,-1 0 1,0-10 0,1 4 0,1-1 0,2 2 0,0 1 0,-1 0 0,3 2 0,0 2-16,1 4 0,1-2 0,-2 6 0,-1 0 0,-1 1 0,0 1 0,0 3 0,-2 0 0,-1 1 0,-2 0 0,-2 2 1,-1-1-1,0 1 0,-1 0 0,-3 1 125,-4 0 1,-2-2-1,-2-3 1,1-2-1,-2-1 1,-1-1 0,-3 0-1,0-2 1,-1-2-1,1-3 1,-1-1-1,1 0 1,1 0 0,1-1-1,3-2-561,0 0 0,4-5 1,2 3-1,2-1 0,5 1 421,6 3 0,3-5 0,2 1 0</inkml:trace>
  <inkml:trace contextRef="#ctx0" brushRef="#br0" timeOffset="58">18008 17102 7531,'-12'0'55,"0"0"0,5 0 0,-1 1 0,0 3 1,0 3-1,2 1 0,1 1 0,2 2 0,2 5 1,1 2-1,1 2 0,2 4-59,1 3 0,5 4 0,-2 7 1,4 3-1,0 2 0,1-2 0,-2 1 1,-1-3-1,-1 3 0,0-2 0,-2 0 1,-1-4-1,-1-4 0,0-5 0,-1-1 1,-2-2 88,-1 0 0,-1-4 0,-2-8 0,-2-2 0,-1-2 1,-3-4-1,-2-3 0,0-2 0,-1-2 0,0-2 1,1 0-50,-1 0 0,1-4 0,-1 2 0,0-1 0,1 1 1,-1-2-1,1-2 0,0 0 0,4-1 0,3 1-786,2-1 0,2 0 0,0 1 0,0-1 750,0 1 0,6-6 0,0-1 0</inkml:trace>
  <inkml:trace contextRef="#ctx0" brushRef="#br0" timeOffset="59">18031 16731 7717,'-5'-12'304,"-2"5"1,-4 0 0,-1 2-1,0 1 1,1 0 0,-1 2-1,2 3 1,1 5 0,2 5-1,2 0-304,3 1 0,-5 5 0,1 1 0</inkml:trace>
  <inkml:trace contextRef="#ctx0" brushRef="#br0" timeOffset="60">766 7368 6189,'7'1'386,"-4"3"-373,-1-3 0,-1 4 0,3-5 0,4 0 0,2 0 0,2 0 0,-1 0 0,1 0 0,1 0 0,1 0 0,3 0 0,1 0 0,4 0-13,3 0 0,1-4 1,4 1-1,-1 0 1,0 2-1,-1-1 1,-2 0-1,-2-2 0,0 1 1,-2 2-1,-3 1 1,-4 0-1,-2 0-226,-1 0 1,-6-1 0,-2-3 225,-3-4 0,-6-2 0,-1-2 0</inkml:trace>
  <inkml:trace contextRef="#ctx0" brushRef="#br0" timeOffset="61">1161 7170 7698,'10'-1'-297,"-1"-1"0,-3-1 297,0 4 1,-3 1 0,-3 5-1,0 2 1,0 2 0,2 0-1,2 1 1,3-1 0,2 1-1,0 0 1,-1-1-30,1 1 1,-2-2 0,0-1 0,1-1 0,0 1 0,0 1 0,-1 2 0,1-1 0,-2 1 0,0 0 0,-4-1 0,1 1 0,-1-1 0,2 1-6,-1 0 1,-2-5 0,-2 1 0,-3 1 0,-4 0 0,-2 0 0,-2-2 0,1-1 0,-1 1 0,0 0 0,1 1 38,-1 0 0,1-2 1,-1 3-1,0-2 1,2-1-1,1 1 1,1 2-1,-1 0 1,0 0-1,0-2 1,2 1-1,-1 0 0,0 0-158,0 1 1,4 1 152,-3 1 0,4-4 0,-2-2 0</inkml:trace>
  <inkml:trace contextRef="#ctx0" brushRef="#br0" timeOffset="62">19017 5453 8195,'-8'0'-155,"1"-1"1,-2-2 0,-2-1 0,0 2 0,-1 1 0,0 1 0,2 1 0,1 1-88,1 2 215,1 5 1,-1-6-1,1 5 1,2 1-1,3 1 1,0 2-1,2-1 1,0 1-1,2-1-305,2 1 344,2 0 0,6-5 1,-1 0-1,1-2 1,-1-2-1,2-2 0,1-1 1,2-1-1,-2-3 1,-1-3-1,0 0 1,1-3-1,2-1 19,-2-3 0,2-3 1,-1 3-1,-4-3 0,-2 0 1,-1-1-1,0 1 1,-2-1-1,-1 2 0,-2-1 1,-2 1-1,-2 1 0,-3-1 1,-4 2-1,-2 3-32,-2 3 1,0 1 0,-3 5 0,0-2 0,1 1 0,1 2 0,1 1 0,1 0 0,-1 0 0,-1 1 0,-1 3 0,0 4 0,2 1 0,3 0 0,1-1-177,2 1 0,-3 1 0,4 2 0,0-1 177,-1 1 0,3 5 0,3 1 0</inkml:trace>
  <inkml:trace contextRef="#ctx0" brushRef="#br0" timeOffset="63">19319 5256 7893,'-8'0'-140,"0"0"0,-1 0 0,-1 1 0,0 3 0,2 4 0,3 3 0,1 4 0,0 0 119,1-1 0,2 4 1,1 0-1,0 2 0,0-1 1,0 2-1,0-1 0,0 1 1,0-3-1,0 0 1,0-1-1,0 0 0,0-3 1,0-1-1,1-2-516,3 1 537,-2-6 0,3-1 0,-5-5 0</inkml:trace>
  <inkml:trace contextRef="#ctx0" brushRef="#br0" timeOffset="64">19226 5291 8193,'0'-12'-954,"0"1"911,0 4 0,0-3 0,0 2 0,0-2 0,1-1 0,3 4 1,4 3-1,2 3 0,2 1 58,-1 0 1,-3 0 0,0 1 0,1 1 0,1 4 0,2-1 0,-1 1 0,1 1-1,-1 2 1,1 1 0,0 0 0,-2-1 0,-1-1 0,-3 1 0,0 1 0,-4 2-30,-1 0 0,-1-1 0,-1 1 0,-3-1 0,-3 1 0,-4 0 0,-2-1 0,-1 0 0,-1-2 0,-1-3 0,1 0 0,-1 0 0,2-1-154,1-3 1,6 0-1,0-1 1,2 0 167,2-1 0,2-2 0</inkml:trace>
  <inkml:trace contextRef="#ctx0" brushRef="#br0" timeOffset="65">19562 5360 7811,'4'-7'-178,"0"-1"1,4 0-1,-3-2 1,0 1-1,0 4 175,-2 3 1,-2 1 0,-2 9-1,-2 1 1,-1 1 0,1 3-1,-1 1 1,0 3 0,0 1 0,0 1-1,0 1 1,2-2 0,-1 0-1,0-1 1,0 1 0,-1-2-140,-1 1 1,3 0 0,-2-3 0,3 2 0,1-2 141,0-1 0,5-12 0,2-2 0</inkml:trace>
  <inkml:trace contextRef="#ctx0" brushRef="#br0" timeOffset="66">19481 5268 8063,'0'-12'0,"1"0"-53,3 1 1,-2 3-1,3 2 1,0-1-1,3 2 1,2 0 0,2 2-1,-1 2 1,1 1-1,-1 1 1,1 2 0,0 2-1,-1 0-22,1 0 0,-1 3 0,1-4 1,-2 0-1,-1 0 0,-1 1 1,1 0-1,1 0 0,2-1 75,0 1 0,-1 2 0,1 4 0</inkml:trace>
  <inkml:trace contextRef="#ctx0" brushRef="#br0" timeOffset="67">19841 5546 8156,'-12'-5'-456,"6"4"0,-1-5 1,5 8 340,-2 2 99,0-3 1,4 9 0,0-2 0,1 2 0,3 3 0,3 1 0,-1 2-1,-1-2 1,-1-1 0,1 0 0,0 1 0,1 3 0,-4-1 0,-1 2-1,-1-1 1,0 1 0,0 0-44,0 3 1,-1 0 0,-3-1-1,-2-2 1,-2 0 0,0-1 0,1 0-1,-1-4 1,0-3 0,-1-4 58,-1 0 0,-2 3 0,1-3 0</inkml:trace>
  <inkml:trace contextRef="#ctx0" brushRef="#br0" timeOffset="68">19690 5801 6269,'5'12'-13,"-2"-1"0,3 1 0,1 0 0,-1-1 0,2 1 0,0-2 0,-2-1 0,0-2 1,0-1-1,0-1 27,0 0 1,-2-1 0,4-4 0,1 0 0,0-1-1,0-2 1,-2-2 0,-1-1 0,0-3 0,3-1 0,1-2-1,-1 2 1,-3 1 10,-1 1 1,3 4 0,-3-4 0,1-1 0,3-1-26,2-2 0,-5 6 0,-1 1 0</inkml:trace>
  <inkml:trace contextRef="#ctx0" brushRef="#br0" timeOffset="69">10280 6648 7471,'7'-11'-53,"-2"-1"1,-5 4 0,0 1 0,0 0-1,0 5 1,0 5 47,0 6 0,0 3 0,-1 1 0,-2 1 0,-1 3 0,2 1 0,0 3 0,2-1 0,0 1 0,0-2 0,0 2 0,0 1 0,0 1 0,0-1 0,0-2 0,0-1-43,0-3 0,0 0 0,0-5 0,2 0 0,1-4 1,4-4-1,1-6 0,-1-4 0,2-5 0,2-2 1,0-2 63,1 2 0,-2 1 1,-1 3-1,-2 1 0,-1 3 1,1 0-1,2 5 0,0 4 1,-2 4-1,-3 5 0,-1 2 1,-1 3-40,2 1 0,0 3 0,-3 4 1,2 1-1,1-3 0,-2-2 0,0-2 1,-1 1-1,2-2 0,0-1 0,0-3-695,-2-1 718,4-7 0,-3-6 0,3-6 0</inkml:trace>
  <inkml:trace contextRef="#ctx0" brushRef="#br0" timeOffset="70">10605 6892 7647,'-5'0'-180,"5"0"0,6 0 1,5 0-1,2 0 1,1 0 141,1 0 0,1 0 0,-5 0 0,2-1 1,1-2-1,2-1 0,-1 0 0,1 0 1,-1-1-1,-1-1 0,-1-2 0,-2 0 1,-2 1-1,-3-2 38,-1-2 0,4-5 0,-2-2 0</inkml:trace>
  <inkml:trace contextRef="#ctx0" brushRef="#br0" timeOffset="71">10744 6683 7886,'-3'8'-35,"-1"0"0,-2-6 0,4 3 0,-3-1 0,0 1 0,-2 0 0,2 2 0,-1-1 0,0 3 0,1 2-5,3 0 0,0 1 0,2 1 0,0 1 1,0 1-1,0 1 0,0-1 0,2 1 1,0-1-1,3 2 0,1 1 0,-1 0 1,-1-1-1,-1-2 0,3 1 0,-1-2 40,0-1 0,3-1 0,-4-1 0,-2 1 0,5-6 0,-1-1 0</inkml:trace>
  <inkml:trace contextRef="#ctx0" brushRef="#br0" timeOffset="72">10976 6892 7601,'-5'6'-51,"4"0"1,-5-1 0,3 2 0,-1 4 0,2 0-1,0 1 1,2 0 0,0-1 0,0 2 0,0 1-1,0 2 1,2-2 0,1-1 0,5-2 67,2 1 1,2-2 0,0-2-1,-1-3 1,1-1 0,-1 0-1,1-2 1,0 0 0,-1-4 0,1-1-1,-2-5 1,-1-2 0,-1-2-1,0 0 1,-1-1 0,0-1 52,-2-1 0,0-5 1,-2 4-1,1-1 0,-2-1 1,-1 1-1,-2 0 1,-3 2-1,-3-1 0,-4 1 1,0 1-1,-1 2 1,0 3-1,1 3-282,-1 1 150,1-4 0,-1 7 0,0-2 0,1 3 0,-1 1 0,1 1 0,-1 3 0,2 4 0,1 2 0,2 2 0,2 0 0,3-1 0,0 1 0,2-1 62,0 1 0,0-4 0,0-1 0,5 1 0,2 4 0</inkml:trace>
  <inkml:trace contextRef="#ctx0" brushRef="#br0" timeOffset="73">11325 6869 8153,'10'-2'-398,"-2"-1"367,-3 1 0,-4-3 1,2 4-1,2-2 0,1-1 1,3 2-1,2 1 0,0 1 1,1 0-1,-1 0 1,1 0-1,0 0 0,-1 0 1,1 0-46,-1 0 1,1 0 0,0 0 0,-1 0 0,1 0 0,-1 0 0,1 0 0,0 0 0,-1 0 0,1 1 75,-1 3 0,-4-3 0,-2 4 0</inkml:trace>
  <inkml:trace contextRef="#ctx0" brushRef="#br0" timeOffset="74">11348 7020 7797,'11'0'-64,"1"0"0,0 0 0,-1-2 0,2 0 0,2-3 0,5-2 0,2-1 1,1 1-1,0-1 0,0-1 0,1-1 64,-1-2 0,5 0 0,2 1 0</inkml:trace>
  <inkml:trace contextRef="#ctx0" brushRef="#br0" timeOffset="75">11997 6648 7092,'0'-7'227,"-1"0"0,-1 3 0,-4 4 0,1 4 1,0 3-301,3 2 1,0-3 0,1 3 0,-2 3 0,0 2 0,0 1 0,2 1-1,1-1 1,0 1 0,0-1 0,0 2 0,0 1 0,0 1 0,0-1 0,0-1-1,0-1 1,1 0 42,3 2 1,2-7 0,6-1 0,-1-4 0,1-3-1,0-2 1,-1-1 0,1-1 0,-1-2 0,1-2-1,0-1 1,-1-2 0,1 2 67,-1 2 1,-3-1-1,0 1 1,1 1 0,0 3-1,-1 4 1,-3 4-1,-1 2 1,0 2 0,-2-1 11,-1 1-43,-1 0 1,0-1 0,0 2 0,0 1 0,0 2 0,0-1 0,0 1 0,0-1 0,0-1 0,0 0 0,0 1 0,0 0 0,0-1 0,0-1-8,0-1 0,6 5 0,0 1 0</inkml:trace>
  <inkml:trace contextRef="#ctx0" brushRef="#br0" timeOffset="76">12949 6381 7750,'10'-11'-345,"-2"-1"0,1 4 0,-5 1 1,0-1 442,1 2 0,-4-1 0,3 3 0,-1-2 0,-1-2 0,2 0 0,-3 1 0,-3 0 0,-6 3-64,-2 3 0,2 1 0,1 1 0,1 2 1,1 2-1,-2 0 0,2 2 0,-1-1 0,1 3 1,-2 1-1,2 3 0,-1 1 0,-1 2 1,-1-1-84,2 2 0,-4-3 1,3 7-1,0 2 1,-1 3-1,-1 1 0,-2 1 1,0 3-1,-2 4 1,-1 3-1,-2 0 0,2 0 1,1-2-1,2 0 1,-1 1 9,0 2 0,1-2 0,-1-5 0,1-1 1,-1 0-1,0 2 0,2-1 0,1 0 1,1-2-1,-1-1 0,-1 1 0,-2 1 1,1-1-1,0-2 100,4-2 0,-4-2 0,5-2 0,-2-1 0,2-3 0,1-1 0,1-5 0,0-1-243,0-3 1,5-6 181,7 2 0,2-8 0,2-2 0</inkml:trace>
  <inkml:trace contextRef="#ctx0" brushRef="#br0" timeOffset="77">13181 6718 8153,'-8'1'-84,"0"2"-453,-1 1 518,4-1 0,-1-3 0,5-1 0,1-1 0,3-4 1,4 1-1,1 0 0,1 1 0,1 0 0,2-1 1,-1 0-1,1-1 22,-1-1 1,5 5-1,-1-4 1,-1 3 0,-1-1-1,0 1 1,1 2 0,2 1-1,-2 0 1,-1 1 0,-3 3-1,-2 4 1,-4 2-58,-3 2 1,-2 1 0,-3 1 0,-4 1-1,-2 1 1,-2-1 0,1 2 0,-2 0-1,-1-1 1,-2 0 0,1-1 0,-1 1 0,1-2-1,1-1-66,1-1 154,1-1 0,4 1 0,1-1 0,-1 1 0,1 0 0,4-1 0,1 1 0,4-1 0,1 0 0,4-2 1,2-3-7,3-1 1,-3 0 0,6-2 0,-1 1 0,0 0-1,3 0 1,0 0 0,1-2 0,-1-1 0,1 1-1,0 0 1,1 2 0,-1-1 0,-1-1 0,-2 1-117,1 1 1,-4 0 0,-6-3-1,0 1 1,0 4 0,-1 0 87,-3 3 0,0 1 0,-2 2 0</inkml:trace>
  <inkml:trace contextRef="#ctx0" brushRef="#br0" timeOffset="78">789 8377 8086,'-5'-6'-40,"4"-1"0,-4 5 0,1-4 0,-1 1 1,0-1-1,1 1 0,4-2 0,4 2 26,2 0 0,-1 1 0,5 3 0,3-2 0,2-1 0,1 0 0,5 1 0,3-3 0,5 1 1,0 0-1,4 1 0,0 0 0,2-1 0,-1 0 0,-2 0 0,-3 2-96,0 2 1,-6-3-1,-5 0 1,-1 2-1,-3 2 1,-2 4 0,-5 3-1,-2 2 1,1-1 109,1-4 0,-1-8 0,-3-4 0,-1-2 0,-2-2 0</inkml:trace>
  <inkml:trace contextRef="#ctx0" brushRef="#br0" timeOffset="79">1161 8110 6788,'-8'0'45,"1"1"0,4 2 1,4 1-1,4 0 0,3 0-55,0 0 0,-1-1 0,5-3 0,-1 2 0,1 0 0,0 2 0,-1-1 0,1-1 1,-1 1-1,1 1 0,0 0 0,-1 1 0,1 3-15,-1 2 1,-3 1 0,-1 1 0,-2 0 0,-3-1 0,0 1 0,-2 1 0,0 1 0,-2 1 0,0 0 0,-3-3 0,-2 0-1,-1 1 1,1 1 0,-1 2 39,-1-2 1,3-1 0,-2-3 0,0-1 0,0-1 0,1-1 0,-1 1 0,0-1 0,0-1 0,-1-1-32,-1 0 0,0 1 0,1-3 16,1 5 0,0 8 0,-3 2 0</inkml:trace>
  <inkml:trace contextRef="#ctx0" brushRef="#br0" timeOffset="80">12113 7867 8153,'0'-12'-100,"0"0"1,-1 2-1,-1 1 1,-4 3-1,1 2 1,-1 5 72,-1 5 0,5 5 0,-3 0 1,1 1-1,0 1 0,0 1 0,0 1 1,0 1-1,2-1 0,0 1 0,2-1 1,0 1-1,0 1 0,0-1 0,0 2 1,0-1-1,0 1 2,0 0 1,0-4-1,2 2 1,0-3-1,2-2 1,0 1 0,1 0-1,3-2 1,2-4-1,1-6 33,-4-6 0,0-1 1,-5 0-1,4-2 0,-1-2 1,1 0-1,-1-1 1,2 2-1,-2 1-19,0 1 1,0 6 0,-2-1 0,1 6 0,-1 3 0,1 2 0,0-1 0,-1 2 0,-2 3 0,-1 2 0,0 2 0,0-1-32,0 2 1,0-3-1,0 4 1,-1 0 0,-2-1-1,-1 1 1,2-1 0,0 0-1,2-3 1,0-1 0,0-2-1,0 1 42,0-1 0,0 1 0,0 0 0</inkml:trace>
  <inkml:trace contextRef="#ctx0" brushRef="#br0" timeOffset="81">12438 8110 8153,'-6'-5'-440,"-2"4"1,8-3 442,5 3 0,4 1 1,4 0-1,1-2 1,2 0-1,-1-2 0,1 1 1,1 2-1,1 0 1,2-2-1,1-1 0,0 2 1,-2-1-1,0 1 1,1-2-1,-1 0 1,0 0-220,-1 0 0,-1 0 1,-5 3-1,-1-2 1,0-2 215,-4-1 0,-2-2 0,-5-4 0</inkml:trace>
  <inkml:trace contextRef="#ctx0" brushRef="#br0" timeOffset="82">12694 7983 7459,'-12'0'-75,"0"0"0,5 0 0,-1 0 1,-1 1-1,0 3 0,1 3 1,3 4-1,1 0 0,0 1 77,2 0 1,0-1 0,2 1 0,0 1 0,0 1-1,0 3 1,0 1 0,0 1 0,2 0 0,0-1 0,3 0-1,1-1 1,0 1 0,-1-1 0,0 0-225,-2-3 0,2 3 0,-1-2 222,-1-1 0,3-1 0,0-1 0</inkml:trace>
  <inkml:trace contextRef="#ctx0" brushRef="#br0" timeOffset="83">12949 7948 6764,'0'-8'124,"0"0"1,1 1-1,3 0 1,2 2-1,2 1-147,0 0 0,0 0 0,3 4 1,1 0-1,-1 0 0,1 0 1,0 0-1,-1 0 0,1 0 0,-1 2 1,1 0-1,-2 3 0,-2 2 1,-4 2-1,-1 2-40,0 5 0,-1-3 1,0 4-1,-3-2 1,-4 2-1,-2 1 1,-2 1-1,-1 1 1,-2-2-1,0-2 1,-3 0-1,0-1 1,1 1-1,1-2 0,1-1 137,1-2 0,-1-3 0,0 0 0,2 1 0,1 0 0,3 0 0,2-3 0,5 0-49,6-4 1,3-1-1,1-1 1,1 0 0,0 0-1,-1 0 1,1 0 0,-1 0-1,1-1 1,0-1-1,-1-2 1,1 1 0,1 2-1,1 1-388,1 0 1,1 0 0,-4-1 362,-1-3 0,6-3 0,1-4 0</inkml:trace>
  <inkml:trace contextRef="#ctx0" brushRef="#br0" timeOffset="84">13239 8052 7747,'-12'0'-131,"5"0"0,-1 0 1,1 0-1,5 0 104,6 0 0,5-1 0,2-2 0,1-1 0,0 2 0,-1 1 0,2 1 0,1 0 1,2 0-1,-2 0 0,-1 0 0,-2 0 0,1 0 0,0 0 0,-2-2 27,-2-2 0,2 3 0,-2-3 0,2 3 0,2 1 0</inkml:trace>
  <inkml:trace contextRef="#ctx0" brushRef="#br0" timeOffset="85">13193 8191 7984,'-12'0'-86,"4"0"0,2 2 1,-1 0-1,3 2 1,3-1-1,6-2 1,4-1 18,3 0 0,0 0 0,-1 0 1,2 0-1,1 0 0,2-1 1,-1-2-1,1-2 0,0 0 0,1-2 1,0 2-1,-2-1 0,1-1 67,-1-2 0,6-1 0,-3-2 0</inkml:trace>
  <inkml:trace contextRef="#ctx0" brushRef="#br0" timeOffset="86">13633 7925 7433,'0'-12'-83,"0"0"1,0 1 0,0-1 0,0 1 0,0-1 0,-1 2 0,-3 2 99,-3 4 1,0 3 0,1 2 0,-1 2 0,1 2-1,-2 1 1,0 2 0,1 0 0,-1-1 0,0 2-1,0 2 1,-1-1 0,0-1 0,0-1 0,2 1-1,-1 1-36,1 2 0,-2-1 0,4 1 1,-1 0-1,-2-1 0,2 1 1,0-1-1,3 1 0,-1 1 0,1 1 1,2 2-1,1-2 0,0-1 1,0-1-1,0 3-16,0 0 1,1 2 0,3-3 0,2 2 0,2-2-1,0 0 1,1 0 0,1 2 0,0-2 0,0-1-1,-1-2 1,2 1 0,3-2 0,1-1 66,-3-1 1,0-4-1,1 2 1,1-1-1,2-2 1,-2-2-1,-1-1 1,-2 0 0,1 0-1,-1-1 1,1-2-1,0-2 1,-1-1-1,0-3 39,-4-2 0,2 0 1,-5-1-1,-1 1 0,-2-1 1,-1 0-1,0 1 1,-1-1-1,-2 1 0,-2 0 1,0 2-1,-2 3 0,1-1-69,-3 1 1,2 3 0,0 0 0,-2 1 0,-2 1 0,0-2 0,-1-1 0,1 2 0,-1 2 0,0 2 0,1 2 0,0 0 0,2 0-92,2 0 0,-1 5 0,-4-3 0,2 2 0,1 0 0,1 1 0,1 1 0,-1 1 0,1-2 0,2-2 1,3 2-1,0 2 89,2 0 0,0-3 0,0 0 0,0 1 0,0 1 0,6 2 0,0-1 0</inkml:trace>
  <inkml:trace contextRef="#ctx0" brushRef="#br0" timeOffset="87">14388 7658 7099,'0'-8'-620,"-2"2"646,-2 0 1,3 1 0,-4 3-1,1-4 1,0 0 130,2-3 1,0 3 0,2-2 0,2-1 0,0-2 297,2 0-438,0-1 0,-4 5 1,-1 0-1,-2 3 1,-1 6-57,2 4 0,-5 4 0,1 2 1,-2 1-1,2 2 0,-1 5 1,1 3-1,-2 3 0,0 2 1,0 2-1,-1 2 0,-1 1 0,0 3 1,1 3-1,1 2 32,-1 1 0,-1 1 0,-1-4 1,2 0-1,2-1 0,-2 1 0,0-3 1,0-2-1,1-3 0,-1 1 0,0 0 1,0 0-1,2-2 0,1 0 0,1-2 5,0 0 0,-3 3 0,3-4 0,0-1 0,-2-1 0,2-2 0,0 0 0,2 0 0,2-1 0,1-2 0,0-5 2,0-2 0,5-1 0,2-1 0</inkml:trace>
  <inkml:trace contextRef="#ctx0" brushRef="#br0" timeOffset="88">14573 7867 7969,'0'-8'-396,"0"0"0,0 4 399,0-4 1,0 5 0,-1-4 0,-3 3-1,-2 6 1,-1 4 0,2 3 0,1 0-1,0-1 1,0 1-46,-1 1 0,4-1 0,-4 1 0,1 3 0,-1 0 0,0 0 0,-2-1 0,2 1 0,-1 1 0,0 1 0,0 1 0,1-1 0,-2 1 0,2-2 0,0-1 0,1 0 40,-1 2 0,4-6 0,-3 3 1,3-2-1,1 0 0,1 2 0,3-2 1,3-1-1,4-2 0,0-2 0,1-2 20,0-2 0,3-1 1,2 0-1,0 0 1,-1-1-1,0-2 0,-1-1 1,2 0-1,0 0 1,1-1-1,-1 0 1,-1 0-1,-1 2 0,-3 1-85,0-2 1,-4 3-1,0-3 1,1 2 0,0 1-1,0-1 1,-2-2 0,2 1-1,0 1 67,-1-2 0,2-3 0,-3-4 0</inkml:trace>
  <inkml:trace contextRef="#ctx0" brushRef="#br0" timeOffset="89">14724 8029 7013,'0'-12'-24,"-5"1"0,-3 0 0,-2 4 1,-2 3-1,1 3 0,0 2 1,2 1-1,3 4 0,-1-1 70,1 0 1,2 4-1,-2-1 1,-1 2-1,2 2 1,0-1 0,2 1-1,2-1 1,1 1-1,0 0 1,0-1 0,0 1-1,0 1 1,0 1-359,0 1 278,0 1 0,0-3 0,0 1 0,0 1 1,0 1-1,0-1 0,0 1 0,0-1 1,0 1-1,0 0 0,0 1 34,0 0 0,0-2 0,0-3 0</inkml:trace>
  <inkml:trace contextRef="#ctx0" brushRef="#br0" timeOffset="90">824 9224 7969,'-8'0'-422,"1"0"417,4 0 0,-2-1 0,6-2 0,3-1 0,4 2 0,2 0 0,2 1 0,-1-1 0,2-2 0,3 0 0,2 0 0,1-1 0,0 0-38,2 0 1,2-3 0,3 3 0,1-1 0,0 0-1,0 1 1,0-2 0,-1 2 0,-3 0 0,-2 1-1,-3 0 1,-1 0 0,-3 2 0,-1 1-167,-2 1 1,-4 1 0,-5 1 0,-4 2 208,-6-1 0,-2-2 0,-2-1 0</inkml:trace>
  <inkml:trace contextRef="#ctx0" brushRef="#br0" timeOffset="91">1126 8980 6412,'0'-6'379,"0"0"1,1 3 0,3-1-415,4 1 1,1 3-1,0 3 1,-1 2-1,1 0 1,1 2 0,1-2-1,1 1 1,1 0-1,1 0 1,2 0-1,-2 2 1,-1 0 0,-2-2-1,1 1 18,-1-1 0,-3 1 0,-1 2 0,-1-2 0,-1 3 0,2 0 0,-2 1 0,0 1 0,-2 0 0,-3-2 1,-3-1 13,-1-1 1,-1-4 0,1 3 0,-4 2 0,-1 2 0,0-1 0,3-1-1,-1-1 1,1 1 0,-2 1 0,1 2 0,0-1 0,1 0-4,-1-4 0,3 4 1,-3-4-1,-1 4 1,0 0-1,2 1 0,-1-1 1,2 1-1,-1 1 1,0 1-1,0 2 1,1-2-1,-2-1 6,1-2 0,-2 6 0,-3 1 0</inkml:trace>
  <inkml:trace contextRef="#ctx0" brushRef="#br0" timeOffset="92">12195 8876 7969,'-8'-6'-557,"0"2"553,0-3 1,-3 6 0,2-3-1,5 3 1,8 1 0,5 0 0,4 0-29,2 0 0,-2 0 1,4 0-1,0 0 0,2 0 1,2 0-1,-1-2 0,0 0 1,-1-3-1,0-2 0,1 0 1,-1 0-1,-1 2 0,-3 1 1,-2 0-18,-1 2 0,-4 0 0,-2 4 0,-1 2 0,-3 2 1,-4 2-1,-3-1 46,-1 2 1,-1 2-1,-2 0 1,3 1 0,-1 0-1,2-1 1,-1 1-1,1-1 1,-2 1 0,1 1-1,-2 1 1,0 3-1,2 0 1,-1-1 0,2 0-19,0 1 1,-4-3 0,3 4 0,-2-1 0,1-2 0,2 0 0,1 1 0,0-2 0,-1-1 0,0-1 0,0-1 0,2 1-135,2-1 0,1-2 0,0-5 155,0-8 0,0-5 0,0-2 0</inkml:trace>
  <inkml:trace contextRef="#ctx0" brushRef="#br0" timeOffset="93">12241 9050 7969,'5'-6'-89,"-2"-5"1,5 4-1,1-3 1,1 3-1,2 3 1,-2 4-1,-1 2 1,-1 4 0,1-1 77,1 0 0,2 3 0,-1-4 0,1-1 0,-1 1 0,1 0 0,0-1 0,-1-2 1,1-1-1,-1 0 0,1 0 0,0 0 0,-1 0 0,1 0-199,-1 0 1,1 0 0,0 0 209,-1 0 0,-4 0 0,-2 0 0</inkml:trace>
  <inkml:trace contextRef="#ctx0" brushRef="#br0" timeOffset="94">13309 8516 7380,'6'-5'-608,"0"4"669,-2-3 1,-4 3 0,2 2 0,-5 3 0,-1 2 0,0 2-1,-1 0 1,0 1 0,-1 1 0,0 2 0,0-1-71,-1 1 1,1 0 0,-3-1 0,3 1 0,0 1 0,3 1 0,-3 1 0,0 1-1,-2-1 1,2 2 0,-1 0 0,1 1 0,-3 0 0,-1 2 0,-1 2-33,3 2 1,-2-1 0,2 0 0,-2 0 0,-1 2-1,-1 0 1,0 3 0,1-3 0,-1-1 0,2-4 0,1 1-1,1 1 1,-1 1 0,0-2 0,0-2 55,1-1 1,2 0 0,-3 3 0,1-3-1,0-2 1,1-1 0,0-3 0,1 1 0,-1 2-1,-1 0 1,2-1 0,2-1-141,3-1 125,1-1 0,5-4 0,1-2 0</inkml:trace>
  <inkml:trace contextRef="#ctx0" brushRef="#br0" timeOffset="95">13703 8888 7969,'0'-8'0,"0"0"-138,0-1 1,0 3-1,1-1 1,2 1 98,1-1 1,0 0-1,-4-5 1,0 0 0,0 1-1,0-1 1,0 1 0,-2 0-1,-2 4 1,-3 3 41,-4 2 0,4 2 0,-1 0 0,-1 0 0,-1 2 0,-2 0 0,2 3 0,1 2 0,1 2 0,0 1 0,0 2 0,1-1 0,-2 1-21,-2 0 0,4-1 1,-1 1-1,0-1 1,0 1-1,2 0 1,0-1-1,0 1 1,0-1-1,1 1 1,0 0-1,2-1 1,0 2-1,1 1 0,-2 2 2,1-2 0,2-1 0,1-2 0,0 1 0,0 0 0,0-1 1,0 1-1,0-1 0,0 1 0,0 0 0,0-1 0,0 1 0,0-1 1,0 1-1,0 0 59,0-1 0,0 1 1,0-1-1,0 1 0,0 0 1,1-2-1,2-1 0,2-1-39,2 1 1,-1-3 0,3 1 0,-1-2-1,1-3 1,1 0 0,2-2 0,-1 0 0,1 0-1,0 0 1,-1 0 0,1 0-8,-1 0 1,1 0 0,0 0 0,-2-2 0,-1 0 0,-1-2 0,1 0 0,1 0 0,0-1 0,-1 0 0,-2-2 0,-1 2 0,-1-1 38,1-1 1,1 4 0,-3-5 0,-1-1 0,-2-2 0,-1 0-1,-1 1 1,-2 1 0,-2 2 0,0 1 0,-2 0 17,1 1 1,-2 0 0,-3 3-1,-1-2 1,0 1 0,1 1-1,-1-1 1,1-1 0,-1 2-1,0 0 1,1 2 0,-1 0-1,1 0-82,-1 0 1,0 2-1,1 0 1,-1 3 0,1 2-1,0 2 1,2 0-1,3 0 1,-1-1 0,2 1-1,-1 1 1,1 1-180,-1 1 1,1 0 0,3 1 0,-2 1 0,1 1 0,2-1 206,1-1 0,0 4 0,0 1 0</inkml:trace>
  <inkml:trace contextRef="#ctx0" brushRef="#br0" timeOffset="96">789 10175 7735,'-11'0'-18,"3"0"54,0 0 0,1 0 1,-4 2-1,2 0 1,1 2-1,1 0 1,2 0-1,5 0 1,7-2-1,8 0-145,4-2 1,-1 0 0,3 0 0,2 0 0,3 0 0,1 0 0,0 0 0,1 0 0,0 0 0,2-2 0,0 0 0,1-2-1,0 1 1,-2 2 0,-2 1 13,-5 0 0,0-4 0,-6 0 0,-1 2 0,1 0 1,-2 1 94,-4-3 0,-4-2 0,-11-6 0,-1 1 0</inkml:trace>
  <inkml:trace contextRef="#ctx0" brushRef="#br0" timeOffset="97">1126 10025 7969,'-8'0'-132,"0"0"0,-1 0 62,-1 0 0,5 0 1,5 0-1,6 0 0,5 0 1,0 0-1,1 0 0,-1 0 1,1 1-1,0 1 0,-1 2 1,1 0 24,-1 1 0,-3-3 0,0 3 0,1 0 0,1 3 0,2 2 0,-1 2 0,0-1 0,-2 1 0,-3-1 1,1 1 48,-1 0 0,-3-1 1,2 0-1,-1-2 1,0-2-1,-2 2 1,-1 2-1,-1 0 1,-1 1-1,-1-1 1,-4 1 8,0 0 0,0-1 1,-3 1-1,1-1 0,0 1 1,0 0-1,1-2 0,-1-1 1,0-1-1,0 1 0,-1 1 1,0 2-14,2-1 0,-9 1 0,3 0 0</inkml:trace>
  <inkml:trace contextRef="#ctx0" brushRef="#br0" timeOffset="98">13471 9758 7038,'0'6'-280,"1"-1"292,3-5 1,-1 0 0,4 0 0,2 0 0,2 0 0,0 0 0,1 0 0,0 0 0,-1 0 0,1 0 0,-1 0 0,1 0 0,0 0-29,-1 0 0,-4 6 1,-3 1-1,-3 4 1,-1 0-1,0 1 1,-1-1-1,-3 2 1,-4 1-1,-4 2 1,-2-1-1,-1 1 1,0-1-1,3 0 4,0-3 0,-3 4 0,-1-1 0,3 0 0,3-3 0,2 0 0,-1 0 0,0-1 0,0 1 1,3-1-1,0 1 23,4 0 0,6-2 1,3-2-1,4-4 1,0-3-1,1-1 0,0 0 1,-1 0-1,1 0 1,-1 0-1,1 0 0,0 0 1,-1 0-73,1 0 1,-1 0 0,1 0 0,0 0 0,-1 0-1,1 0 1,-1-1 60,1-3 0,0-3 0,-1-4 0</inkml:trace>
  <inkml:trace contextRef="#ctx0" brushRef="#br0" timeOffset="99">13784 9874 7969,'-7'0'210,"-1"0"-271,5 0 1,7 0 0,8 0 0,1 0 0,-1 0 0,0 0 0,0 0-1,-1 0 1,1-1 0,1-2 0,1-1 0,1 1 0,0 2-100,-3 1 0,-2 0 1,-1-1-1,1-2 0,-1-1 1,1 2-1,-1-1 1,0-1-1,-2-3 160,-2-4 0,-1 5 0,-4 1 0</inkml:trace>
  <inkml:trace contextRef="#ctx0" brushRef="#br0" timeOffset="100">13865 9735 7564,'-5'6'57,"3"0"1,-5-2-1,1 3 1,1 1 0,0-1-1,1 2 1,0 2 0,0 0-94,1 1 0,2-1 1,1 1-1,0 0 0,0-1 1,0 1-1,1 1 0,2 1 1,1 3-1,-2-1 0,1 2 1,0-1-1,0 1 0,1-1 1,0 1-381,0 0 1,4-2 0,-4 2 415,-2-2 0,5 0 0,-1-5 0</inkml:trace>
  <inkml:trace contextRef="#ctx0" brushRef="#br0" timeOffset="101">14318 9723 7160,'8'0'-41,"-3"0"1,-4 0-1,-5-1 119,-1-3 0,-5 3 1,2-3-1,-2 2 1,-2 2-1,1 0 1,0 2-1,2 0 1,3 3-1,-1 2-154,1 2 1,2 1-1,-2 2 1,0-1-1,4 1 1,1 0-1,1-1 1,0 2-1,0 1 1,0 3 0,0 0-1,0 0 1,0-2-1,0 2 44,0 2 1,3-1-1,3 0 1,0 0-1,2-1 1,-1 1-1,1-1 1,1 0-1,2-3 1,-1-1-1,-1-3 1,-1-1-1,1-3 1,1 0-1,2-4 47,-1-1 1,-3-1 0,0 0 0,1-1 0,0-3 0,-2-3 0,-3-4 0,-1 0 0,-1-1 0,2 0 0,-1 1 0,-2-1 0,-1 1 45,0-1 0,-5 0 1,-1 1-1,-2 1 0,1 0 1,1 4-1,1 0 0,-2 0 1,1 1-1,-3 3 1,-1 0-90,-2 2 0,4 0 1,0 2-1,1 2 0,-1 2 1,2 2-1,0-1 0,3 3 1,-1 0-1,0 1 0,1 1 1,2 0 27,1-1 0,-5 1 0,-2-1 0</inkml:trace>
  <inkml:trace contextRef="#ctx0" brushRef="#br0" timeOffset="102">14504 9851 7969,'6'-6'-167,"-2"-1"0,-2-2 44,2 1 1,-1 3-1,5 5 1,1 0-1,1-2 1,2 0-1,-1-2 1,1 1-1,-1 2 123,1 1 0,-6 0 0,0 0 0</inkml:trace>
  <inkml:trace contextRef="#ctx0" brushRef="#br0" timeOffset="103">14504 9920 7969,'1'7'-844,"3"-3"768,3-3 0,4-1 0,0 0 0,1 0 0,0 0 0,-1 0 0,1 0 1,-1 0-1,1 0 0,0-1 76,-1-3 0,1-3 0,-1-4 0</inkml:trace>
  <inkml:trace contextRef="#ctx0" brushRef="#br0" timeOffset="104">14805 9653 6509,'-6'2'7,"2"2"1,3 3 0,1 4 0,0 0 0,0 1 0,0-1 0,0 1 0,0 1-1,1 1 1,2 2 0,2-1 0,0 0 0,1 2 0,-1 0-22,1 0 0,3 2 1,-2-2-1,2 0 1,0-1-1,-1 0 1,1-1-1,1 1 1,2-2-1,0-1 1,-1-2-1,1 1 1,-2 0-1,-1-2 1,-2-1-31,-2-1 1,3-1-1,-3 5 1,0 0-1,0-1 1,-2 1-1,-3-2 1,-4-1 0,-4-2-1,-2-2 1,-2-1 55,1 1 1,-1-4 0,0 3 0,1-3-1,-1-1 1,-1 0 0,-1 0 0,-1 0-1,0-1 1,2-3 0,2-2 0,1-2-1,1 0 1,1 0 0,0 1 96,2-1 0,-1 0 0,5-3 0,-2-1 0,1 0 0,2 1 0,1-1 0,1 1 0,3-1 0,2 0 0,2 2-131,0 2 1,-2-2 0,3 4 0,-1-2-1,1 0 1,1-1 0,2-1 0,0-2-1,-1 1 1,0-1 0,-2 0 0,-2 1 0,2-2 45,2-3 0,-4 4 1,0-4-1,-1 2 0,-1 0 1,1-2-1,-4 2 0,0 1 1,-2 2-1,0-2 0,-2-2 1,0 0-1,-4 1 46,0 1 0,-2 1 0,-3 1 0,-1 0 0,2 2 0,1 3 1,1 0-1,-1 0-203,-1 1 0,-1 3 0,4 5 1,3 5-1,2 3 0,2 0 1,0 1-1,0-1 0,-1 1 1,-1 1 132,-2 2 0,0-2 0,4 4 0</inkml:trace>
  <inkml:trace contextRef="#ctx0" brushRef="#br0" timeOffset="105">15304 9398 7969,'-4'12'-175,"-1"-2"1,0-1-1,0-1 1,1 1 0,0 1-1,-1 2 1,0-1 163,0 1 1,1 0-1,4-1 1,-2 2 0,0 1-1,-2 3 1,1 0-1,2 1 1,0 0 0,-2 2-1,-1 2 1,2 2-1,1-1 1,1 1 0,0 3-1,-2 3 1,0 1-19,-2 0 1,0 0 0,3 2 0,-2 0 0,-1-3 0,0 3 0,0-1-1,1 0 1,-1-2 0,0-2 0,0-2 0,1 0 0,1 0 0,-1 1-1,-1-3 67,2-3 1,-1-1 0,1-3 0,-2 0 0,0 0 0,0-3 0,0-1 0,2-2 0,0 1-793,2 0 754,0-6 0,0-1 0,0-5 0</inkml:trace>
  <inkml:trace contextRef="#ctx0" brushRef="#br0" timeOffset="106">15339 9758 7969,'5'-7'-266,"-2"-2"0,3 4 276,-1-1 1,-1 2 0,-3-3 0,3 2-1,4 3 1,2 0 0,2 2 0,0 0-1,-1 0 1,1 0-22,-1 0 1,1 0 0,0 0 0,-1 0-1,1 0 1,-1-1 0,1-2 0,0-2-1,-1 0 1,1 0-4,-1 2 1,-4 3-1,-3 4 1,-4 4-1,-3 2 1,-2 2-1,0 0 1,-2-1 0,2 1-1,-1-1 1,1 1-1,-2 0 9,1-1 1,3 5-1,-2-1 1,1-1 0,0 0-1,0 2 1,1 2 0,-3 1-1,1-1 1,0 0 0,3-1-1,-1 1 1,0 0 0,-1 2-1,2-2-68,1-3 0,-3 2 0,0-2 0,1 0 0,2-3 0,0-1 0,-2-2 0,-1-1 0,2-2 73,0-3 0,1-5 0,-3-9 0,3-1 0,-4 0 0</inkml:trace>
  <inkml:trace contextRef="#ctx0" brushRef="#br0" timeOffset="107">15385 9978 7757,'-5'-6'123,"4"-5"0,-2 5 0,5-2 0,3 2 0,1 1-188,3 2 1,3 2-1,2 1 1,3 0 0,1-1-1,3-2 1,0-1 0,3 1-1,-1 1 1,0-1 0,0-1-1,0 2 1,1 1-1,-1-1 65,0-2 0,0 3 0,0-4 0</inkml:trace>
  <inkml:trace contextRef="#ctx0" brushRef="#br0" timeOffset="108">755 11301 7177,'0'-12'-162,"0"1"0,0-1 1,0 1-1,0-1 1,0 0 345,0 1 1,-2 4 0,-2 3 0,-3 3 0,-2 2 0,0 2 0,2 2-189,2 2 1,1-4-1,4 5 1,1 0-1,3-2 1,4-2-1,4-2 1,2-1-1,3 1 1,1 2-1,2-1 1,3-2-37,5-1 1,-3 0-1,6 0 1,0 0-1,0 0 1,-1 0-1,-1 0 1,0 0-1,-1 0 1,-2 0-1,-3 0 1,-2 0-1,-3 0 1,-1 0-1,-3 0-140,-1 0 0,-2 0 1,0-1-1,-5-3 180,-6-4 0,-5-7 0,-7-3 0</inkml:trace>
  <inkml:trace contextRef="#ctx0" brushRef="#br0" timeOffset="109">1161 11115 7667,'-8'-5'0,"0"-3"-8,-1-2 1,4 2 0,0 1 0,0-2 0,-2-2 0,-1 0 0,1-1 0,-1 0 0,0 2 0,2 1-3,1 1 1,2 6 0,7-1-1,4 5 1,1 3 0,0 0-1,-2 1 1,3 1 0,0 0-28,1 0 1,1 2 0,0-4 0,-1 2 0,1 0 0,1 1 0,1 0 0,1-1 0,0 1-1,-3 0 1,0 1 0,0 0 0,-1 0 0,1-1 0,-1 1-15,1 1 0,0 2 0,-1-1 0,0 1 0,-2-1 1,-3 1-1,1 0 0,-2-1 0,0 1 0,-3-1 79,0 1 1,-2 0 0,-2-2 0,-1-1 0,-4-1 0,-1 2 0,1 3 0,-2 2 0,-2 1 0,0-1 0,-2 2 0,-1 1 0,-3 3 0,0 1 0,0 1-81,3 0 0,-3 2 1,1 0 51,-2 3 0,-7 4 0,-5-3 0</inkml:trace>
  <inkml:trace contextRef="#ctx0" brushRef="#br0" timeOffset="110">13723 10897 7969,'0'-7'-519,"0"-1"513,0-1 0,0 2 1,0 0-1,0-2 0,0-2 1,0 0-1,0-1 0,0 0 1,0 1-1,0-1 1,0 0-1,0 1-10,0-1 1,0 1-1,0-1 1,0 0 0,2 2-1,0 1 1,3 2-24,2 2 1,-3 1-1,2 6 1,-1 2-1,-2 3 1,-2 4-1,-1 2 1,0 1-1,0 1 1,0 1-1,0-1 1,0 2 26,0 1 0,0 0 0,0 2 0,0-4 0,0 0 0,0 1 1,0 1-1,0 1 0,0 1 0,0-2 0,0-1 0,0-3 0,0 0 1,0 0-1,0 2 6,0-2 0,0-1 0,0-2 0,0 1 0,0 0 1,0-1-1,2 0 6,2-4 0,-3-7 0,4-6 0</inkml:trace>
  <inkml:trace contextRef="#ctx0" brushRef="#br0" timeOffset="111">13979 10921 7969,'0'-12'-113,"0"4"1,-1 2 0,-2-1 90,0 1 0,0 3 1,7-1-1,2 4 1,2 3-1,0 1 1,1-2-1,1 0 0,2-2 1,-1 0-1,1 0-62,0 0 0,3 0 0,1 0 0,-2 0 0,0 0 0,0 0 0,2 0 0,-2 0 0,-1 0 0,-1 0 0,-1 0 0,1 0 0,0 0 84,-1 0 0,-4-2 0,-3-1 0,-3-4 0,-1-5 0</inkml:trace>
  <inkml:trace contextRef="#ctx0" brushRef="#br0" timeOffset="112">14130 10746 7969,'-7'-4'-511,"-1"0"567,5 1 0,-3 3 0,3-2 0,-2 0 0,-1-2 0,-2 2-58,2 5 0,0 4 0,6 4 0,0 1 1,0-1-1,0 1 0,0 0 0,0 1 1,0 1-1,2 1 0,0 1 0,2 1 1,-1 1-1,-2 1-185,-1 0 1,4-3-1,0 3 1,-2 1 0,0-1-1,-2-1 1,0-1 186,0-3 0,5 4 0,1 0 0</inkml:trace>
  <inkml:trace contextRef="#ctx0" brushRef="#br0" timeOffset="113">14572 10665 7969,'0'-7'-789,"-1"-2"765,-3 5 0,3-1 0,-4 3 0,0-2 0,-3 1 0,-2 3 0,-2 4 0,0 4 5,6-3 0,-3 5 0,4-2 0,-1 2 0,0 2 0,1 0 0,0-1 1,1 2-1,0 1 0,0 3 0,0 1 0,0 3 0,0 1 0,2 1 0,1 0-27,1 1 1,0 3 0,1 0 0,3-1 0,3-3-1,4-2 1,0-3 0,1 0 0,0-3 0,1 0-1,1-5 1,1-1 0,0-2 0,-3-4 0,0-1 81,0-2 0,-5 0 0,0-2 1,-1-1-1,0-5 0,0-3 0,-1 0 1,0-1-1,-2 1 0,-2-1 0,-1 0 1,0 1-1,0-1 0,-1 0 43,-3 1 0,1 3 1,-4 0-1,-2-1 0,-2 0 1,0 1-1,-1 3 0,0 1 1,1 0-1,-1 2 0,1 1 1,-2 2-1,-2 1 0,0 4-171,1 0 0,1 2 0,1 3 1,1 1-1,0 0 0,2-1 1,3 1-1,0 0 0,4-1 1,-1 1-1,1 0 92,-2-1 0,5 1 0,6-1 0</inkml:trace>
  <inkml:trace contextRef="#ctx0" brushRef="#br0" timeOffset="114">14735 10897 7764,'-5'-7'-59,"-3"-1"1,2 5 0,-1-2 0,4 1 0,4 0 0,5 2-1,5 0 1,0 1-17,1-3 1,0 3 0,-1-3 0,1 3 0,-1 1 0,1 0 0,0 0 0,-1-1 0,1-2 0,0-1 74,-1 1 0,1 2 0,-1 1 0</inkml:trace>
  <inkml:trace contextRef="#ctx0" brushRef="#br0" timeOffset="115">14782 10990 7355,'0'-7'-225,"1"0"1,3 2 81,4 2 1,2 2 0,2 0-1,-1-2 1,0-2 0,-2 0 0,-2-2 142,2 1 0,7-2 0,2-3 0</inkml:trace>
  <inkml:trace contextRef="#ctx0" brushRef="#br0" timeOffset="116">14968 10676 6538,'6'-5'343,"-1"3"1,-3-5 0,2 2-390,3 2 0,4 2 0,-1 0 0,-1-2 0,-1-1 1,1 2-1,1 0 0,2 4 0,0 0 0,-1 4 0,-1 0 17,-2 3 1,1-3-1,-5 2 1,0 1 0,0 2-1,0 0 1,-2 2 0,1 1-1,0 3 1,0 0 0,0 1-1,-2-1 1,-1 1 0,0 0-1,0 1-29,0 0 1,0-1 0,0-4 0,0 1 0,0 1-1,0-1 1,0 1 0,0-2 0,0-1 0,0-1-1,0-1 58,0 1 0,-1-6 0,-3-2 0,3-2 0,-4-2 0</inkml:trace>
  <inkml:trace contextRef="#ctx0" brushRef="#br0" timeOffset="117">15014 10851 6584,'-5'-12'135,"4"4"0,-3 1 1,4-1-1,4 1 1,4 4-1,2 1 1,2 2-219,-1 0 1,1 0 0,0 0 0,-1 0 0,1 0-1,-1 0 1,2 0 0,2 0 0,0 0 0,-1 0 0,-1 0 82,-1 0 0,5 5 0,1 2 0</inkml:trace>
  <inkml:trace contextRef="#ctx0" brushRef="#br0" timeOffset="118">15491 10572 7906,'0'-12'-816,"0"0"1,0 5 779,0-1 1,0 7 35,0 1 0,0 5 0,0 6 0</inkml:trace>
  <inkml:trace contextRef="#ctx0" brushRef="#br0" timeOffset="119">15561 10514 7969,'0'-12'-66,"-1"2"0,-2 1 1,-1 1-1,2-1 1,-1 0 54,-1 1 0,2 3 0,-6 5 1,0 1-1,2 3 0,0 4 0,3 2 1,-1 3-1,0 1 0,0 3 1,0 1-31,2 3 0,-1 5 0,0 2 0,-1 2 0,2 3 0,1 4 0,1 3 0,0 1 0,0 3 0,0 1 0,-2 3 0,0 1 0,-3 0 1,-1-2-1,0-5 7,-1-2 1,0-1 0,-4-4 0,2-1-1,2-5 1,-1-4 0,0-6 0,2-1-1,0-1 1,4 0 0,1-3 33,1-1 0,-6-1 0,0-1 0</inkml:trace>
  <inkml:trace contextRef="#ctx0" brushRef="#br0" timeOffset="120">15724 10804 7834,'-12'0'-159,"1"0"1,3 0 0,0 0 134,-1 0 0,3 2 0,-1 1 0,1 4 1,0 1-1,1-1 0,3 2 0,0 2 1,2 0-1,0 1 0,0 0 0,0-1 1,0 1-1,2 0 0,0 1 0,3 1 1,1 1-1,0 1-10,1 1 0,-4-3 0,4 5 1,-2 1-1,-2-1 0,-1-1 1,1 0-1,1-1 0,-2 1 1,1-1-1,-1 0 0,2-3 1,-1-1-1,-2-2 51,-1 1 0,0 0 1,-1-2-1,-2-4 1,-2-4-1,0-6 0,0-3 1,2-2-1,2-1 1,1-2-10,0 1 1,0-1-1,0 0 1,0 1 0,0-1-1,0 1 1,0-2 0,0-2-1,1 0 1,2 1 0,2 1-1,0 1 1,2 1-1,-1-2 1,2-2 0,0 0-14,-1 1 0,-3-1 0,4 1 1,1-3-1,0 1 0,0-1 1,-2 1-1,-1 1 0,0-1 1,2 2-1,0 1 0,-2 2 1,1-1 54,-1 0 1,-2 1 0,3-1 0,-1 2-1,-1 1 1,2 1 0,-2-1 0,0-1 39,-2-2 0,-3 5 0,-4 4 0,-4 1 0,-2 2 0,-2 0 0,0 0 1,1 2-131,-1 1 1,1 0 0,-1 3 0,2 1 0,1-1 0,1 3 0,-1 2 0,0 0 0,1 1 0,3 0 39,0-1 0,-2 1 0,-4 0 0</inkml:trace>
  <inkml:trace contextRef="#ctx0" brushRef="#br0" timeOffset="121">15782 11083 7652,'-8'-3'0,"0"-1"-155,-1 1 1,3 1 0,-2-1 0,-1-1 0,-1 1-1,-2 2 1,1 1 141,-1 0 0,2 5 0,2 3 0,4 2 0,3 2 0,1 0 0,-2-1 0,0 2 0,-2 1 0,1 2 0,2-2 0,1-1 0,0-1-8,0-1 1,0 1-1,0 0 1,0-1-1,1 1 1,2 0 0,2-2-1,0-1 1,2-3-1,-1 0 1,3-4 0,2-1 55,0-1 1,1 0 0,-1-1-1,1-3 1,0-2 0,-2-2-1,-1 0 1,-1-2 0,0-3-1,-1-3 1,0 2 0,-2 1-1,-2 0 35,-2-2 0,3 2 0,0-3 0,-2 4 0,-1 0 0,-2 0 0,-3 1 0,-3-1 1,-4 2-1,0 2 0,-1 4 0,0 3 0,-1 1 0,-1 0 0,-1 0-262,0 0 0,3 5 0,0 3 0,0 2 0,1 2 192,-1-1 0,6 1 0,0 0 0</inkml:trace>
  <inkml:trace contextRef="#ctx0" brushRef="#br0" timeOffset="122">24411 14747 6969,'-1'-8'7,"-3"0"1,-2-1 0,-2-1 49,0-2 0,4 2 0,-2 1 0,0 1 0,-1-1 1,-2 0-1,0 0 0,0 3 0,2-1 38,2 1 1,-4 3 0,3-2 0,-2 1 0,2-1 0,-1 0 0,1 0-125,-3 2 1,2 2 0,-1 1 0,-1 0-1,-1 0 1,-2 0 0,1 0 0,-1 1 8,0 3 0,1 1 1,-1 4-1,1-1 1,-1 0-1,2-1 0,1 1 1,1 0-1,0 0 1,0-2-1,2 1 0,-1-1 31,1 3 1,2-3 0,-4 2 0,1 1 0,-1 0-1,0 0 1,-1-1 0,0 1 0,0 0 0,2 0 0,1-1-1,0 1 1,-2 1-29,1 2 1,-3 0-1,4-1 1,-1 1-1,3 0 1,2-1-1,-1 1 1,-1-1-1,2 1 1,0 0 0,2-1 11,0 1 0,2 0 0,0-1 1,2 1-1,-1-1 0,-2 1 1,-1 0-1,0-1 0,0 1 0,1 0 29,3-1 0,-3 1 0,3 0 1,-2-1-1,-2 1 0,0-1 0,1 0 1,1-2-1,2-1 0,-1 1 1,-2 1-3,-1 2 0,0-5 1,0 1-1,0 1 0,0 1 1,0 2-1,0 0 0,0-1 1,1 0-1,2-2 1,1-2-39,-2 3 1,0 0 0,-2 2 0,1-1 0,2 1 0,1-1 0,-1 0 0,1-2 0,1-3-60,2-1 1,-3 3-1,4-4 1,1-1 0,1-1-1,2 1 1,-1 1 0,1-2-1,-1 0 1,1-2-1,0 0 1,-1 0 0,1-2 33,0-2 1,-1 3-1,1-4 1,-1 1-1,1-1 1,0 0 0,-1-2-1,1 2 1,0-1-1,-1 0 1,1 1-1,0 1 1,-1 1 0,1-1-1,-1 0-15,1-1 1,0 3 0,-1-3 0,1 1 0,0 0-1,-1 0 1,1 1 0,-1-3 0,1 1 0,0 0-1,-2 1 70,-2-1 0,1 2 0,-4-3 0,0 0 0,2 0 0,-1 1 0,2 1 0,0 0 0,-2-1 0,1 0 0,-1-1 0,3-1 15,1-2 0,1-1 1,-2-2-1,-3 1 1,1-1-1,-2 0 1,1 1-1,-1-1 1,1 0-1,-2 1 0,-1-2 1,1-1-1,0-2 16,1 2 0,-3-3 0,1 2 0,-1-1 0,-2 1 1,0-2-1,0 0 0,0-1 0,0 1 0,0 0 0,0 3 1,-2 0-1,0 0 0,-3-2 46,-2 2 0,3 1 0,-2 1 0,1 1 0,2-1 1,1 1-1,-1-1 0,-1 0 0,0 1 0,0-1 1,-1 0-1,0 1-82,0-1 0,0 4 1,2 1-1,-2-1 1,0 0-1,-2 2 1,2-1-1,-1 1 0,1-3 1,-2 0-1,2 0 18,0 1 0,-3 0 0,3-2 1,0 1-1,-2 2 0,1 2 0,-2 1 1,0 0-1,0 0 18,-1 2 1,3 1 0,-2 1-1,-1 0 1,-1 0 0,-2 0-1,2 1 1,1 3 0,1 3-337,-1 4 161,4-5 0,-5 3 0,3-4 0,-1 1 0,2 0 0,-1-1 0,2 2 0,-1-2 0,1 1 0,-2 0 130,1-1 0,3-1 0,-7 1 0,3 1 0</inkml:trace>
  <inkml:trace contextRef="#ctx0" brushRef="#br0" timeOffset="123">3198 12305 7878,'-1'-8'-309,"-3"0"0,-1 4 1,-4-2 312,1 1 1,0-3-1,-2 5 1,2 5-1,3 4 1,1 4 0,0 3-1,2 3 1,0 4-1,2 5 1,0 3-1,0 2 1,0 2 0,0 2-1,0 1 1,2 1-1,0 2 1,4 2-1,-1 1-25,0 3 1,-1 1 0,-4 0 0,0-1-1,0 0 1,0 3 0,0 2 0,0 0 0,-2 0-1,0 0 1,-2 3 0,0-2 0,0-1-1,0-5 1,2-2-22,0-5 1,2-1-1,0-2 1,0-2-1,0-2 1,0-3-1,0-4 1,0-3 0,0-3-1,0-3 42,0-1 0,0-17 0,0-4 0</inkml:trace>
  <inkml:trace contextRef="#ctx0" brushRef="#br0" timeOffset="124">3175 12200 7878,'0'-12'-106,"-1"5"1,-3 0 0,-3 1 0,1 2 0,2 2 0,4 6 0,4 3 0,4 1-1,2 1 122,2 1 0,-1-2 0,2-2 0,1 1 0,3-2 0,1 1 0,2-1 0,-1 1 1,0-3-1,2 1 0,2 0 0,5 0 0,1 0 0,2 0 0,0 0 0,3 0-24,3-1 0,1 1 0,3-2 0,1 0 0,-2 2 0,1-1 1,0-1-1,3 1 0,1 1 0,1-2 0,-2 0 0,-2-2 1,2 0-1,1 0 0,2 0 1,-1 0 1,1-4-1,-1 0 1,1 0-1,1 0 1,0-1-1,-1 0 1,-1-2-1,-1 2 1,0-1-1,3 0 1,1 1-1,1 1 1,0 1-1,-3-1 1,0 1 0,1 2 0,1 0 0,1-2 0,-1-1 0,-1 1 0,-1 2 0,0 1 0,3 0 1,0 0-1,-1 0 0,0 0 0,0 0 0,3 0 0,0 0 6,-1 0 1,0-1-1,-5-2 1,2-1 0,2 2-1,3 1 1,0 1 0,-2 0-1,-3 0 1,-2 0-1,2 0 1,1 0 0,1 1-1,0 1 7,-3 2 1,1 1 0,3-2 0,2 1 0,0 0 0,-2 0 0,0 1 0,-1 0 0,2 0 0,1-2 0,1-1 0,-1 1 0,0 1 0,0 0 0,1 0-3,0-1 1,-1 1-1,3-4 1,-3 2-1,0 0 1,1 2-1,3-1 1,1-2-1,-2-1 1,-2 0-1,-1 0 1,3 0-1,0 0 1,1 0-1,-1 0 2,-2 0 0,0 0 0,5 0 0,-3 0 0,-1 1 0,-4 2 0,0 1 0,1-2 0,1 1 0,1-1 0,-1 2 0,-3-1 0,-2-2 0,-2 1 7,1 1 1,2-1 0,-1 2 0,-3-3-1,0 0 1,1 2 0,0 1 0,1-2 0,-2-1-1,-1 1 1,-3 0 0,1 2 0,-1-1 0,2-2-1,-2-1-13,-2 0 0,1 0 0,0 0 1,1 1-1,2 2 0,-2 1 0,-2-2 1,-3 0-1,-1-2 0,1 0 1,2 0-1,-1 0 0,-2 0 0,-1 0 1,0 0-9,4 0 0,1-4 1,-6 0-1,0 1 1,-2 2-1,0 1 1,1 0-1,0 0 1,1 0-1,-4 0 1,0 0-1,-2 0 0,0 0 1,1 0-1,2 0 11,0 0 1,2 0 0,-3 0 0,0 0 0,4 0 0,-1 0 0,0 0 0,-2 0 0,0-1 0,-1-2 0,2-1 0,-1 2 0,-1 0 0,-2 2 0,0 0-4,-1 0 1,3-3-1,1-1 1,0 1-1,-2 2 1,-1 1-1,2 0 1,-1 0-1,2 0 1,-2 0-1,2 0 1,-1-1-1,0-2 1,0-1 0,0 2 1,1 0 1,-3 2-1,3 0 1,0 0-1,-1-1 1,4-2-1,-1-1 1,0 2 0,-1 1-1,2 1 1,0 0-1,1 0 1,-2 0-1,-1 0 1,0 0-21,-1 0 1,2 0 0,-3 1-1,-1 1 1,1 4 0,-4 0-1,1 3 1,0 1 0,1 2 0,-1 0-1,0-1 1,0 0 0,2-2-1,1-2 4,-1 3 1,-1-1 0,-4-2 0,1-1-1,0-3 1,2 3 0,1-1 0,-1 0-1,-1-3 1,-2 0 0,1-2 0,2 0 0,1 0 12,-1 0 0,-1 0 0,-2 0 0</inkml:trace>
  <inkml:trace contextRef="#ctx0" brushRef="#br0" timeOffset="125">3140 13386 7878,'4'8'-91,"0"0"0,0-1 59,-4 5 1,0-4 0,0 0 0,0 1 0,0 1-1,1 0 1,3-1 0,4-2 0,2-2 0,2-2 0,1-2-1,1-1 1,3 0 0,2 0 0,4 0-16,3 0 0,6-1 0,1-3 0,3-3 0,4-1 0,1 1 0,3-2 0,1-2 1,5 0-1,1-1 0,3 2 0,-1 1 0,-1 2 0,0 2 0,1 2 0,1 2 40,-1 1 0,-5 0 0,-5 0 0,0 0 1,5 0-1,4 0 0,2 0 0,-1 0 0,0-1 1,1-3-1,5-4 0,0-2 0,1 0 0,-2 1 1,1 1 10,2-1 0,2 2 0,-2 1 1,1 1-1,-1 2 0,-2 2 1,-1 1-1,2 0 0,0 1 1,2 2-1,-1 2 0,-1 0 0,-1 0 1,3-2-1,3-1 6,-1 2 0,1-3 0,-4 3 1,2-2-1,2-2 0,1 0 1,-2 1-1,-1 2 0,1 0 1,0 1-1,-31-2 0,0 0 0,32 3 1,-2 2-1,-2 1 0,-2-1-4,0 1 1,4-1 0,1 2 0,1-2 0,-3 1 0,-2-1 0,-2-2 0,2-1 0,4-1 0,-31-1 0,0-1 0,31 0 0,1-1 0,1 0 0,-32 0 0,0 0 0,1 0 0,0 0-4,0 0 0,0 0 1,31 0-1,0 0 0,-33 0 1,1 0-1,0 0 0,0 0 1,1 0-1,-1 0 1,32 0-1,-3 0 0,-1 0 1,0 2-1,0 0 0,0 2 1,0-1-1,-1-1 1,-2 1 0,-1 1 1,-2 0 0,0-4 0,0 0 0,0 0-1,1 0 1,1 0 0,3 0 0,1 0 0,-1 0 0,-3 0-1,-3 0 1,0 0 0,1 0-21,5 0 1,-7 1 0,2 1 0,-4 4-1,-2-1 1,0 1 0,1-1 0,-1 1-1,1-4 1,-1-1 0,2-1 0,1 0 0,1 0-1,-1 0 1,-1 0 42,-1 0 1,-3 0 0,5 0 0,0 0 0,1 0 0,-2 0 0,-2 0 0,0 0 0,1 0-1,0 0 1,-2 0 0,-4 0 0,0 0 0,0 0 0,3 0-18,3 0 1,-5 0 0,2-1 0,-4-3 0,0-3 0,2-2 0,2-1 0,0 3 0,-3-2-1,0-2 1,1 0 0,2-1 0,-1 2 0,1 1 0,-4 2-18,-3 2 1,2-3-1,-3 3 1,-1 0 0,-2 0-1,-3 2 1,0 1 0,0-1-1,4-2 1,1 0 0,-2-2-1,-2 2 1,-3-1 0,-1-1 60,2-2-70,0 4 0,-3-4 0,-3 5 1,-2 1-1,-2 2 0,0 1 1,-1 0-1,-1 0 0,-3 0 0,-1 0 1,-3 1-1,-1 3 0,-1 4-15,-1 2 0,-3 2 0,-2 0 0,0-1 0,-3 0 0,1-2 0,0-2 0,-1 2 0,-2 2 0,-1 0 31,0 1 0,-5 0 0,-2-1 0</inkml:trace>
  <inkml:trace contextRef="#ctx0" brushRef="#br0" timeOffset="126">12491 12351 7437,'0'12'-435,"0"-1"1,0 1 0,0 0 501,0-1 1,0-3 0,0 0 0,1 1 0,2 1 0,0 2 0,0-1 0,-2 1 0,-1 0-1,0 1 1,2 1 0,0 3 0,2-1 0,-1 2 0,-2 1 0,-1 1 0,1 2-47,3 1 0,-3 5 1,5 0-1,-3 0 1,1 2-1,0 0 1,1 2-1,2 2 1,1 1-1,-2 0 0,0 1 1,0 0-1,-1 0 1,-1-4-1,0-1-146,-1-1 1,3-4 0,-4 0 0,2-4 0,0-5-1,0-3 1,0-4 124,-2 1 0,5-6 0,-1 0 0</inkml:trace>
  <inkml:trace contextRef="#ctx0" brushRef="#br0" timeOffset="127">11397 12421 7413,'-1'-10'0,"-1"0"97,-2 3 1,-5-1-1,1-2 1,-1 3-127,1 7 1,3 5 0,5 8 0,0 1-1,0 3 1,0 0 0,0 1 0,0 0 0,0 3-1,0 1 1,0 1 0,0 2 0,0 1-1,0 1 1,0 0 0,0 1 0,0 3 0,-1 4-1,-2 3 20,-1 0 0,0 5 0,4-4 0,0 0 0,-1 1 0,-2 1 0,0 0 0,0-1 0,2-2 0,1-2 1,0-2-1,0-2 0,0-4 0,0-3 0,0-6-77,0-2 0,1 0 0,2-3 0,0 2 0,1-3 0,0-3 0,1-2 86,2 1 0,-5-4 0,4 0 0</inkml:trace>
  <inkml:trace contextRef="#ctx0" brushRef="#br0" timeOffset="128">11967 12805 7878,'0'-8'-201,"0"0"111,0-1 1,2 4 0,0 0-1,3 1 1,1 1 0,0 5-1,-1 4 1,0 4 69,-2 2 1,-2 0-1,-2-1 1,-2 2-1,-2 1 1,-1 3 0,-3 0-1,-2 0 1,0-3-1,-1-1 1,0-1 0,1-1-1,-2 0 1,-1-4 93,-2-3 0,-3-3 1,5-2-1,2-3 0,4-3 1,3-4-1,2 0 1,2-1-1,1 0 0,0 1 1,1-1-1,2 0 1,2 1-111,2-1 0,0 1 1,5 0-1,0 2 1,-1 3-1,0-1 1,-2 2-1,-2 0 1,2 2-1,2 2 1,0 1-1,1 0 1,0 0 4,-1 0 1,-3 5-1,-1 3 1,-2 2 0,-3 2-1,0 0 1,-4-1-1,-2 1 1,-2-1 0,-2 1-1,0 0 80,-1-1 0,-1 0 0,-2-2 0,2-2 1,1 1-1,1-1 0,-1-3 0,-1-3 0,-2-1 1,1 0-1,0-1 0,2-3 0,3-4 0,1-2-32,2-2 0,2 0 0,1 1 0,0-2 0,1-1 0,3-2 0,4 2 1,2 0-1,2-1 0,-1 0 0,2 2 0,1 3 0,2 2 0,-1 0 0,1 2-72,-1 2 0,1-1 0,-4 1 0,-1 1 0,1 2 0,-1 2 0,0 3 0,-2 4 0,-3 2 1,-1 2-1,-2-1 0,-3 1 0,-3 0 0,-2-1 163,-1 1 0,-1 1 0,-2 0 0,2 0 0,-1-3 0,0 0-108,0 1 0,1 0 0,-5 1 0</inkml:trace>
  <inkml:trace contextRef="#ctx0" brushRef="#br0" timeOffset="129">10258 12456 6359,'6'0'1289,"-1"-2"-1146,-5-1-126,0 1 1,-1-3-1,-3 4 1,-4-2 0,-2-1-1,0 3 1,2 4-1,3 3 1,1 2-54,0 0 0,0-1 0,4 5 1,0 0-1,0-1 0,0 1 1,0 1-1,0 2 0,0 5 0,0 2 1,1 2-1,2 2 0,2 4 1,0 1-1,2 2-372,-1 0 408,-3-1 0,3 3 0,-3 0 1,1 0-1,-2 0 0,0-2 0,-2-2 1,1-4-1,2-2 0,0-2 0,0 0 1,0-1-1,-1-2 0,2-5 34,-1-2 1,2-1-1,-1-1 1,-2 1 0,1-2-1,-1-1 1,2-1 0,-1 1-1,0 0 1,-1 0-253,2-1 1,0-4-1,-3 4 1,2 1 217,1 1 0,5 2 0,-3-1 0</inkml:trace>
  <inkml:trace contextRef="#ctx0" brushRef="#br0" timeOffset="130">12084 12223 7452,'-7'0'137,"-3"0"-102,9 0 1,-6 0-1,4-1 1,0-3 0,-1-4-1,0-2 1,0-2 0,0 1-1,0-1 1,0 0-1,0 1 1,1-2 0,-3-1-11,0-2 0,2-5 0,-4 3 0,1-1 0,-1 0 0,0-1 1,-1 1-1,-1 1 0,-3 0 0,-1 1 0,-2-1 0,1 1 1,-1 0-1,-1 3 0,0 0 0,-1 0-62,0-2 0,0 0 0,-3 6 1,2 1-1,0 1 0,-1-1 0,1 0 1,-2 0-1,-1 1 0,-1 1 1,-2-1-1,0 0 0,-2 0 0,1 1 1,1 0 46,2 2 1,0-3-1,-1 3 1,2 0 0,2 0-1,0 2 1,0 1 0,-2-1-1,-2-1 1,2 2 0,2 0-1,2 2 1,0-1 0,1-2-1,0 0-9,3 0 1,-3 2-1,1 1 1,2 0-1,0 0 1,0 0-1,-2 0 1,2 0-1,1 0 1,2 1-1,-1 2 1,0 2-1,1 0 1,-2 1-22,-3 1 1,6-1-1,-3 3 1,1-1 0,3 1-1,-1 1 1,0 2-1,-2 0 1,0-1 0,1 1-1,-1 1 1,2 1 0,1 2-1,1-1 1,-1 1-3,-1-1 0,2 2 1,1-3-1,1 2 1,1-1-1,0 1 0,1-1 1,0-1-1,0-1 1,1-1-1,2 0 0,1-1 1,0 1-67,0-1 0,0-3 0,0 0 0,0 1 0,0 1 0,0 2-435,0 0 0,0-7 523,0-5 0,-5-5 0,-2-7 0</inkml:trace>
  <inkml:trace contextRef="#ctx0" brushRef="#br0" timeOffset="131">10735 11816 7878,'0'-8'-88,"-2"2"1,-2-1 0,-3 2 0,-4 1 0,1 6 68,2 4 1,3 4 0,5 2 0,0 0 0,0 1 0,0 1-1,0 1 1,0 0 0,0-1 0,0 0 0,0 3 0,0 0-1,0 1 1,0 0 0,0 1 0,0 1 5,0-1 1,-4-1-1,0 1 1,2-3-1,0-2 1,2 0-1,0 2 1,0-2-1,0-1 1,2-3 23,2-2 1,-2-3 0,6-6-1,1-2 1,1-2 0,2-1-1,0-3 1,0-2 0,3 0 0,0 0-1,-1 2 1,-1 2 0,-1-1-1,0 0-51,-1 0 0,1 6 0,-1-2 1,1 3-1,0 1 0,-1 0 1,1 0-1,0 1 0,-1 1 1,1 2-1,-2 0 40,-2 1 0,2-3 0,-3 3 0</inkml:trace>
  <inkml:trace contextRef="#ctx0" brushRef="#br0" timeOffset="132">10595 12770 7775,'-8'1'-639,"2"3"595,1 4 0,1 2 0,4 2 1,0-1-1,0 1 0,0 0 1,1-1-1,2 2 0,2 1 1,0 3-1,1 1 0,1 2 1,1-1-1,-1 0 0,0 2 1,-1 1-1,-1 1 0,1 1 23,-4-1 1,3 0 0,-1-1 0,-1-1 0,-2-3 0,-1 0 0,0-1 0,0-1 0,0-1 0,0-2 0,-1-3 0,-3-2 0,-4-4 140,-2-3 0,2-1 0,0 0 0,1-1 0,-1-3 0,0-4 0,-1-1 1,0 0-1,0 1 0,1-1 0,-1-1 0,0-2 0,0 0 0,3 1 1,-1-1-301,1 1 1,3 3 0,-1 0 0,3-1 0,1-1-1,0-2 1,0 0 179,0 1 0,0-6 0,0-1 0</inkml:trace>
  <inkml:trace contextRef="#ctx0" brushRef="#br0" timeOffset="133">10607 12688 7878,'0'-7'2,"-2"0"1,0 1 0,-2-1 0,0-1 0,0 1-235,0-1 1,2 2 0,6-4 0,3 4-1,4 1 232,0 2 0,1-3 0,-1-1 0</inkml:trace>
  <inkml:trace contextRef="#ctx0" brushRef="#br0" timeOffset="134">10828 12909 7538,'-8'0'-251,"0"0"251,-1 0 0,9 0 0,4 0 0,5 6 0,3 0 0</inkml:trace>
  <inkml:trace contextRef="#ctx0" brushRef="#br0" timeOffset="135">11014 12805 7659,'-7'0'181,"1"0"0,3-2 1,-1-1-246,2-5 1,2 1-1,4 0 1,2-3-1,2 1 1,-2 0-1,1 2 1,-1-2-1,3-2 42,2 0 0,0 4 1,0 5-1,-2 4 0,-3 6 1,0 2-1,0 3 0,-1 1 1,-1 3-1,1 1 1,1 3-1,1 1 0,-2 1-108,0 0 1,-2 1-1,3-2 1,-1-2 0,-1 0-1,0-1 130,0-1 0,5 4 0,-3-4 0</inkml:trace>
  <inkml:trace contextRef="#ctx0" brushRef="#br0" timeOffset="136">12084 13375 7822,'-12'1'-33,"0"1"1,2 4-1,2 0 1,3 3-19,0 1 0,4 2 1,-3 0-1,1-1 1,1 1-1,-2 0 1,0-1-1,0 1 1,-1 1-1,-2 1 1,0 3-1,-1 1 1,0 3-1,-2 1 1,-3 1-1,-3 1 30,2 3 0,-3-2 1,0 2-1,-1-2 1,-2-1-1,-2 2 0,-2 1 1,1-1-1,0 0 1,0 0-1,-1 1 1,0-1-1,-2-2 0,-1 0 1,0-1 49,-2 0 0,5 0 0,-5 1 0,2-2 0,-1-2 0,-1-2 0,1-1 0,2-3 0,0-1 0,0-1 1,-1-2-1,1-1 0,2-1 0,1 0 0,-1 0 13,1-1 1,0 0 0,0 1-1,-1-3 1,1-1 0,0-1 0,-2 1-1,-1 0 1,-1 0 0,1-1-1,1-1 1,-3 1 0,-3 1 0,-1 0-1,0-1-37,1 1 1,4 0 0,-4-3-1,-2 2 1,1 1 0,0-1-1,1-1 1,-2 1 0,-1 1-1,-4-2 1,-2-1 0,0 1-1,0 0 1,1 2 0,-1-1-17,-3-2 1,2-1-1,0 1 1,-1 2-1,2 1 1,-2-2 0,-1 0-1,-2-2 1,1 0-1,0 0 1,1 0 0,-1 0-1,-1-2 1,-1 0-1,2-2 11,2 1 1,-2-2 0,0 0-1,-2 0 1,-2-2 0,3 2-1,0-1 1,-1 1 0,0-2-1,-1 2 1,2-1 0,1-1 0,3-1-1,-1 1 8,1-1 0,-2 0 0,-2-2 1,3 1-1,2 1 0,1-1 0,-1-3 1,0-2-1,0-1 0,2 0 0,2 2 1,0 0-1,-2-1 0,0-1 0,0 1 0,2 1 0,1 0 1,-1-2-1,-2 0 1,0-1-1,1 1 1,4-1-1,2 1 1,0-1-1,0 0 1,0-1-1,0 0 1,0 3-1,1 0 1,0-1-17,1 0 1,-1-1-1,-2 5 1,2-2 0,1-1-1,4-2 1,-1 2 0,1 1-1,1 0 1,2-1-1,1-2 1,2 2 0,-1 0-1,1 0 1,-1-2-6,1 2 1,5 1 0,-3 1-1,1 1 1,1-1 0,1 1-1,1 0 1,1 2 0,1 3-1,-1-1 1,0 2 0,1-1-72,-1-1 0,4 5 0,2-1-179,1 6 1,1 3-1,5 4 1,2-1 262,1-1 0,-1-5 0,-3 2 0</inkml:trace>
  <inkml:trace contextRef="#ctx0" brushRef="#br0" timeOffset="137">6932 12351 7785,'-4'-12'0,"0"1"0,0-1-52,-1 1 1,2 3 0,-3 0 0,-1-1 0,1-1 0,-3-1 0,-2 2 0,0 3 49,-1 1 1,2 2-1,2 7 1,4 4-1,2 2 1,-1 3-1,-1 1 1,1 2-1,2-1 1,1 2-1,0 1 1,0 1-1,1 1 1,2 1-1,1 2 1,-1 3-50,-2 1 0,3 5 0,0-1 0,-2 3 0,1-1 1,-1 0-1,2-2 0,-1 2 0,-2 3 0,-1 2 1,0-3-1,0-3 0,0-1 0,0 0 48,0 0 1,0-5 0,0 1 0,0-2 0,0-2 0,0 0 0,0-1 0,0-1 0,0-3 0,0-1 0,0-3 0,0-1 0,0-2-287,0 1 0,5-5 289,3-4 0,-3-1 0,0-2 0</inkml:trace>
  <inkml:trace contextRef="#ctx0" brushRef="#br0" timeOffset="138">7943 12200 7795,'-10'12'16,"1"-2"0,2-1 1,2-1-1,1 1 0,1 1 1,-1 3-1,1 1-49,2 2 0,2 4 0,2 0 1,2 3-1,1 3 0,3 2 0,2 1 1,2 0-1,1 1 0,3 2 0,-1 2 1,3 1-1,-3 0 0,1 0 0,-3 1 1,1 1-1,-3 2 0,1 0-16,-2 1 0,-4-3 1,3 6-1,-4 0 1,-1-2-1,-2-2 1,-2-3-1,-1-1 1,0 0-1,0-2 1,0-2-1,0-5 1,0-4-1,0-4 1,0-1-578,0-3 626,0-6 0,0-3 0,0-5 0</inkml:trace>
  <inkml:trace contextRef="#ctx0" brushRef="#br0" timeOffset="139">7141 12851 7878,'0'-8'80,"-1"1"0,-3-1 0,-3 3 0,1 5 1,2 6-144,3 5 1,-3 5 0,0 4 0,1 2 0,2 1-1,1 2 1,0 0 0,1 4 0,2 1 0,1 2-1,0 1 1,1 2 0,1 0 0,2-1 0,-2-2-1,1-1 1,-2 1 0,0 2-64,-2 1 0,-1-1 1,1-3-1,1-4 1,-2-1-1,0-2 1,-2 1-1,0-5 0,0-2 126,0-3 0,-5-2 0,-2-2 0</inkml:trace>
  <inkml:trace contextRef="#ctx0" brushRef="#br0" timeOffset="140">7141 12874 7878,'4'-11'0,"1"-1"-105,1 1 0,-2 0 0,3 2 1,-1 3-1,1 1 0,2 2 0,1 2 1,2 1-1,-1 1 0,1 3 1,0 4-1,-2 2 0,-1 2 121,-1-1 0,-6 1 1,3-1-1,-1 1 0,0 0 1,-1-1-1,-2 1 1,-1 0-1,0 1 0,0 1 1,0 1-1,0-1 0,-1-1 1,-2-1-1,-2 0 1,-1-1-38,-4 1 1,0 0 0,-1-1 0,-1-1 0,0-2-1,2-3 1,1-1 0,1 0 0,0-3 20,2-3 0,-4-5 0,3-4 0</inkml:trace>
  <inkml:trace contextRef="#ctx0" brushRef="#br0" timeOffset="141">7548 12735 7837,'-12'0'-36,"1"0"0,3 0 0,1 1 1,1 3-1,1 4 0,0 2 1,2 2-1,2-1 0,-1 2 1,0 3-1,-2 3 0,1 3 1,2 1-1,1 2 0,0 1 1,1 1-1,2-1-142,1-2 1,4 0 0,-3-1 0,1 0-1,2-1 1,0-2 0,-2-5 177,-1-2 0,10-1 0,-2-1 0</inkml:trace>
  <inkml:trace contextRef="#ctx0" brushRef="#br0" timeOffset="142">7734 12874 7477,'0'12'-52,"-1"-5"1,-2-2-1,-1 0 1,2 3 0,0 2-1,2 2 1,0-1 0,0 2-1,2 1 1,0 2 0,3-2-1,1 0 1,0 2 0,-1 2 18,0 0 0,1 3 1,-4-5-1,2 3 1,0 0-1,0 0 1,0-1-1,-2-1 1,-1-3-1,-1-1 1,0 0-1,0 1 1,0 2 131,0-2 0,-5-6 0,-2-4 0,-2-4 0,-1-4 0,4-4 1,0-2-1,0-2 0,1 1 0,3-2-1457,0-3 1358,-3 3 0,4-9 0,-4 4 0</inkml:trace>
  <inkml:trace contextRef="#ctx0" brushRef="#br0" timeOffset="143">7699 12747 8162,'-10'-8'-286,"1"1"0,2 1 286,2-1 0,6 0 0,6-5 0</inkml:trace>
  <inkml:trace contextRef="#ctx0" brushRef="#br0" timeOffset="144">7792 12537 7878,'0'-6'-18,"0"-5"0,0 6 0,0 3 1,1 6-1,3 6 0,3 4 0,1 2 2,-1-2 0,1 4 0,5 1 0,1 3 0,2 1 0,-1 1 0,1-1 0,0 0 0,1 2 0,0 1 0,-1 2 0,-2 1 0,-1 0 0,-3 0 0,-1 0 0,-2 1-14,-4 2 0,-1-3 0,-2-2 1,0-1-1,0 0 0,-2 1 0,0-1 1,-3-3-1,-2-2 0,-1-3 0,1 0 1,-1-1-1,0-1 0,0-1-138,1-2 1,3-2 0,-3 1 167,2-1 0,-9 1 0,1 0 0</inkml:trace>
  <inkml:trace contextRef="#ctx0" brushRef="#br0" timeOffset="145">12200 12223 7705,'-5'-6'-134,"3"-1"0,-3 5 162,0-2 1,4-1-1,-4 2 1,1-2 0,-1 0-1,-2 0 1,-2 1 0,-1 0-1,-1-1 1,2-1 0,2 0-1,-2 1-2,-2 0 0,3-4 0,2 1 1,0-2-1,0-2 0,1 0 1,3 1-10,0-1 1,1 0 0,-2 1-1,0-1 1,0 0 0,0 2-1,1 1 1,-2 1 0,1-1-1,1-1 1,-1-2 0,-2 2-1,0 1 1,0 1-3,2-1 0,-2-1 0,1-2 0,0 1 0,0-1 0,-1 0 0,0 1 0,-1-1 0,0 0 0,0 2 0,1 1 0,-2 1 0,1 0 0,-3 1 0,0-1 6,1-1 0,-2 0 0,2 0 0,-2 2 1,-2 1-1,0-1 0,1 0 0,-1-1 0,0 0 1,1 0-1,-1 1 0,0 0 0,1 1-13,-1-1 0,1 1 1,-1-3-1,0 2 1,1 1-1,-1 1 1,-1-2-1,-1 2 1,-2-1-1,2 0 1,1 1-1,2 1 0,-1 1 1,-1-3-1,-1 1 0,-2 0 1,0-3-1,1 3 1,0 0-1,-1 0 1,1 1-1,-1 0 1,1 0-1,-1 2 1,0 0 0,-1 2-1,-1 0 1,1 0-1,0 0 1,2 0-33,-2 0 1,0 0 0,-4 0-1,3 0 1,1 0 0,2 2-1,-1 0 1,0 3 0,-1 0-1,-1 1 1,1-2 0,0-1-1,2 3 1,-1-1 0,-1 1 38,-1 1 0,4-3 0,-3 2 0,2 0 0,-1 0 0,1 0 0,-1-1 0,-1 2 0,1-2 0,-1 1 0,3 0 0,-1 0 0,1-1 0,-1 2-18,0-1 0,2-2 1,2 2-1,-1 1 1,1-1-1,-1 3 1,0 2-1,2 0 1,1 0-1,1-2 0,0-2 1,1 3-1,0 0 1,1 1-36,-1 1 1,3 1-1,-2 1 1,-1 2-1,1-2 1,-2-1 0,1 0-1,-1 1 1,-1 3-1,0 0 1,0 1-1,1-1 1,-1 1 0,-2 0 52,0 2 1,-1-3-1,1 0 1,-1-2-1,0 2 1,1 0-1,-1 1 1,2-1-1,1 0 1,1-3 0,-1-1-1,0 0 1,0 1-1,2 2-74,2-2 1,-3-1-1,6-3 1,2-1-362,2-1 1,7-6 0,-1 2 0,1-4 419,-1-4 0,2-2 0,-3-6 0</inkml:trace>
  <inkml:trace contextRef="#ctx0" brushRef="#br0" timeOffset="146">10781 11758 6825,'5'0'98,"-5"0"1,-6 0 0,-5 0-21,0 0 0,-1 0 0,1 0 1,0 1-1,2 2 0,1 1 1,-1-2-1,-1 1 0,-2-1 1,1 2-1,-1-1 0,0 0 43,1 0 1,-1-1 0,2 3-1,1-1 1,1 0 0,-1-2-1,-1-1 659,-2-1 1,4 0-554,1 0-288,4 0 0,-2 2 1,5 2-1,0 3 0,0 4 1,0 0-1,0 1 0,0 0 1,0-1-1,0 2 0,0 3 1,0 3-17,0 3 0,1 3 0,2 0 0,2 3 0,0-1 0,1 0 0,0 1 0,0 2 0,1 1 0,0-1 0,1-3 0,0-3 0,0 0 0,-1-1 86,1 0 1,-4-5 0,2-2-1,0-3 1,-4-2 0,-1-2 0,-1-5-1,0-8-24,0-5 0,-3-2 0,-3-1 0,1 0 0,-1 1 1,1-1-1,-2-1 0,2-1 0,-1-3 0,-1 0 1,-1-1-1,2 2 0,1-3 0,1 3 0,0-2-15,1 0 0,1 2 1,-1-3-1,-1-1 1,0 1-1,1-1 0,-1 0 1,1-1-1,1 0 1,-1 2-1,-1 0 1,0-1-1,0 2 0,0 1 209,2 3 1,-1 1-1,1 2 1,-2-1-1,1 0 1,2 3-212,1 5 1,0 10-1,0 9 1,0-1 0,0-1-1,0-1 1,0 0-1,0-1 1,0 1 0,0 1-1,0 1 1,0 3-1,0 0 5,0-1 1,0 5 0,0-3-1,0 1 1,1 1 0,2 1-1,1-1 1,-2 1 0,0-3 0,-1 0-1,1-1 1,2 1 0,0-1-1,1 0 30,3-3 0,2-3 1,2-3-1,0-4 1,-1-3-1,1-1 1,0 0-1,-1-1 1,1-3-1,-1-2 1,2-2-1,2 0 0,1-1-3,3-1 1,-4-2 0,3 1 0,0-1-1,0 0 1,3 1 0,1-1 0,0 0-1,-1 1 1,-1-1 0,2 1 0,1 0-1,-1 2 1,-1 1 0,-1 1 34,-1 0 1,-5-2 0,2 5-1,-3 0 1,-2 0-16,1 1 0,-11-1 0,-5 4 0,-5 0 0,-4 0 0,-1 0 0,-1 0 0,-1 0 1,1 1-1,-1 2 0,0 0 0,1 0 0,-2-2-18,-1-1 1,3 0-1,-3 0 1,1 0-1,1 0 1,1 0-1,-1 0 1,2-1-1,1-2 1,1-2-1,1-1 1,-1-3-1,1-2 1,-1 0-1,0-1-2,1 1 1,3-1 0,1-1 0,1-1 0,1-2-1,-2 1 1,2-1 0,-1 1 0,1 1 0,-2 1 0,2 0-1,0-1 1,1-1 0,0 4 0,0 2 25,2 0 0,-1 3 0,0 1 0,-2 0-69,-1-3 0,4 3 1,2 1-1,6 4 1,1 3-1,1 2 1,1 0-1,1 2 1,2-2-1,0 1 1,1 1-1,1 2 1,1 1-1,1 2 10,1-1 1,-4 1-1,3 0 1,1-1 0,1 2-1,0 1 1,-1 2-1,-1-1 1,1 1 0,-1 1-1,1 0 1,-4-1 0,-3-1-1,-3-3 1,-1 0 41,1 0 0,-5-1 0,2 1 1,-3 0-1,-2-2 0,-3-2 1,-3-4-1,-4-3 0,0-1 14,-1 0 0,0-5 1,-1-2-1,-1-1 0,-1 1 1,0-2-1,3-2 0,-1 0 1,-2-1-1,0 0 1,1 1-1,-1-1 0,1 1 1,-1-1-1,1 0 61,1 1 0,5-1 0,0 2 0,-1 1 0,-1 1 0,-2 0 0,2 0-114,2 1 1,4 4-1,8 0 1,4 5-1,2 3 1,2 0-1,-1 2 1,2-1-1,2 3 1,1 0-1,1 0 1,1-1-1,-1 1 1,1 1-12,0 2 0,0 1 0,3 1 0,-2 2 0,1-2 0,-2-1 0,-3 0 0,-2 1 1,-1 1-1,-1 0 0,0-3 0,-2 0 0,-3 0 0,0-1-532,-4 1 0,-1 0 573,-1-1 0,0 1 0,0 0 0</inkml:trace>
  <inkml:trace contextRef="#ctx0" brushRef="#br0" timeOffset="147">7536 13665 7928,'-7'0'-270,"-1"0"0,0 2 1,2 1-1,2 5 245,2 3 1,2-4 0,0 1 0,0 1 0,0 1 0,0 2 0,0 0 0,0-1 0,0 1-1,0 0 1,0-1 0,0 1 0,2-2 0,0-1 1,2-1 0,1-5 0,-2-1 0,1-4 0,-2-7 0,0-4 0,-2-4 0,0-1 0,0-3 1,0-1-1,1-1 0,2 1 90,0 2 1,1-2-1,-2 4 1,0-1-1,3 1 1,0 1-1,2 3 1,-1 1 0,3 1-1,2 2 1,0 2-1,1 4 1,0 3-77,-1 1 1,1 1 0,0 2 0,-1 2 0,2 0 0,1 2 0,2-1-1,-2 3 1,-1 0 0,-1 0 0,-1-1 0,0 1 0,-2 0 0,-2 0-1,1-1-41,-1 1 0,-1-2 1,-3 0-1,2 2 0,0 2 1,0 0 49,-2 1 0,3 0 0,1-1 0</inkml:trace>
  <inkml:trace contextRef="#ctx0" brushRef="#br0" timeOffset="148">12235 12653 7798,'6'-5'-18,"-1"-1"1,-5-6-1,0 1 1,0-1-1,-1 0 1,-3 1-1,-2-1 1,-2 2-1,0 1 1,1 1-1,-1-1 28,0-1 0,0 2 1,-3 0-1,-1 0 1,0 1-1,1-1 1,-2-1-1,-1 0 1,-2 0-1,2 1 1,0 0-1,-1 0 1,-1 2-1,-1 1 1,0 2-1,2 2-5,-2 1 0,0-4 0,-4 0 1,2 2-1,0 0 0,-1 2 1,1 0-1,-2 0 0,0 0 1,1 0-1,2 0 0,0 0 1,1 0-1,0 2 0,1 0-52,0 2 0,3 1 0,-3-2 0,3 1 0,2 0 1,-1 1-1,0 1 0,1 2 0,-1 0 0,1-1 0,-1 1 1,2 1-1,1 3 0,1 2 0,-1 2-13,-2 0 0,4-1 0,-1 4 0,0 0 0,0 1 0,2-1 0,1 2 0,1 1 0,0 1 0,0-1 0,2-1 0,0-2 0,2 2 0,0 1 63,0 1 1,0 0-1,2-1 1,1-1 0,4-2-1,1 2 1,-1 1-1,1 0 1,0-1 0,0-3-1,1 0 1,1 0-1,2 1 1,-1-1 0,1-1-9,0 0 0,3-4 0,1 4 0,-2-2 0,0 1 0,0-2 0,2-1 0,-1-2 0,1 1 0,0 0 0,1-1 0,1 1 0,-1-2 0,1-1 0,0-1 11,3 1 1,1-2 0,3-1 0,0 0 0,3 0 0,-1 0 0,0-1 0,1 0 0,1-2 0,-1-2-1,-1-1 1,0 0 0,1-1 0,-3-3 24,0-4 1,-2-2-1,-1-2 1,-1-1-1,-3-1 1,-1-3-1,-3 1 1,-1-2-1,-2 1 1,1-1-1,-2 1 1,-1-1-1,-2 0 1,-1-2-1,0 1 31,-1 0 1,0 3 0,-3-2-1,2 1 1,-1 2 0,-2-1 0,-1-1-1,-1 1 1,-2-1 0,-2 3-1,-1-1 1,-2 1 0,0-3 0,0 0-1,-1-1-15,-1 0 1,-2 0 0,1-2-1,-2-1 1,-1-2 0,-2-3 0,2 1-1,1 3 1,1 3 0,0-2 0,-3-1-1,-2 0 1,1 2 0,-1 1-1,1 3-16,0 1 0,1 4 0,-4 2 0,0 2 0,-1 1 0,2 1 0,0-2 0,0 2 0,-3 0 0,1 2 0,-1 2 0,3 0 0,0-2 0,1-1-59,0 2 1,-2 0 0,3 2 0,2 0 0,1 0 0,1 0-1,1 0 1,-1 0 0,1 0 0,-1 0 0,2 2 0,1 0 0,1 3-12,-1 2 0,2-3 0,1 4 0,1 1 0,1 0 0,0 0 0,-1-2 0,0 2 1,-2 2-1,2 0 0,-1 1 0,-1 0 0,-1 1 0,1 0-5,-1-2 0,5 3 1,-1-6-1,2 2 1,-1 2-1,-1 0 0,2-1 1,0 1-1,2 0 1,0-1-1,0 1 0,0 0 1,0-1-1,2 1 1,0-1-84,2 1 1,1-4 0,-2 0 0,2 1 0,0 1 0,0 2 0,-1-1 0,0 1 0,0-1 126,-1 1 0,3 0 0,1-1 0</inkml:trace>
  <inkml:trace contextRef="#ctx0" brushRef="#br0" timeOffset="149">12584 13758 7992,'0'12'-204,"1"-2"1,2-1-1,0-1 1,0 1-1,0 1 1,-1 2-1,2 0 1,0-1-1,0 2 1,1 2 223,1 0 0,-3 1 0,2-4 1,-1 3-1,1 1 0,0 1 1,1 1-1,-4 0 0,-1 2 1,-1-1-1,0-1 0,0 0 1,0-1-1,0 0 0,0-2 1,0 1-1,-1 0 0,-1-2 1,-2-1 83,1-2 0,-3 0 1,-1-2-1,-1-3 1,1-1-1,-2-2 1,-2-1-1,0 1 1,-1 1-1,0-1 1,1-2-1,-1-2-135,1-3 0,3 1 1,0-5-1,0-1 0,2-1 1,1-2-1,1 1 0,0-1 1,1 0-1,2 1 0,1-1 1,0 0-1,0 0 31,0-4 0,5-2 0,2-5 0</inkml:trace>
  <inkml:trace contextRef="#ctx0" brushRef="#br0" timeOffset="150">12688 13351 7992,'-7'-6'15,"0"1"1,1 1-1,-1-1 1,-2-1-1,-1 1 1,-2 3-297,1 0 0,4 4 0,3 2 0,4 2 0,3 2 281,1 0 0,5-1 0,-3 5 0</inkml:trace>
  <inkml:trace contextRef="#ctx0" brushRef="#br0" timeOffset="151">6943 12363 7383,'-11'-5'-596,"3"3"1,1-3 580,2 0 1,0 4-1,2-5 1,-2 3 0,-1-1-1,-3 1 1,-2 2-1,0 1 1,-1 0 0,0 0-13,1 0 1,4-1 0,3-3 0,4-4 0,4-2 123,4-2 0,-1 5 0,-1 2 0,1 1 0,-1 1 1,2-1-1,-1 0 0,1 0 0,0 3 893,-2 3-979,0 0 1,-6 8 0,0-2 0,0 3 0,0 3 0,0 3 0,0 1 0,0 3 0,0 1 0,0 3-1,0 0 1,0 4 0,0 1 0,0 2 0,0 1-42,0 2 0,0 2 0,0 0 0,0 2 0,0-2 1,0-1-1,0-1 0,0 1 0,0 2 0,1 1 1,1-2-1,2-1 0,-1-1 0,0 1 0,-1 1-3,2-2 1,1-3 0,-2-8 0,1 2-1,-2 1 1,0-1 0,-1-1 0,1-2-1,2-1 1,-1-1 0,-2-3 0,-1-1-114,0-3 0,0-8 1,0-7-1,0-8 1,0-7 145,0-2 0,-5-6 0,-1-6 0</inkml:trace>
  <inkml:trace contextRef="#ctx0" brushRef="#br0" timeOffset="152">7152 12188 7880,'0'-11'1,"0"-1"0,0 0 0,-1 1 0,-3 0 0,-2 5 0,-1 6-4,4 6 0,1 5 1,2 0-1,0 1 1,2 0-1,1-1 1,5 1-1,2-2 1,2-1-1,0-2 1,-1-1-6,1 1 1,0-3 0,1 2-1,1-1 1,3-1 0,1 0 0,2 0-1,2 0 1,2 0 0,0-1 0,3 0-1,3-2 1,2-1 0,1 0 0,1 0-5,3 0 0,-4 0 0,6-1 0,-3-3 1,-1-2-1,0-2 0,0 0 0,0 0 1,-2 1-1,1 0 0,-2 1 0,1 1 0,-5-1 1,-1 4-1,-1 1-6,1 1 1,-1 0 0,-5 0 0,-3 0 0,0 1 0,-1 1-1,-1 4 1,-1 0 0,-4 3 0,-2 1 0,-2 2 0,-2 0-1,-2-1 1,-2 1 61,-1 0 1,0-5-1,0 1 1,0 1 0,0 1-1,-1 1 1,-2-2 0,-1-1-1,0 1 1,0 1 0,0 2-52,2-1 0,-3 1 0,1 0 0,1-1 0,2 1 0,0-1 1,-2 2-1,-1 2 0,2 0 0,0-1 0,2 0 0,0 1 0,0 0 1,0 1-1,0-1-33,0 1 0,0 3 0,0-2 0,0 1 0,0 1 0,2 1 1,0-1-1,2 2 0,0 1 0,0 2 0,0 2 0,-2 1 1,1 0-1,-1 1 0,2 0 55,-1 2 0,-2-1 1,-1 2-1,0-2 0,0-2 1,0 0-1,0 0 1,0 0-1,0-1 0,0-2 1,0-5-1,0-1 1,0-1-1,0 1 0,0-1 69,0 0 1,0-2 0,0-3 0,0-1 0,0 1 0,0 0-1,-1-2-111,-3-2 0,3-2 0,-4-3 0,1 2 0,-1 0 0,-1 1 1,0 0 51,-1-1 1,4 3-1,-5-3 1,-1 0-1,-2 0 1,1-1-1,1 0 1,1 0-1,-1-2 1,-1 0-1,-3-2 1,-1 0 5,-2 0 0,-1 0 1,3 0-1,-3 1 1,1 1-1,-2 2 0,-1-1 1,-1-2-1,-2-1 1,-1 0-1,-1 0 1,1 0-1,1 0 0,1 0 1,2 0-1,-2 0 5,-1 0 1,3 0-1,1 0 1,0-1 0,1-2-1,0-1 1,3 2-1,1 1 1,1 1 0,-1-2-1,-1 0 1,-1-2 17,1 1 0,5 2 0,1 1 0,-1 0 0,-2 0-107,0 0 0,3 0 0,0 0 0,0 1 0,2 3 0,1 3 113,0-1 1,2-1-178,-5-5 1,6 2-1,-3 0 117,-1 2 0,5 5 0,-4-3 0</inkml:trace>
  <inkml:trace contextRef="#ctx0" brushRef="#br0" timeOffset="153">7373 12909 7733,'0'-11'0,"0"-1"0,0 0-42,0 1 1,0-5 0,0 1 0,0 1 0,0-1 0,0 1 0,0-1 0,0 0 0,0 3 0,-1 0 0,-1 0 0,-2 1 0,1-1-1,1 2 48,-2 2 0,2-2 1,-2 4-1,3 4 1,1 6-1,-1 5 0,-2 4-26,-1 2 0,-5-1 0,3 6 0,-2 2 0,0 2 0,-1 3 0,-1-1 0,-2-1 0,1-2 0,0 0 0,2-1 0,2-1 0,-1-3 0,0-1 28,0-3 0,6-7 0,-2-9 0,4-8 1,4-8-1,4-4 0,3-3 0,5-2 1,3-3-1,3-1 0,0 2 0,-1 0 1,-2 3 25,2 2 1,-1 1 0,1-1 0,-3 2 0,-1 4 0,-4 5 0,-3 6 0,-3 3-1,-2 5 1,-3 7 0,-2 5 0,-3 4-19,-5 1 0,-3 1 0,0 4 0,-1 1 0,-1 0 0,-2 2 0,-3 2 0,-2 1 0,1 0 0,0 0 0,-1 2 0,1 0 0,-1 1 0,2-3 0,3-3-67,2-3 1,1-4 0,3-2 0,5-5 0,8-10 0,5-7 0,4-7 0,1-2 0,3-3 0,1-1 48,3-2 1,-3-2 0,1-2 0,3 0 0,3-2-1,2-2 1,-1-1 0,-2 1 0,0 2 0,0 1 0,1 3-1,-1 2 1,-2 2 0,-1 2 37,-3 6 1,-2 5 0,-9 10-1,-3 5 1,-2 6 0,-4 2 0,-2 4-1,-5 2 1,-4 5 0,-3 0-1,-1 4 1,-1 0 0,0 2-45,-3 0 0,-5 0 0,-1 0 1,2-2-1,3-2 0,3-3 0,0-5 1,2-6-1,5-10 0,8-9 0,7-9-18,5-4 0,6-3 1,3-7-1,1-1 0,3-1 1,2 0-1,3 0 1,1 0-1,0 0 0,1-2 1,2 0-1,1-1 1,-1 3-1,-2 3 36,-2 5 1,2 0 0,-2 6 0,-4 4-1,-5 2 1,-4 6 0,-3 5 0,-2 6 0,-4 6-1,-4 1 1,-4 1 0,-4 0 0,-3 2 8,-5 2 1,3 5-1,-4 1 1,2-3-1,-1 0 1,1-3-1,-1-1 1,1-3-1,2-1 1,3-3-1,2-1-23,-1-2 1,5-11 0,4-6 0,6-8 0,5-4 0,2-3 0,2-1 0,5-1 0,0-1 0,1 1 0,-2 0 0,2 0 0,1-1 0,1 2 0,1 3-11,-1 3 1,-4 5 0,-1 3-1,-1 3 1,-3 1 0,-2 1 0,-4 5-1,-3 4 1,-1 6 0,0 3-1,-2 3 1,-2 2 0,-2-1 0,-4 2 47,0 1 1,2 1 0,-4 0 0,1-1 0,-1-1 0,0-3 0,0-1 0,1-3 0,0-1 0,2-4-36,2-5 0,2-5 0,2-12 0,3-1 0,4-3 0,2 0 1,1 0-1,-2 3 0,-2 1 0,1 1 0,0 1 0,0 0 0,1 4-24,1 3 1,-3 4-1,-4 4 1,-1 5 0,-2 5-1,0 5 1,-2 3 24,-1 2 0,-4 4 0,-5 2 0</inkml:trace>
  <inkml:trace contextRef="#ctx0" brushRef="#br0" timeOffset="154">10618 12700 7422,'0'-12'0,"2"1"0,0-1 58,2 0 1,0 1 0,-3-1 0,2 1-1,1-1 1,-1 0 0,1 1 0,0-1 0,0 2-113,1 2 1,-3 8 0,0 9-1,-4 5 1,-6 6 0,-3 3-1,-1 4 1,-3 4 0,-1 3-1,-1 1 1,-1-1 0,1 1-1,-1 0 1,1 0 0,0-1-1,3-2 1,1-4 29,1-3 0,6 0 0,3-11 0,7-5 1,7-8-1,4-9 0,3-6 0,3-5 0,2-3 1,3-3-1,2-1 0,1-1 58,-1 1 1,5-2-1,-2 0 1,1-1-1,0 1 1,-2 2-1,-2 3 1,-2 2-1,-1 3 1,-3 2-1,-3 6 1,-3 5-1,-5 5 1,-3 4-6,-4 3 1,-8 8 0,-4 1 0,-2 3 0,-2 1 0,-1 2 0,-1 1 0,-3 1 0,-1 0 0,-1 2 0,-1 1 0,0 0 0,-2 0 0,-1 1 0,1-1-6,0 1 1,0-5-1,0 2 1,2-4-1,5-3 1,3-3-1,3-4 1,4-6-1,2-7 1,6-4 0,3-4-1,6-3-63,2-3 0,3-2 0,-3-4 0,3 0 1,1 0-1,3-2 0,1-1 0,0-1 1,-2 0-1,1-1 0,2 1 0,3 2 1,1 1-1,0 1 0,-1 1 30,-4 2 0,0 8 1,-6 1-1,-2 4 0,-2 4 1,-5 5-1,-3 5 0,-4 3 1,-4 5-1,-3 3 0,-5 4 1,-2 3-1,-3 1 42,-1-1 0,-2 3 0,-1-2 0,0-1 0,1-2 0,0-1 0,-1 1 0,2-2 0,2-3 0,3-3 0,1-5-53,2-3 0,13-12 0,2-9 0,6-5 0,5-5 0,5-4 0,3-2 0,3-1 0,2 1 0,2-2 0,1 0 0,0 1 0,0 0 0,1 3 0,2 1 12,1 4 1,2 3 0,0 0 0,-6 4 0,-4 6-1,-7 5 1,-1 3 0,-5 1 0,-3 1 0,-3 3 0,-4 5-1,-4 4 1,-4 4 0,-4 1 0,-2 3 55,-2 1 1,-4 5-1,-4 1 1,-2 2 0,-1 1-1,-2 0 1,0 0 0,-3 0-1,3-1 1,0-2 0,2-2-1,1-1 1,2-5 0,5-2-1,3-3-1861,5-2 1813,1-7 0,1-1 0,-1-5 0</inkml:trace>
  <inkml:trace contextRef="#ctx0" brushRef="#br0" timeOffset="155">10653 13816 7373,'0'12'-82,"-4"-4"1,0 0 0,2 1 0,-1 1 0,1 2 0,-2-1 0,1 2 113,2 3 1,-3-3 0,0 2 0,2-1 0,0 1-1,1 0 1,-2 1 0,-1-1 0,2 1 0,1-2 0,-1-1-1,0-2 1,-2 1 0,0 0 0,0-1 0,-1 1 1863,-2-1-1920,0-4 1,-1-2 0,0-5-1,-1-1 1,-1-3 0,-2-4 0,1-2-1,-1-2 1,2-1 0,1-2-1,1-5 1,0-2 0,2-1 0,0 0 23,1 0 0,4-6 0,-4 0 0</inkml:trace>
  <inkml:trace contextRef="#ctx0" brushRef="#br0" timeOffset="156">10595 13491 8068,'-6'-5'-47,"2"-3"0,1 3 1,0 0-1,0-1 0,1 0 1,5-1 46,5 4 0,2-4 0,2 1 0</inkml:trace>
  <inkml:trace contextRef="#ctx0" brushRef="#br0" timeOffset="157">10921 13805 8441,'10'-1'-94,"-1"-2"0,-1-2 1,1 0-1,1-1 1,2 3-1,-1-1 0,1 0 1,1 1-1,1 1 1,2-1-1,-2-2 94,-1-2 0,-2 0 0,1-5 0</inkml:trace>
  <inkml:trace contextRef="#ctx0" brushRef="#br0" timeOffset="158">11211 13561 8561,'0'11'0,"-1"2"-79,-3 3 1,3 2 0,-3 6 0,1 2 0,1 3 0,-2 0 0,1 4 0,2 0 0,1 2 0,0 0 0,0-1 0,0-3 0,0-3 0,0-1-1,0-1 1,1-4 78,3-5 0,-2 1 0,3 0 0</inkml:trace>
  <inkml:trace contextRef="#ctx0" brushRef="#br0" timeOffset="159">6943 11781 7403,'-1'-11'0,"-2"-1"68,-1 0 0,-3 5 0,1 0 1,1 1-1,-1 0 0,1 3-84,-1 4 1,3 0 0,3 7 0,0 2 0,0 3 0,0 3 0,0-1-1,0 2 1,1 2 0,1 3 0,4 3 0,0 1 0,2 1 0,0 0-1,-1 1 1,2 3 0,0 2 0,1-1 0,-3-1-125,2 1 1,-4-3-1,1-1 1,-2-1-1,-1-1 1,0-4 0,0-5-1,-1-4 1,2-1-1,-1-3 140,-2-5 0,-1-6 0</inkml:trace>
  <inkml:trace contextRef="#ctx0" brushRef="#br0" timeOffset="160">6978 11816 7774,'0'-15'14,"0"-1"1,0 1 0,0 3 0,0 0 0,0 1 0,0-1 0,0 0 0,1 2 0,2 1 0,2 3 0,2 0 0,2 4 0,1 1 0,2 1-53,-1 0 0,1 0 0,-1 0 0,1 0 0,1 0 0,1 0 0,2 0 0,-2 1 0,-1 3 0,-2 3 0,0 4 0,-3 0 0,-3 1 0,-1 1 0,-1 1-13,0 2 1,-3 4 0,-4 0 0,-4 2 0,-2 1 0,-2 0 0,1 1 0,-2-3 0,-1 0 0,-2-3 0,2-1 0,1-3 0,1-1 0,1-2 50,-1-4 0,1 4 0,-1-5 0</inkml:trace>
  <inkml:trace contextRef="#ctx0" brushRef="#br0" timeOffset="161">7501 11502 7370,'-10'-8'0,"1"2"1,1 1 1,4 1-1,-3 5 1,-1 3-1,1 4 1,2 3-1,1 5 1,0 3-1,1 5 1,-1 1-1,0 3 1,1-1-1,2 1-51,1 3 1,0 3 0,0 1 0,1-2 0,2 0 0,2-4 0,1 0 0,4-4 0,0 0 0,1-3 0,1-3-1,0-3 1,-1-3 49,1-2 0,0 1 0,-1 0 0</inkml:trace>
  <inkml:trace contextRef="#ctx0" brushRef="#br0" timeOffset="162">7711 11723 7756,'-8'0'7,"0"0"0,0 1 0,2 3 0,2 4 1,3 2-1,1 2 0,0 1 0,0 1-82,0 2 1,0 0-1,1-1 1,3 1 0,2 3-1,2 0 1,0 0 0,0 1-1,-1 0 1,1 2-1,0 0 1,-2-1 0,0-3-1,-3 0 1,1-1 0,-1 1 132,-2 0 1,-1-4 0,0 2 0,0-3 0,-1-3 0,-3-2 0,-4-4 0,-2-4-81,-2-4 1,2-3 0,1-4-1,3-1 1,-1 1 0,2-2-1,0-2 1,1-1 21,-1-3 0,3 0 0,-3-4 0</inkml:trace>
  <inkml:trace contextRef="#ctx0" brushRef="#br0" timeOffset="163">7722 11467 7774,'0'-11'-106,"0"-1"0,0 0 0,-1 2 1,-2 1-1,0 4 0,1 2 106,5 4 0,-1 2 0,6-3 0,0 5 0,4 2 0</inkml:trace>
  <inkml:trace contextRef="#ctx0" brushRef="#br0" timeOffset="164">8025 11235 7774,'-12'0'123,"4"0"1,1 0-1,-2 0 1,-1 1-102,3 3 0,2-2 0,6 6 0,1 1 0,4 0 0,0 0 0,2 0 0,0 3 1,-1 2-1,2 2 0,3 0 0,2 4 0,3 2 0,0 1 0,1 0-85,0 1 1,-2 0 0,2 2 0,0 2 0,-1 2 0,-1 1 0,-1 0 0,-3 0 0,0 0 0,-2 1 0,-2 1 0,-4 0 0,-3-2 0,-1 0 0,0-2 58,0-1 1,-5 3 0,-1-4 0,-2-1 0,0-2-1,-1-4 1,-1 0 0,-1-1 0,2-1 0,2-2-1,-2-4 4,-2 0 0,-6 0 0,-1-1 0</inkml:trace>
  <inkml:trace contextRef="#ctx0" brushRef="#br0" timeOffset="165">7455 12467 7774,'4'-11'-50,"0"-1"1,1 4 0,-3 1 0,2-2-1,0 0 1,0-1 0,1 3 0,0-2 0,0-2 42,-2 0 0,-3 4 0,-4 6 1,-4 6-1,-2 8 0,-3 4 0,-2 4 1,-5 2-1,-2 4 0,-1 4 1,0 3-1,-2 2 0,-2 2 0,-4 5 1,-1 1-1,0 0-40,0-1 1,7-2-1,-2 0 1,3-6-1,5-8 1,5-6-1,5-8 1,5-8-1,4-9 1,5-6 0,5-7 83,4-6 0,6-2 1,-3-6-1,1-1 1,4-2-1,4-2 1,5-3-1,1-2 0,0-2 1,0 1-1,3-2 1,3 0-1,-1 0 1,-1 4-1,-3 4 39,-6 6 1,-1 6 0,-11 5 0,-2 9 0,-5 9 0,-8 7 0,-7 6 0,-3 3 0,-1 5 0,-2 3 0,-3 3 0,-3 1-101,-3-1 1,-2 4-1,1 1 1,0 2 0,0 1-1,-2-1 1,-2 1-1,-3 2 1,1 0 0,1 1-1,4-4 1,1-1-1,1-2 1,2-3 0,5-3-59,2-4 1,6-9 0,5-1 0,4-5 0,6-6 0,2-7-1,2-6 1,1-6 0,3-2 0,3-2 0,4-3 111,4-4 0,-1-3 1,5-1-1,1 0 1,2-1-1,1-1 0,1-3 1,2 0-1,0 0 1,0 3-1,-3 4 0,-4 4 1,-5 5-1,-6 6-2,-4 3 0,-8 10 1,-5 5-1,-3 8 1,-3 5-1,-5 5 0,-3 3 1,-1 5-1,-4 2 1,-3 4-1,-3 2 0,-2 1 1,1 1-1,0 1-80,0 2 0,-6 3 0,-2-2 0,-2 4 0,-1-2 0,2 1 0,1-3 0,0 0 0,1-4 0,4-4 0,9-7 14,13-8 1,6-17-1,15-16 1,-1-4 0,5-5-1,5-2 1,4-4-1,1-4 1,0-2 0,1-2-1,1 0 1,2 0 0,2-1-1,0 0 1,2-1 77,-2-1 0,3 5 1,-1-2-1,-1 4 1,-2 4-1,-3 4 1,-3 5-1,-5 5 1,-7 8-1,-5 7 1,-8 7-1,-6 5 0,-7 6-6,-3 3 0,-5 4 0,-4 5 0,-2 3 1,-2 2-1,-2 2 0,-3 0 0,1 0 1,-2 0-1,1 1 0,-4 3 0,0 2 1,-2 2-1,0-2-88,0-1 0,4 3 0,1-4 0,3-3 0,5-5 0,5-8 0,6-6 0,4-6 1,7-4-1,7-8 0,4-8 0,5-7 0,2-3 75,0-6 0,8 1 0,-3-7 1,3-2-1,1-2 0,2-2 1,0-3-1,4 0 0,0-2 1,2 1-1,1-2 0,2 1 1,2-1-1,0 0 0,0 3 39,-3 5 1,-6 6-1,-5 7 1,-5 4-1,-7 9 1,-6 10-1,-8 11 1,-7 4 0,-4 6-1,-5 4 1,-3 5-1,-4 4-70,-4 4 1,-2 1 0,-3 4 0,1-3 0,-2 1 0,0-1-1,-2 4 1,0 3 0,1 1 0,2-2 0,2-5 0,2-3-1,3-4 1,5-5-2,4-6 1,10-8 0,6-14 0,6-6-1,6-6 1,2-5 0,3-5 0,1-3 0,4-4-1,3-3 1,2-2 0,0-2 0,0-1-1,1 0 48,2 0 1,0 1-1,2 0 1,-1 2-1,0 2 1,-1 2-1,-2 2 1,-2 4-1,-3 6 1,-4 8-1,-7 8 1,-4 7-1,-5 6-35,-6 4 0,-3 2 1,-7 6-1,-1 2 1,-3 2-1,-1 2 0,-3 0 1,-1 2-1,-1 0 1,-2 2-1,-1 0 1,-1-1-1,1-2 0,3-2 5,4-2 0,-2-5 0,7-4 1,2-4-1,6-5 0,3-6 1,6-6-1,2-7 0,5-4 0,3-4 1,4-1-1,0-2-65,0 2 0,3-4 0,0 3 0,0-3 0,1-3 0,-2 0 0,2-3 0,1 3 0,1 1 0,1 4 0,-1 0 0,0 1 0,-1 2 0,-3 4 0,-3 5 45,-3 3 0,-3 3 0,-2 6 1,-4 5-1,-3 5 0,-1 5 0,-1 3 1,-3 3-1,-4 2 0,-2 4 0,-3 2 1,-1 2-1,-3 0 0,-1 0 83,-3 0 1,4 0 0,1 0 0,0-2 0,1-2-1,0-5 1,4-5 0,3-9 0,5-10 0,6-11 0,5-6-68,2-6 1,6-5-1,0-1 1,1 1-1,0 2 1,-2 2-1,1 1 1,1 3-1,0 1 1,-1 3 0,-1 1-1,-2 3 1,-2 2-73,1 4 0,-4 4 0,-2 4 0,-1 5 0,-2 5 0,-3 5 0,-3 3 0,-2 2 0,-1-1 0,-2 0 69,1 0 0,-8-4 0,2-3 0</inkml:trace>
  <inkml:trace contextRef="#ctx0" brushRef="#br0" timeOffset="166">7501 13305 8015,'-6'0'-9,"-3"1"1,4 3 0,0 4-1,-2 1 1,2 0 0,0-1-1,1 1 1,0 1 0,-1 2-1,0 0 1,-1 3 0,3 1-1,-1 1 1,-1 1 0,-1 0-116,1 3 1,-3 1 0,3 1 0,-1 1 0,-2-1 0,0 0 0,1 0 0,-2-1 0,-2-1 0,0-3 0,-1 0 0,0-1 0,1 0 0,-1-3 0,0-1 123,1-1 5,-6-1 0,4 1 0,-4-2 1,2-1-1,-1-2 0,1-1 1,-1-1-1,-1 0 0,1-2 1,-2-2-1,1-1 0,-1 0 1,0 0-1,-2 0 61,2 0 1,0 0-1,4-1 1,-2-2 0,1-2-1,-1-1 1,-1-2 0,1 0-1,-2 2 1,1-1 0,-1 2-1,0-1 1,-2 1-1,1-1 1,1 4-70,1 1 1,-4-3 0,3 0-1,0 0 1,1 0 0,2-1-1,-1 0 1,1-2 0,-1 2 0,1-1-1,1-1 1,1-1 0,0 1-1,-2 0 1,0 1 11,1-1 0,0 3 1,-1-3-1,0-1 1,1 0-1,1 2 1,1-1-1,0 1 1,1-2-1,0 0 1,2 1-1,2-3 1,-1 0-1,0-1 1,2-1-1,1 0 0,-1 1 0,4-1 0,-2 0 0,1 1 0,2-1 0,1 0 0,-1 0 0,-2-3 0,-1 0 0,2 1 0,0 1 0,2 1 0,0 0 0,0 1 23,0-1 0,0 4 0,0 1 0,0-2 0,0-2 0,-1 0 0,-3-1-54,-4 0 0,2 6 0,-2 2 0,0 4 1,2 4-572,2 4 0,3-2 593,1 2 0,-5 0 0,-2 3 0</inkml:trace>
  <inkml:trace contextRef="#ctx0" brushRef="#br0" timeOffset="167">6013 12200 7774,'-8'0'-14,"0"0"0,-1 0 0,-1 0 1,0 1-1,2 3-20,4 4 0,1-2 1,1 2-1,-2 1 0,1 1 1,2 3-1,1 3 1,0 3-1,0 2 0,0 1 1,0 0-1,0 4 0,0 2 1,1 4-1,2 2 1,1 1-1,0 0-34,1 0 0,-4 1 0,3 1 0,-1 3 0,-1 0 1,2 1-1,-1-4 0,-2 0 0,-1 1 0,0 1 0,0-2 1,0-2-1,0-3 0,0-2 50,0-1 0,1 2 1,2-6-1,1-1 0,-1-5 1,1-2-1,2-3 0,-1-1 1,0-1-1,-1-2 0,0-1 1,1-3 520,1 0-748,-3 3 1,3-9-1,-3 0 245,1-7 0,0 2 0,-4 0 0</inkml:trace>
  <inkml:trace contextRef="#ctx0" brushRef="#br0" timeOffset="168">6303 13363 7699,'8'-4'0,"-1"-1"-98,-2-2 0,3 0 1,-6-4-1,-3 2 118,-6 2 0,2 5 1,1 2-1,3 7 1,1 4-1,0 4 0,0 1 1,0 1-1,0 1 1,0 2-23,0 4-20,0-1 0,0 6 1,0-6-1,0 0 1,0 1-1,0-1 1,0-1-1,-1-1 1,-2-3-1,-2-3 3,-1-5 1,3-8 0,-1-10 0,3-4 0,1-3 0,0-5-1,0 0 1,0-2 0,0 1 0,1-2 0,2 0 0,1-3 0,-1 1-1,1 2 1,0 2 44,-1 2 0,2 5 0,-1-2 0,0 3 0,1 2 0,3 0 0,2 4 0,2 4 0,-1 6 1,1 4-1,0 2 2,-1-1 1,2 2 0,1-3 0,2 1 0,-2-1 0,-1 2-1,0 1 1,1-1 0,2-3 0,-2 0 0,-1 0 0,-2 0 0,1 1-1,0 0 1,-2 1-138,-2 0 0,1-4 1,-4 2-1,0 1 1,2-2-1,-2 1 109,0 1 0,-1 0 0,-4 5 0</inkml:trace>
  <inkml:trace contextRef="#ctx0" brushRef="#br0" timeOffset="169">4140 12351 7605,'-5'-6'-33,"4"-1"1,-4 5 0,-1-1-1,0 4 1,0 6 0,2 4-1,2 4 1,2 1 0,0 4-1,0 3-25,0 3 0,0 2 0,2-1 1,0 4-1,3 3 0,1 2 1,0 2-1,1 0 0,0 1 1,0 1-1,-2 2 0,-1-1 1,0-2-1,-2-3 0,0-1 1,-2 1-1,0 0 58,0-1 0,0 1 0,-2-7 0,0-1 0,-3 1 0,-1-4 0,1-1 0,1-5 0,-1-3 0,-1 2 0,-6 0 0</inkml:trace>
  <inkml:trace contextRef="#ctx0" brushRef="#br0" timeOffset="170">4617 12433 7774,'7'1'-22,"-4"3"1,0 3 0,0 4 0,1 0 0,-2 1 0,-1 1-1,-1 1 1,0 4 0,0 3 0,2 5 0,0 1-2,2 1 0,1 6 1,-2 1-1,1 5 0,0 1 1,0-1-1,1-1 0,0 1 1,0 1-1,-1 1 0,0-3 1,1-5-1,1-1 1,2-3 22,-1-3 0,3-3 0,-4-1 0</inkml:trace>
  <inkml:trace contextRef="#ctx0" brushRef="#br0" timeOffset="171">7804 13479 7386,'-5'7'-46,"3"-1"1,-2-2 0,3 4 0,0 2 0,-2 3-1,-1 1 1,0 4 0,1 3 0,-3 4 0,0 0 0,-2 3-1,0 0 1,1 2 2,-2 2 0,-2 2 1,0-1-1,-1-1 0,0 0 1,0 0-1,-3 1 0,-1 2 1,-3 0-1,-1-1 0,-2-2 1,-1-1-1,-2 1 0,-1 1 1,-2-2-1,-2-4 0,-2-3 49,-2 0 1,-2 0-1,-2 1 1,0-2 0,-1-4-1,0-2 1,0-1-1,2-2 1,1-1 0,0-1-1,-2-2 1,-2-1 0,0-3-1,-3 1 1,-1-2 38,-3 0 1,-3 0 0,4-2 0,1 1 0,-1-2 0,1 0 0,-3-2 0,1 0 0,-1 0 0,1 0 0,-1-2 0,-1 0 0,-1-2 0,1 1 0,0 2-8,-2 1 0,2-4 1,-4-1-1,2-1 1,1-4-1,3 0 1,0-3-1,-1-1 1,-1-2-1,0 1 1,3-1-1,2 1 1,0-1-1,-3 1 1,-2-2-61,-1-1 0,1 4 0,5-3 1,1 2-1,-1-2 0,0-1 1,1-2-1,5 1 0,2 1 1,1 0-1,-2 0 0,0-3 1,-2 0-1,2 1 0,2 0 16,4 0 0,-3-2 0,3-2 0,-1 2 0,1 2 0,4 0 0,2 1 1,2 0-1,0 0 0,1 1 0,1 0 0,3-1 0,1-1 0,3 2-1,1 2 1,1-4-1,1 5 1,-1 0-1,2 1 1,1 0-1,2-1 1,1 0-1,1 2 1,0 2-1,2-1-156,2 1 0,1 5 1,1 5-1,3 4 1,2 1 162,1 1 0,3-4 0,-3 4 0</inkml:trace>
  <inkml:trace contextRef="#ctx0" brushRef="#br0" timeOffset="172">4454 13479 7774,'-5'-6'-74,"4"1"0,-9 1 0,3 1 0,-1 3 0,1 5 0,-1 4 0,1 6 0,2 0 0,0 3 0,-1 0 0,-2 4 0,0 3 0,0 2 40,2-1 0,-5 0 0,4-1 0,-4 3 0,0-3 1,-1 0-1,0-2 0,1-1 0,-1-2 0,2-5 1,1-3-1,1-6 32,-1-6 1,4-9-1,1-8 1,3-1-1,1-2 1,0-2-1,1-2 1,2 1 0,2-1-1,0-2 1,1-1-1,0 1 1,0 1-1,-1 2 1,2 0 21,-1-1 0,2 5 1,3 1-1,1 1 0,0 3 1,-1 1-1,1 3 1,0 2-1,-1 4 0,2 3 1,1 1-1,3 1 1,0 3-1,1 4 0,0 2-40,3 2 0,0 1 0,-1 1 0,-2 1 0,0 1 0,-1-1 0,0 2 0,-3 0 0,-2 0 0,-3-3 0,-3-1 0,1-2 0,-2 1 51,0 0 0,-1-1 0,-5 0 0,-3-4-31,-4-3 0,-2-8 0,-2-2 0</inkml:trace>
  <inkml:trace contextRef="#ctx0" brushRef="#br0" timeOffset="173">4466 12537 7774,'-1'-8'-134,"-2"1"-487,-1-2 697,0 3 1,0-4-74,1 2 0,-3 3 1,3 3-1,-4 5 1,1 9-1,0 6 0,1 4 1,-1 1-1,-2 2 1,0 2-1,-1 4 1,-1 3-1,-2-1 0,2 0 1,1-4-1,1 0 1,0-3-1,2-3 0,2-4-15,3-3 0,2-10 0,3-7 0,4-8 0,3-7 0,4-3 0,1-4 0,1-3 0,1 0 0,0 0 0,3 0 0,1-1 0,1 1 38,0 2 0,1 1 0,-1-1 1,-1 2-1,-1 3 0,-3 3 1,-1 5-1,-3 4 0,-3 7 1,-3 8-1,-5 6 0,-5 6 1,-3 2-36,-1 1 1,-3 2 0,-5 0 0,-2 4 0,0-1 0,0 2 0,-2 0-1,-2 2 1,0 2 0,-4 0 0,0 1 0,0 0 0,4-1 0,0-3 0,1-3-18,0 1 0,6-10 1,0-1-1,6-7 1,5-9-1,6-6 1,3-6-1,6-6 0,2-2 1,0-4-1,1-2 1,-1-3 53,2 1 0,0 1 1,3 2-1,0 0 1,0-1-1,1 1 1,0 1-1,-2 2 1,0 1-1,1 3 1,-2 3-1,-1 2 1,-3 6-23,-1 4 0,-7 4 0,-3 9 0,-6 4 0,-4 3 1,-5 5-1,-2 1 0,-2 4 0,1-1 0,-2 2 0,-2 0 1,-3 2-1,-2 0 0,2 1 0,2-4 0,0 0 0,2 1 0,-2-6 1,3-3-1,3-3 0,4-7 0,4-5 1,5-12-1,3-5 0,7-6 1,4-1-305,3-3 259,4-6 1,-3 3-1,4-4 1,-3 5-1,0 4 1,0 2-1,2 2 1,-2 0-1,-3 5 1,-2 5-1,-1 5 1,-2 4-1,-2 5 39,-4 5 0,2 9 0,1 7 0</inkml:trace>
  <inkml:trace contextRef="#ctx0" brushRef="#br0" timeOffset="174">6583 12409 6533,'-6'12'23,"3"0"0,-8-1 0,-2 2 1,-1 3-1,-3 3 0,-2 3 1,-4 2-1,-4 4 0,-3 1 0,-1 2 1,1-1-1,2 0 0,2-2 1,3-1-1,3-5 0,6-5 10,5-4 0,1-6 1,8-5-1,5-3 0,4-4 1,4-3-1,3-4 0,2-2 1,3-1-1,0-2 0,4-3 1,1-2-1,1-1-31,0 0 0,4-4 0,-2 0 0,-1 1 0,2 0 0,-2 0 0,1-1 0,-4 2 0,-1 5 0,-6 4 0,-5 5 5,-4 3 1,-9 8 0,-3 9 0,-7 5-1,-4 5 1,-3 5 0,-3 3 0,-2 3-1,-1 1 1,0 0 0,-2 0 0,0 0-1,-3 0 1,1 1 0,0 3-59,0 4 1,-4-7-1,4 1 1,2-3 0,5-5-1,4-3 1,5-4-1,4-4 1,7-6 0,7-8-1,4-5 1,3-6 58,2-3 1,5 0-1,-2-7 1,3-1-1,1-2 1,0-1-1,1-1 1,-1 2-1,1-1 1,2 2-1,1 0 1,-1-1-1,-1 2 1,-2 3 27,0 4 0,-5 3 1,-2 4-1,-4 7 0,-5 6 1,-3 8-1,-4 4 0,-5 3 1,-5 2-1,-6 3 0,-2 2 1,-3 4-1,-1 3-51,-1 1 1,0-1 0,0 1 0,-1 0 0,1 0-1,0-1 1,0-2 0,1-2 0,1-2 0,3-2-1,1-4 1,4-5 19,4-6 0,5-8 0,8-3 0,4-6 0,4-6 0,2-2 0,3-3 0,-1-1 0,2-3 0,1-1 0,1-1 0,2 0 0,0-1 0,-1 2 33,-2 3 0,-1-2 1,3 6-1,-2-1 1,1 2-1,-2 1 1,-3 4-1,-3 4 0,-4 6 1,-6 7-1,-3 6 1,-4 6-30,-2 2 1,-4 1-1,-6 0 1,0 2 0,-1 1-1,0 1 1,-3 0 0,-1 1-1,0 2 1,2 0-1,0-3 1,1-3 0,0-2-1,2-2-8,4-5 1,0-4 0,10-8 0,5-6 0,5-8-1,6-4 1,4-3 0,1-2 0,2 2 0,-1 0 0,-1 1-109,-1 0 1,0 2 0,-3 3-1,1 2 1,0 1 0,-3 2-1,0 2 1,0 4 106,-1 4 0,-4 3 0,-2 6 0</inkml:trace>
  <inkml:trace contextRef="#ctx0" brushRef="#br0" timeOffset="175">6315 11490 7688,'7'-5'168,"-2"3"1,-5-6 0,-2 0-1,0 0 1,-3 2-227,-2 1 0,3 5 1,-2 5-1,1 1 1,2 4-1,2 0 1,1 3-1,0 1 1,0 3-1,0 1 1,0 3-1,0 2 1,1 3-1,2 1 1,1 0-1,-1 1 1,1 2-97,0 0 1,0 2-1,-4-5 1,0 0-1,0-1 1,0 0 0,0-3-1,0-1 1,0-5-1,-1-4 154,-3-5 0,-8 2 0,-6-3 0</inkml:trace>
  <inkml:trace contextRef="#ctx0" brushRef="#br0" timeOffset="176">6152 11874 7774,'-6'7'42,"-1"2"0,5-4 0,-3 0 0,-1 2 0,0-1 1,1 3-1,0 1-97,2 2 0,7-5 0,4-4 0,2 0 1,2 0-1,-1 0 0,1 0 0,0-2 0,0-1 1,3 0-1,0 0 0,-1 0 0,-1 0 1,-1 2-1,0 0-687,-1 2 0,1 0 742,-1-4 0,1 5 0,0 2 0</inkml:trace>
  <inkml:trace contextRef="#ctx0" brushRef="#br0" timeOffset="177">6455 11863 7198,'4'-8'0,"-1"0"0,0-1 0,-3 0 0,-4 3 0,-2 6 0,-2 6 0,0 4-112,-1 2 1,0 4 0,0-1 0,1 1 0,-1-1 0,0 1 0,0-2 111,1-1 0,1-2 0,-5 1 0</inkml:trace>
  <inkml:trace contextRef="#ctx0" brushRef="#br0" timeOffset="178">4350 11839 6733,'5'7'-2,"0"-1"0,4-2 0,-1 4 0,0 2 0,-1 2 0,0 0 0,-1-1-85,1 1 1,-3-1 0,2 1-1,0 0 1,0-1 0,-1 1 86,-3 0 0,5-1 0,-1 1 0</inkml:trace>
  <inkml:trace contextRef="#ctx0" brushRef="#br0" timeOffset="179">4652 11258 7725,'0'-16'0,"0"1"0,-1 1 0,-2 1 61,-1 1 1,-3 4-1,1 2 1,0 2 0,-3 5-1,0 6 1,0 4 0,1 5-1,-1 3 1,-1 3 0,-2 2-1,2-1 1,1 0-108,1 0 1,1 1 0,0-1 0,3 1 0,1 2 0,1 3 0,-2-1 0,1 2 0,2-2 0,1 2 0,1 0 0,2 2 0,1 2 0,-1-1 0,1-1 0,2-2-54,0-1 0,-3 3 0,2-2 0,-1-1 0,-1 0 0,0-2 0,0 0 0,-1-1 0,2-2 0,-1-2 0,-2-2 0,-1-3 0,0-2 0,1-1-510,3-3 609,-3 0 0,-1-9 0,-6 3 0</inkml:trace>
  <inkml:trace contextRef="#ctx0" brushRef="#br0" timeOffset="180">4361 12014 7774,'-4'-12'-3,"1"1"0,-1 3 1,4 0-1,0-1 1,0-1-1,1-1 1,3 4-1,4 3-33,2 2 0,3 4 0,1 0 1,2 3-1,-2 1 0,-1 0 1,-2 1-1,1 2 0,0 0 1,-1 0-1,1-2 0,-1 2 1,1 2-1,0-1-39,-1-2 1,-3 2 0,0-3 0,1 0 0,1 0 0,2-2 0,-1-2 0,1-3-1,-2-4 1,-2-4 0,-3-4 0,1-3 81,1-4 1,0 0 0,1 0 0,-1-2 0,1-1 0,0-1 0,1 1 0,0 2 0,0 1 0,-3 3 0,1 0 0,-2 1 932,0-1-861,-1 6 1,-4 6-1,0 8 1,0 4 0,-1 3-1,-2 3 1,-2 2 0,0-1-1,-2 1 1,2 1 0,-1-1-289,-1 1 1,5 3 0,-3-5 0,1-1 208,0-1 0,-10 4 0,1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648"/>
    </inkml:context>
    <inkml:brush xml:id="br0">
      <inkml:brushProperty name="width" value="0.09086" units="cm"/>
      <inkml:brushProperty name="height" value="0.09086" units="cm"/>
      <inkml:brushProperty name="color" value="#FF0000"/>
    </inkml:brush>
  </inkml:definitions>
  <inkml:trace contextRef="#ctx0" brushRef="#br0">16538 9862 7052,'1'16'0,"2"1"0,1 1 0,-2 1-235,0-1 1,-2 3-1,0-4 1,0 1 258,0 2 0,0 2 1,0 2-1,0 0 1,0 2-1,0 1 1,0 0-1,0 2 1,0 0-1,-2 2 1,0 0-1,-2 0 1,1 2-1,1-1 1,-1 2-1,-1-3 1,2 0-1,0-3 1,2 2-1,-1-2 1,-2 1-1,0-2-8,0 1 0,2-3 0,1 2 0,0-2 1,0-2-1,0 1 0,0 2 0,0 1 1,0 0-1,0 1 0,0 0 0,0 0 1,0 2-1,0-1 0,0 0 0,0 1-39,0 2 1,0-2 0,0 0-1,0 0 1,0-1 0,1 2-1,2 0 1,0 0 0,0 2 0,-2-1-1,1 1 1,0 0 0,2 0-1,-1 0 1,-2 0 29,-1 1 1,0 2 0,1 2-1,2 0 1,1 0 0,-2-2 0,0-1-1,-2 1 1,0 2 0,1 0-1,1 1 1,2 0 0,-1 1 0,-2 1-1,-1 2-6,0-2 0,4-1 0,0-5 1,-1 1-1,-2 2 0,-1 2 1,0 0-1,1 0 0,2-3 0,1 0 1,-2-1-1,-1 1 0,1 2 1,0-1-1,2-2-4,-1-1 1,-1 1-1,1 1 1,1 2-1,-2-1 1,0-1-1,-2 0 1,1 4-1,2-1 1,0 1-1,0-1 1,-2 0-1,-1-2 1,0-1-1,0 0 1,2 2-1,1-1 0,-1 2 0,2-1 0,-3-1 1,-1 1-1,0 1 0,0 0 0,0 0 0,1-1 1,2 1-1,1 1 0,-2 1 0,0-3 1,-2-3-1,0-1 20,0 0 0,0 3 0,0 1 0,0-1 0,1-2 0,1-1 0,2 1 0,-1 1 0,-2 2 0,-1-3 0,2-2 1,0-3-1,2 2 0,-1 2 0,-2 1-20,-1-2 1,1-3 0,2 1-1,1 1 1,-2 0 0,-1 2-1,-1-1 1,0-2 0,0-1 0,2 0-1,0 0 1,2-1 0,-1-2-1,-2-1 13,-1 1 0,4 4 0,0-2 1,-2 1-1,1-2 0,0 1 0,0 0 1,0 2-1,-2 0 0,1 1 0,0-2 1,2 1-1,-1 2 0,-2 1 0,-1-1-1,0 1 1,0-4-1,0 0 1,0 0-1,0 0 1,-1 0-1,-2 0 1,-1-1 0,2-3-1,0-1 1,2 0-1,0 1 1,0-1-1,0-2 1,0 0-23,0-1 1,0 0-1,0 0 1,0 1-1,0-2 1,0-2-1,0-2 1,0 1 0,0-3 12,0 1 0,6-1 0,0-5 0</inkml:trace>
  <inkml:trace contextRef="#ctx0" brushRef="#br0" timeOffset="1">16119 15317 7774,'-11'5'-39,"3"-2"0,0 3 0,-1 0 0,-1 0 0,-2 0 0,0-1 0,2 2 92,2-1 1,3-2 0,6 2 0,3 1 0,5-2 0,4 0 0,3-2 0,-1-1 0,2 1 0,3 1 0,1-1 0,3-2-140,-1-1 1,2 0 0,2 0-1,4 0 1,2 0 0,2 0-1,1 0 1,3 0 0,4 0-1,2 0 1,2 0 0,-1 0-1,1 0 1,-1 0 0,1 0 86,-1 0 1,2 0 0,1 0 0,1 0 0,0 1 0,-1 2 0,0 1 0,2-1-1,1 1 1,1 0 0,-1-1 0,1-2 0,-2-1 0,4 1 213,2 3-200,-7-2 0,12 3 0,-8-5 1,3 0-1,3 0 0,-1 0 1,1 1-1,-4 2 0,3 0 1,0 1-1,4 0 0,1 1 1,-2 1-1,-4 0 8,-3 0 1,0-3 0,4 2 0,2-1 0,1 0 0,-1 0 0,-2 0 0,0 0 0,2-2 0,1-1 0,-1-1 0,0 0 0,-1 0 0,2 0 0,0-1-11,2-3 0,-6 3 1,1-3-1,-3 3 1,-1 1-1,4 0 0,0 0 1,1 0-1,-5 0 1,-1 0-1,-2 0 0,2 0 1,1 0-1,1-1 1,0-2-3,1-1 0,-4-4 0,1 3 0,0 0 0,-1-1 0,-1 0 0,-2 0 1,2 1-1,1-2 0,1 2 0,-1 0 0,-1 1 0,-2 0 0,1 0 1,-2 0-24,-1-1 1,-2 3 0,1-5 0,-1 2-1,0 1 1,-1-1 0,0-1 0,2-2 0,-2 0-1,-1 0 1,-2 1 0,1 0 0,-2 2 0,1 1-1,-2 0 40,0 0 0,2 0 0,-1 4 0,-1 0 1,0 0-1,-3 0 0,-1 0 0,-1 0 1,0 0-1,0 0 0,0 2 0,-2 0 0,0 2 1,-2 0-1,1 0-2,2 0 1,1 1 0,-1-2 0,0 0 0,-2 0 0,1 0 0,2-1 0,1 2 0,-1-1-1,-3-2 1,0-1 0,3 0 0,1 0 0,2 0 106,-1 0-140,-3 0 0,6 0 0,-4 0 0,0 0 0,2 0 0,-2 0 0,1 0 0,0 0 0,0 0 1,1 0-1,0 0 0,1 0 0,0 0 0,0 0 8,-2 0 0,3 0 0,0 0 1,0 0-1,0 0 0,-2 0 0,-2 0 1,-1 0-1,-2 0 0,-1 0 1,-4 0-1,-1 0 0,2 0 0,0 0 1,2 0 21,-1 0 0,-2 0 0,-4 0 0,-1 0 0,0 0 1,-1 0-1,-2 0 0,-5 0 0,-2 0 0,0 0 1,1 0-1,2 0-387,-2 0 141,-6 0 0,2 0 0,-2 0 0,2 0 223,2 0 0,-1-5 0,1-2 0</inkml:trace>
  <inkml:trace contextRef="#ctx0" brushRef="#br0" timeOffset="2">23679 14979 7910,'-12'0'113,"0"0"1,1 0 0,-1 0 0,1 0 0,0-1 0,5-1 0,6-2-1,5 2 1,3 4 0,-1 4 0,4 3 0,2 4-182,2 0 0,2 1 1,-3 1-1,2 1 0,-2 2 1,-1 2-1,-1-1 0,-1 1 1,1 0-1,-2 1 0,-1 0 1,-2-2-1,-2 3 0,-3 2 1,0 4-1,-2-3 187,0 0 1,-2-2 0,0 2 0,-5 1 0,-2 1 0,-4 0 0,0 0 0,-1 0 0,0-1-120,-1-1 0,-11-2 0,1 0 0</inkml:trace>
  <inkml:trace contextRef="#ctx0" brushRef="#br0" timeOffset="3">16236 9583 6571,'1'-6'137,"3"2"1,-2 3-100,6 1 0,-4 0 1,4 0-1,1 0 0,1 0 1,0 1-37,-2 3 1,-1-3 0,-5 4 0,3-1 308,2 0-278,-5 0 1,4-3 0,-6 3 0,0 4 0,-2 2 0,0 3 0,-5 4 0,-2 6 0,-5 7 0,-2 5-1,-2 3 1,0 5 0,-4 2 0,-2 2 0,-3-2-49,1-2 1,3-1 0,2-6 0,3-3 0,1-5 0,3-6 0,1-6 0,2-9 0,4-8 0,3-8 0,4-6 0,2-3-46,2-3 1,5-1 0,0-1 0,4-2 0,3-1 0,-1-2 0,2-2 0,1-1 0,2 0 0,-1 1 0,2 1 0,2-1 0,3-2 0,2-1 0,1 2 84,-1 4 1,3 3 0,-2 0 0,-1 2 0,0 4 0,-2 5-1,-1 6 1,-2 1 0,-1 5 0,-3 4 0,-3 4 0,-3 4-1,-2 2 1,0 1 0,-2 3 69,-1 1 1,-5 0 0,4 3 0,-2-2 0,-2 2 0,-2 1 0,0 0 0,2-2 0,1-2 0,-2 0 0,0-1 0,-1 1 0,3-1-96,4 0 0,2-2 0,1-3 0</inkml:trace>
  <inkml:trace contextRef="#ctx0" brushRef="#br0" timeOffset="4">17736 13933 7948,'-12'0'-61,"1"0"0,-1-2 1,0 0-1,1-2 1,-1 0-1,0 0 20,1 0 0,4-1 0,5 3 1,4-2-1,6 0 0,2 0 1,3-1-1,2-2 0,1-2 1,2-1-1,3-2 31,1 1 1,3-5 0,2-1-1,4-1 1,2-4 0,4-3-1,3-8 1,5-3 0,5-4 0,-23 19-1,-1 1 1,2-3 0,0 0-1,0 0 1,1-1 0,0-2 0,0 0-1,0 0 1,0-1 0,0 0-1,0 0 12,0 0 0,0 1 0,0-1 0,0 1 0,1 1 0,0 1 0,1-2 0,0 0 0,1-1 0,0 1 0,1-1 0,-1 0 0,0 0 0,-1-1 0,1 1 1,0 0-1,1-1 0,0 1 0,1-2 0,0-1 0,1 0 0,0 0 0,0-1 0,0 1 0,0 0 0,-1 0 0,1 1 0,0 0 0,0 0 0,-1-1-8,-1 0 0,0 0 0,3-1 1,0-1-1,-1 1 0,0 0 0,0 1 1,1-1-1,0 1 0,0 1 0,0 0 1,1 0-1,-1-1 0,1 0 0,0 0 1,-1 0-1,0-1 0,0 0 0,0 0 1,0 1-1,1 0 0,0 0 1,0 1-1,0 0 0,0 0 0,1-1 1,0 0-1,0-1 0,0 0 0,0 0-2,-1 1 1,0-1-1,1 1 1,0 1-1,0 0 1,0 0-1,1-1 1,0 0-1,-1 0 1,0 0 0,0-1-1,0 1 1,0 0-1,0 2 1,1-1-1,0 1 1,0-1-1,0 0 1,-1-2 0,1 1-1,0-1 1,1 0-1,-1 0 1,1 1-1,-1 0 1,-1 1-1,-1 0 1,0 1 0,-1-1-1,0 1 11,1 0 1,0-1 0,-1 0 0,-1-1 0,2 0 0,0 0 0,-2 0 0,-1 1-1,0 0 1,0 1 0,-1 0 0,0-1 0,-1 1 0,1-1 0,0 1 0,0-1-1,0 2 1,-1 0 0,-1 2 0,0 0 0,-2 1 0,0 0 0,-1 1 0,-2-1-1,0 2 1,0-1 0,23-21 0,-1 3 64,-1 1 1,-2 1-1,-3 4 1,-3 2 0,-4 2-1,-4 3-24,-4 4 1,-2 2 0,-3 2 0,-3 5 0,-3 2 0,-3 1 0,-2 1 0,1 0-629,-1 4 584,-4-4 0,-2 10 0,-5-4 0</inkml:trace>
  <inkml:trace contextRef="#ctx0" brushRef="#br0" timeOffset="5">18422 11944 6296,'-12'7'24,"6"3"1,2-2-1,3 2 1,2 2-1,3-2 1,4-2-7,2-4 1,2-4-1,-1-3 1,0-2 0,-2-3-1,-3-4 1,1-2-1,-2-1 1,1-2 0,-1-3-1,1 0 1,-4-1 0,1 2-1,-1-2 1,2 0 37,-1 2-51,-2 2 0,-2 6 0,-2-1 0,-2 2 0,-1 2 0,-4 4 1,0 4-1,-1 4 0,-2 4 0,-2 3 0,1 5 0,3 3 0,1 3 1,1 1-56,-1 1 0,4-1 0,2 0 0,2 0 50,2 1 0,0-1 0,0 0 0</inkml:trace>
  <inkml:trace contextRef="#ctx0" brushRef="#br0" timeOffset="6">19422 13072 7927,'0'-11'0,"-1"-1"-16,-3 0 1,-2 5 0,-6-1 0,0 0 0,1 0 0,-1 2 0,0 1 0,1 2 0,-1 2 0,0 1 0,1 0 202,-1 0-204,1 0 1,-1 0 0,2 1 0,1 3 0,2 4 0,2 2 0,2 2 0,2-1 0,2 1 0,2 0 0,2-1-1,2 1 1,2-1 0,1 1 0,2-2 0,-1-1 0,1-2-33,-1-2 1,1-1 0,0-4-1,-1 0 1,1-1 0,0-3-1,-2-4 1,-1-2 0,-1-2 0,0-1-1,-2-1 1,-1-3 0,-1 0-1,0-1 60,-1 0 1,-2 4 0,-2 1 0,-2 8 0,-1 9 0,1 6 0,2 4-12,1 2 0,0-1 0,0-3 0</inkml:trace>
  <inkml:trace contextRef="#ctx0" brushRef="#br0" timeOffset="7">20329 10828 8051,'-11'5'-115,"-1"1"1,2 6-1,2-1 1,4 1 0,3 0-1,1-1 1,0 2-1,0 1 101,0 2 1,5-1 0,1-3 0,2 0 0,0-1 0,1 0 0,1-4-1,2-4 1,0-6 0,-2-6 0,-2-5 0,-3-4 0,-1-1 0,1-2 0,1-2-1,2-3 46,-1 0 1,-2 3 0,-4 2 0,2 2 0,0-1 0,0 1 0,-2 1 0,-2 2 0,-2 5 0,-2 3 0,-1 4 0,-3 7 0,-2 7 0,0 8-112,-1 4 1,-3 5-1,0 0 1,5 1 0,4-1-1,2-1 79,0-4 0,0 6 0,4-4 0</inkml:trace>
  <inkml:trace contextRef="#ctx0" brushRef="#br0" timeOffset="8">19678 11584 7851,'0'-12'0,"-1"2"31,-3 2 0,3 1 0,-5 5 1,3-1-1,-3 4 0,1 6 0,0 3 1,2 2-1,2 1-92,1 2 0,0 2 1,0 4-1,0-3 1,0-1-1,1-2 0,2 1 1,2-1-1,2-1 1,2-2-1,1-5 1,0-7-1,-1-7 0,-1-5 109,1-3 0,-2 1 0,-1-6 0,1 0 0,-2-2 0,1-2 0,-1 1 1,1 1-1,-4 3 0,-1 3 0,-1 3 0,-1 3-225,-3 2 1,-1 12 0,-4 9 0,3 4 0,0 4 0,4 1 0,1-1 176,1-1 0,0 2 0,0-4 0</inkml:trace>
  <inkml:trace contextRef="#ctx0" brushRef="#br0" timeOffset="9">20795 11584 7076,'-2'10'0,"0"-1"-55,-2-1 1,0-4-1,4 3 1,0 2 0,0 2-1,0 0 1,1 0 0,3-2-1,4-3 57,2-1 1,2 3 0,-1-4 0,2-1 0,2-2-1,0-1 1,-1 0 0,-1 0 0,-1-1 0,1-3-1,1-4 1,1-2 0,0-2 0,-4-1 0,-2-1-1,-2-3 1,-1 0 0,-1 0 0,1 3 40,-4 1 0,3 2 1,-1-1-1,-2 2 1,-5 2-1,-5 5 1,-2 6-1,-2 5 1,1 3-1,-1 4 1,-1 1-1,-1 1 1,0 1-207,3 0 1,0 0 0,4 3 0,-1-3 0,2-1 162,1-3 0,-4-1 0,2-1 0</inkml:trace>
  <inkml:trace contextRef="#ctx0" brushRef="#br0" timeOffset="10">21713 9781 7877,'-10'1'-98,"1"3"0,2 4 1,2 2-1,3 2 1,0 1-1,2 1 91,0 1 0,6 5 0,0-5 0,2 0 0,0-3 0,1-1 0,1-2 0,2-3 0,-1-1 0,1-3 0,-1-5 0,0-5 0,-2-3 0,-1-5 0,1-4 0,0-5 0,0-2 0,-3 0 1,1 0 42,-1-1 0,-3 1 0,1 4 0,-3 1 0,-1 3 0,-1 3 0,-3 5 0,-4 3 0,-4 4 0,-2 3 1,-3 2-1,-1 4 0,-1 7 0,-1 6 0,1 4-78,-2 1 0,1 2 1,0 0-1,5 3 1,3-3-1,4 0 0,5-2 1,1 1-1,4-2 1,3-3-1,5-4 42,4-2 0,12-1 0,-1 0 0</inkml:trace>
  <inkml:trace contextRef="#ctx0" brushRef="#br0" timeOffset="11">22365 10397 7925,'-2'-19'0,"0"1"0,-3 0 0,-2 1 20,-2 0 0,3 2 0,-1 3 0,1 2 0,0 1 0,0 2 0,1 3 0,-2 6-67,1 4 0,3 4 1,-2 2-1,1 0 1,0 1-1,2 1 1,1 3-1,1-1 1,0 1-1,1-3 1,3-1-1,2-1 0,2-2 1,0-1-1,1-2 1,1-2-1,2-3 1,-1 1-1,1 0 41,0 1 0,-1-2 0,1-6 0,-1-4 0,1-3 1,1-5-1,1-3 0,2-3 0,-2-1 0,-1-1 1,-2 1-1,0 0 0,-3 1 0,-3 3 0,-1 3-11,0 3 1,-1 2 0,-3-1 0,-1 2-1,-3 2 1,-4 4 0,-2 3 0,-2 1 0,1 1-1,-1 3 1,1 4 0,-1 2 0,0 3-1,1 1 1,-1 2-959,0-2 975,6-1 0,-4-2 0,3 1 0</inkml:trace>
  <inkml:trace contextRef="#ctx0" brushRef="#br0" timeOffset="12">23353 9792 7899,'-12'0'0,"1"0"-178,-1 0 0,1 0 0,-1 0 1,0 0-1,1 0 0,-1 0 1,0 0 215,1 0 1,4 2-1,2 0 1,0 2-1,-1 0 1,0 1-1,6 2 1,7 1-1,3-2 1,2-1-32,-1-2 0,1-2 1,1-1-1,1 0 0,2-1 1,-2-2-1,-1-2 1,-2-1-1,2-4 0,0-1 1,0-3-1,-2-3 1,-1 0-1,-1-1 0,-1 1 32,-4 0 0,-3-3 0,-1 2 0,0-1 0,-1 4 0,-5 2 1,-4 1-1,-5 2 0,-4 2 0,-1 4 0,-2 4 0,-1 4 0,-2 5 1,-1 6-1,-1 4-300,1 3 0,3 1 0,2 0 0,4 1 261,5-1 0,-8 5 0,7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661"/>
    </inkml:context>
    <inkml:brush xml:id="br0">
      <inkml:brushProperty name="width" value="0.09086" units="cm"/>
      <inkml:brushProperty name="height" value="0.09086" units="cm"/>
      <inkml:brushProperty name="color" value="#FF0000"/>
    </inkml:brush>
  </inkml:definitions>
  <inkml:trace contextRef="#ctx0" brushRef="#br0">8583 16538 8069,'-10'-8'-74,"2"0"1,-1 5 0,4-4 68,-2 2 0,-1 1 0,-3 4 0,0 1 0,4 3 0,3 4 0,3 2 1,1 2-1,1-2 0,1-1 0,4-2 0,-1-1 0,1 1 0,1 0 0,0 1-37,0 0 0,3 0 1,-2 3-1,4 0 1,2-2-1,1-2 1,0 3-1,-1 0 1,1 0-1,3-1 0,2-2 1,-1-1-1,3-1 1,3 2-1,3-2 1,2 0-1,2-2 1,2-2 0,1-1 0,1 0 0,1 0 0,2 0 1,-1 0-1,-2 1 0,-1 2 0,-1 1 1,0-2-1,-2 1 0,-2 0 0,0 0 1,-2 0-1,2-2 0,-2-1 49,1 0 1,-2 0 0,-4 2-1,0 0 1,1 2 0,-2-1 0,-3-2-1,-3-1 1,-3 0 0,-2 0-1,1 0 1,-1-1 0,0-3 29,-3-4 1,-3-2-1,-4-2 1,2 0-1,2 1 1,0-1 0,0 0-39,-2 1 0,3-6 0,1-1 0</inkml:trace>
  <inkml:trace contextRef="#ctx0" brushRef="#br0" timeOffset="1">8513 17224 7971,'-11'0'164,"0"-1"0,2-2 0,1-2 0,-1-1-195,-1-3 0,5 3 1,4 4-1,4 4 1,4 7-1,2 6 1,1 4-1,2 3 0,1 1 1,1 2-1,2 1 1,-2 1-1,-1-1 1,-2-1-1,0 1-36,-4 1 0,2-3 0,-3-6 0,-1-1 1,1-4-1,-1-3 0,1-5 0,-4-4 1,-1-6-1,-1-4 0,2-3 0,0 0 65,2-4 0,0-1 0,-3-3 0,2 0 0,1 0 1,0-2-1,0-2 0,1 1 0,0 0 0,1-1 1,1 1-1,1 1 0,-1 2 0,1 2-116,1 1 116,2 1 0,-4 8 0,1 2 0,1 2 0,1 5 1,1 6-1,-2 4 0,-1 5 0,-1 3 0,1 3 1,-1 2-1,-2-1 0,-1 0 3,1 0 0,-4 1 0,4-1 0,-1 0 0,0-1 0,-1-2 1,-2-5-1,0-2 0,2-1 0,2-3 0,0-7-23,0-10 1,3-3 0,-4-9 0,0 0 0,1-2 0,1-3 0,2-1 0,-1-1 0,-1 3 0,0 2-1,2 4 1,0 0 0,0 1 41,1 0 0,1 7 0,0 7 0,0 6 0,-4 4 0,0 4 0,0 2 0,-1 1 0,-3 1 0,1 0 0,0-1 0,0 0 0,0 2 0,0-2 50,0-1 1,-1 3 0,2 3 0,-2-1-1,1-3 1,1-2 0,0-3 0,-1-1 0,3-2-752,0-2 1,-2-1 680,4-4 0,-1 0 0,5 0 0</inkml:trace>
  <inkml:trace contextRef="#ctx0" brushRef="#br0" timeOffset="2">9490 17143 8032,'-12'6'9,"6"-1"0,-4-3 0,2 0 0,-2 2 0,-2-1 0,0-2 0,1-1 0,-1 0 1,0 4 0,1 1 0,0 1 0,2 2 0,3 0 0,0 0 0,0 1 0,0 2 0,1 4 0,-2 1 0,2 2 0,0 3 0,1 1-55,-1 1 1,4 1-1,-3-1 1,2-1 0,2-1-1,0-3 1,0 0-1,2-1 1,2-2 0,3-3-1,4-5 1,0-1-1,1-4-14,0-1 1,-1-6 0,1-2 0,-1-4-1,1 0 1,0-2 0,-1-2 0,0-1 0,-2-1-1,-2-1 1,1 0 0,0-3 0,-2-1 0,1 0-1,-2 1 135,0 2 0,0 1 1,-2-1-1,1 3 0,-2 3 1,0 1-1,-4 2 1,0 4-1,-2 6 13,1 6 1,2 1-1,1 0 1,0 2-1,-1 2 1,-2 0-1,-1 1 1,2 0-1,0-1 1,2 1-1,2-2 1,0-1-202,2-1 0,0 4 0,-3 3 1,2 1-1,1-1 0,0 2 1,1 0-1,1 1 0,2 0 0,0 3 1,1-1-1,1 0 112,2-5 0,5 3 0,1 0 0</inkml:trace>
  <inkml:trace contextRef="#ctx0" brushRef="#br0" timeOffset="3">9839 16794 8032,'6'-12'25,"-2"1"1,-4 1 0,-2 8 0,-2 8-1,1 9 1,2 3 0,1 2 0,0 2-1,0 2-34,0-1 0,0 4 1,0 1-1,0 1 1,0-1-1,0-1 1,0 1-1,1 0 1,2 0-1,1 1 1,-2-2-1,0-1 0,-2-2 1,0-2-1,0 0-174,0 0 1,0-4 0,0-2 0,1-3 0,2-2 182,0 1 0,1-6 0,-4 0 0</inkml:trace>
  <inkml:trace contextRef="#ctx0" brushRef="#br0" timeOffset="4">10025 17003 7634,'8'-10'0,"-2"1"0,1 1 11,-1-1 1,1-1 0,2-1-1,-2 4 1,1 4 0,-1 6-1,-3 4 1,-3 4 0,-1 0-1,0 1 34,0-1 1,-1 5 0,-2 1-1,-2 1 1,-2 1 0,0 1-1,-1-1 1,0 0 0,-1 1-1,-1-1 1,-3 2 0,-1 0-1,-2-1 1,2 0 0,1-1-74,1-1 1,1 0 0,-1-4 0,0 2 0,2-2-1,2-1 1,4-1 0,4-1 0,4 0 0,4-2-1,4-3 1,2-1 0,3-2-92,1-2 1,1 3-1,4 0 1,1-1-1,-1-2 1,0-1-1,2 0 1,1 0-1,1 0 1,-1 0-1,-2 0 1,-1 0-1,1-1 1,-1-2-1,-1-2 119,-3-2 0,-2 0 0,0-10 0,1-1 0</inkml:trace>
  <inkml:trace contextRef="#ctx0" brushRef="#br0" timeOffset="5">10548 17282 8232,'11'12'0,"-2"-2"0,-3-1 0,1-2 0,-2-1 0,1-1 0,0 2 0,0-2-41,0 0 1,-2 0 0,4-2 0,1 1-1,1-2 1,1-2 0,-2-4 0,-1-3 0,-1-5-1,1-2 1,-1-3 0,-2 0 0,-3-1 64,0 0 1,-2 0 0,0-3 0,0 3 0,0 0 0,-2 1-1,-2 1 1,-3 1 0,-4 2 0,-2 3 0,-1 2 0,-3 4-1,1 3 1,-1 2 0,3 3 0,1 4-9,1 2 1,0 3-1,1 3 1,-1 3 0,2 2-1,1 0 1,2-2-1,2 2 1,3 1 0,0 1-1,2 0 1,2-1-1,0-1 1,3-3 0,2 0-108,2 0 1,5-4 0,2 2 0,-1-5 0,2-2 0,2-1 0,3 0 0,1-2 0,1-2 0,-1-2 90,0-2 0,6 0 0,0 0 0</inkml:trace>
  <inkml:trace contextRef="#ctx0" brushRef="#br0" timeOffset="6">11839 17364 7914,'8'4'112,"0"-1"0,-7 1 1,-1-4-1,-5-1 1,-3-3-1,1-2 1,-3-2-1,0 0 0,-3-1-118,-2-1 0,2-1 1,-3 2-1,2 2 0,0-2 1,-3-2-1,0 1 0,-1 1 1,1 2-1,-1 1 0,1 1 1,-1 0-1,2 2 1,-1 2-1,3 3 0,1 5 1,1 4-1,0 4 0,2 1-85,2 4 1,3 2-1,5 1 1,0 0-1,0 2 1,0 1-1,1 1 1,3-1-1,4-2 1,2-1-1,2 1 1,1-2-1,1-2 1,2-2 6,-2-1 1,0-5 0,0-6 0,3 0-1,0-4 1,1-1 0,-1-1 0,1-2-1,-1-6 1,-1-7 0,0-6 0,-1-4 0,1-2 83,-2-4 0,4-8 0,0-2 0</inkml:trace>
  <inkml:trace contextRef="#ctx0" brushRef="#br0" timeOffset="7">12060 16689 7914,'4'-8'8,"0"1"1,1 4-1,-2 0 1,1 6 0,-2 6-1,0 7 1,-2 7 0,1 7-1,3 4 1,2 5 0,2 4-1,-2 3 1,1 3-35,-1 2 1,-2 3 0,3-2 0,-2 0-1,-3-1 1,1-3 0,0-4 0,1-5 0,-2-4-1,-1-4 1,-1-4 0,0-4 0,0-4 0,0-3-1,0-3-155,0-2 0,2-3 0,2-1 0,3-2 0,2-4 181,-1-3 0,2-10 0,-3-6 0</inkml:trace>
  <inkml:trace contextRef="#ctx0" brushRef="#br0" timeOffset="8">12270 17259 7239,'15'-12'62,"1"1"1,-6 6 0,-6 5 0,-3 7 0,-1 8 0,0 4 0,0 4-1,0 3 1,0 1 0,0 0 0,0 2-39,0 2 1,0 2 0,0 2-1,0-1 1,0-2 0,0-2-1,0-2 1,0-1 0,2-1-1,0-2 1,2-6 0,0-5-1,1-6 1,3-3 0,1-4-141,-1-4 0,2-2-1,-2-7 1,3-3 0,3-2 0,2-1 0,-2 0 0,-1-2 0,-1-1 0,-1-1 0,1-1 0,0 2 0,-1 3 0,1 4 129,0 2 0,-1 1 0,1 2 0,-1 2 0,0 5 0,-3 6 1,-3 5-1,-1 2 0,-1 3 0,0 1 0,-2 2 0,-1-1 1,0 1 77,0-1 1,0 1 0,0-5 0,2 0-1,0-2 1,2-2 0,0 1 0,0-3-1,0-5 1,-2-6 0,0-4-7,-2-2 0,0-4 0,0 0 0,-2-1 0,0-1 0,-3 0 0,-1-3 0,0 0 0,-1 1 1,-2 0-1,-1 1 0,-2-1 0,0 2 0,-3 2 0,0 3-108,1 4 0,-1 2 0,1 5 0,0-1 1,2 3-1,3 5 0,2 4 0,0 4 0,3 1 1,3 3-1,1 1 0,0 2 0,1-1 0,3 0 23,4-1 0,7 4 0,3-4 0</inkml:trace>
  <inkml:trace contextRef="#ctx0" brushRef="#br0" timeOffset="9">12991 17212 7877,'10'8'-74,"-2"0"1,-4 1-1,-3 1 1,-1 2-1,0 0 1,0 1 0,0 1-1,0 3 1,0 1-1,0 2 1,0 2 0,0 2 34,0-1 0,0 0 1,0-1-1,0-3 1,0-2-1,0-1 1,1-2-1,3-4 1,4-6 38,2-6 0,2-10 0,0-6 0</inkml:trace>
  <inkml:trace contextRef="#ctx0" brushRef="#br0" timeOffset="10">12991 16968 7905,'-12'12'-1,"2"-1"1,2 1 0,4 0 0,3-1 0,1 1 0,0 0 0,10 4 0,3 3 0</inkml:trace>
  <inkml:trace contextRef="#ctx0" brushRef="#br0" timeOffset="11">13340 17317 6984,'11'0'79,"0"-1"1,-4-3 0,-3-4 0,-4-2 0,-4-2 0,-3 1 0,-2-1 0,0 0 0,1 2 0,-1 1 0,-2 1 0,0 0-49,-1 2 1,1 1 0,-1 5-1,0 0 1,1 2 0,0 5-1,2 5 1,3 2 0,1 3 0,2 2-1,2 3 1,1 2 0,0 2-1,0 3-129,0 0 0,5-3 0,1 1 0,2-2 1,0-2-1,1-1 0,1-2 0,2-5 0,1-3 1,1-5-1,3-3 0,1-4 0,1-4 0,1-5 1,-1-5 74,2-5 1,1-8 0,1-4-1,0-3 1,0-1 0,1 2 0,-2 0-1,-2 4 1,-2 0 0,1 5 0,-4 3-1,-1 7 1,-3 5 209,-1 5 0,-1 8 1,-1 5-1,-4 4 1,-3 3-1,0 2 0,2 2 1,1-1-1,-2-1 1,0-1-1,-1-3 1,1 1-1,4-1-159,0 1 0,2 0 1,3-8-1,0-4 1,-2-4-1,-3-5 1,1 0-1,-2-3 1,1-1-1,0-2 1,0 0-1,-1 1 1,0-1-97,-2 0 0,-2 1 0,-1-1 0,0 0 0,0 1 0,0-1 0,0 1 1,0-1-1,-1 0 0,-2 1 0,-2-1 0,-1 0 0,-3 2 0,-2 1 18,0 1 0,-1 4 0,0-2 0,1 1 0,-1 2 0,1 2 0,-1 1 0,0 1 0,1 3 0,-1 4 0,2 2 0,1 2 0,2-1 0,2 2 0,1 2 72,-1 0 0,4 4 0,-3-2 1,3 0-1,1 1 0,0-1 1,1 1-1,3 0 0,2 2 1,2-2-1,0-3 0,2-2 1,3-1-1,2-1 0,1 1 20,1 0 1,-3-6 0,4-2 0,0-1 0,0-1 0,3 2 0,1-3 0,1-2 0,0-4 0,2-2 0,1 0 0,1-1 0,-1 0 0,-2-1-1448,0-1 1405,-1-2 0,10-5 0,4-1 0</inkml:trace>
  <inkml:trace contextRef="#ctx0" brushRef="#br0" timeOffset="12">14863 17410 7951,'-11'-8'66,"-1"1"1,0 3 0,1-3-1,-1 2 1,0 3 0,1 0-1,0 4 1,4 1 0,3 5-1,3 3 1,1 1 0,1 3-1,3 1-323,3 3 1,4 0 0,0 4 0,1 0 0,0 1 0,1-1 256,2 0 0,-2 1 0,4-1 0</inkml:trace>
  <inkml:trace contextRef="#ctx0" brushRef="#br0" timeOffset="13">15666 16980 8050,'-12'0'9,"0"0"1,1 0 0,-1 1 0,1 2 0,-1 2 0,0 0-1,2 2 1,1-2 0,1 1 0,-1-1 0,0 2 0,0-1-1,3 3 1,-1 2 0,2 0-84,0 1 0,1 0 0,4-1 0,0 1 0,0-1 0,0 1 0,0 0 1,1-1-1,2 1 0,2 0 0,1-2 0,3-1 0,3-1 0,2 1 1,2 0-1,-1-1 51,2-5 0,-4 3 0,4-3 0,-2 0 0,1-2 0,-2-1 0,-1 0 0,-1 0 0,-1 2 169,1 2 1,-6 2 0,-3 4 0,-6-1-1,-6-1 1,-4 0 0,-3 0 0,-3-1-1,0 2 1,0 2 0,-1 0 0,1 0-1,-1-2 1,1-1 0,0 1-222,1 1 1,1 0-1,7-1 1,0-1 0,4 1-1,1 1 1,4 1 0,3-3-1,7-5 75,5-1 0,4-2 0,6 0 0</inkml:trace>
  <inkml:trace contextRef="#ctx0" brushRef="#br0" timeOffset="14">16154 16759 8013,'-6'0'42,"-5"4"1,5 1 0,-2 0 0,2 2 0,-1-1 0,2 3 0,0 1 0,1 2 0,0 0 0,0-1-1,2 2-109,0 3 1,2 2-1,0 5 1,0 2-1,2 0 1,0 4-1,3 1 1,2 2-1,1 2 1,-1 2-1,1 0 1,1 0 0,1-2-1,1-1 1,-2 0-169,-1-2 1,-4-4-1,2-8 1,-1-3-1,-2-3 235,-2-2 0,-1-4 0,0-2 0</inkml:trace>
  <inkml:trace contextRef="#ctx0" brushRef="#br0" timeOffset="15">15922 17050 7994,'-12'0'87,"4"-2"1,0 0 0,-1-2 0,0 0 0,3 0 0,6 0 0,8 2 0,5 0 0,3 2-188,2 0 1,3 0-1,5 0 1,2 0-1,2 0 1,2 0-1,1 0 1,-1 0-1,-1 0 1,1 0 0,3 0-1,1 0 1,-1 0-1,-4 0 1,-4 0 68,-3 0 0,2 4 0,-8 1 0,0 2 0,-3 1 0,-3-1 0,-3 1 0,-3 1 0,0 2 0,-4 0 0,-1 1 0,-1-1 38,0 1 1,-3-4-1,-1 0 1,1 1 0,2 1-1,1 2 1,0 0 0,0 3-1,0 0 1,0 1 0,0-1-1,1 2 1,2 0 0,2 0-227,1-3 259,-3-1 0,6-2 0,-4 0 0,2-2 1,2-3-1,1-1 0,0-3 0,-1-4 0,-2-4 1,-1-3-1,-1-4 0,1-1 38,-4-3 0,1-1 0,-1-4 1,2 1-1,-1 2 0,-2-3 1,-1-1-1,-1-2 0,-2 3 0,-2 0 1,-1 1-1,-3 1 0,-1 2 1,1 1-1,2 3-24,-2 1 1,-2 6 0,0 3 0,-1 3 0,0 1 0,1 1 0,-1 3 0,1 4 0,-1 2 0,0 2 0,1 1 0,0 1 0,2 3 0,1 0 0,1 1-200,0 0 1,-2-4-1,4 3 1,0-2-1,0 1 1,1-2-1,0-1 1,0-1 0,1-1-1,2 1 1,2-2-1,3-1 145,4-1 0,2-5 0,2 2 0,0-5 0</inkml:trace>
  <inkml:trace contextRef="#ctx0" brushRef="#br0" timeOffset="16">16910 17096 7530,'0'-8'63,"0"1"0,-1-1 1,-2 0-1,-2 2 1,0 2-1,0 5 0,2 6 1,2 4-1,1 6 1,0 5-87,0 4 1,4 6-1,1-1 1,1 3-1,2 1 1,0-1 0,-2 0-1,1-3 1,-2-4-1,0-3 1,-1-5-1,0-6 55,0-8 0,0-11 0,-4-15 1,0-4-1,0-3 0,0-2 0,0-1 1,-2 0-1,0 0 0,-2 0 0,1 1 1,2 3-1,1 3 0,0 2 0,0 2-42,0 5 1,1 3-1,3 4 1,4 5-1,2 1 1,2 4 0,-1 0-1,1 3 1,0 0-1,-1 1 1,1-4-495,0 0 456,-1-2 0,2 0 0,1 0 0,2 0 0,-2 0 1,0-2-1,1-2 0,0-2 0,1-2 0,-1 2 0,1-1 1,-2 2-1,-1-1 0,-2 0-72,1 1 1,0 1 0,-1 4 0,1 0 0,-1 0-1,1 0 1,0 2 0,-1 2 119,1 3 0,-6 4 0,0 0 0</inkml:trace>
  <inkml:trace contextRef="#ctx0" brushRef="#br0" timeOffset="17">17515 17085 7797,'11'5'-25,"-3"-4"0,0 3 1,1-4-1,0-4 0,-1-4 1,-4-2-1,-3-2 1,0 1 56,3-1 0,-3-5 0,3-1 0,-2-1 1,-4 1-1,0 1 0,-3 3 0,-2 1 1,-2 0-1,-1 0 0,-2 0 0,0 4 1,1 2-1,-2 5 0,-1 1 0,-2 2-48,2 3 1,0 3 0,0 8 0,-2 3 0,2 2 0,1 5-1,1 1 1,2 2 0,1 2 0,2 1 0,2 0 0,3 1 0,0 1-1,2-1 1,0-2-2,0-2 1,4 1 0,1-5 0,2 1 0,2-5 0,3-2 0,2-3 0,1-2 0,1-3 0,-1-2 0,2-4 0,1-3 0,2-1 0,0 0-1,2 0 17,3 0 0,1-5 0,-3-2 0</inkml:trace>
  <inkml:trace contextRef="#ctx0" brushRef="#br0" timeOffset="18">18678 17189 7801,'-12'0'8,"1"0"0,-1 0 1,2 1-1,2 3 1,4 5-1,3 4 0,1 4 1,0 3-76,0 4 1,4 1 0,1 6 0,1 1 0,3 2 0,2 0 0,0 1-1,1 0 1,-1-1 0,0-3 0,-2-4 0,-1-4 0,1-2 0,1-4-1,2-4 67,-1-7 0,1-19 0,0-6 0</inkml:trace>
  <inkml:trace contextRef="#ctx0" brushRef="#br0" timeOffset="19">18631 16689 7870,'-15'4'101,"-1"0"1,-3 0 0,3-6 0,2 0 0,1-2 0,2 0 0,-1 0 0,3 2 0,4 3 0,6 4 0,4 3-102,4 0 0,2 5 0,0 5 0</inkml:trace>
  <inkml:trace contextRef="#ctx0" brushRef="#br0" timeOffset="20">18957 16619 7832,'-12'0'24,"5"-4"0,-1 1 0,-1-1 0,-3 0 1,-2 0-1,-2 1 0,1 1 0,-2-1 0,-2-1 1,-3 2-1,-1 0-43,-1 2 1,0 0 0,-2 2 0,-3 0 0,0 3 0,-2 2 0,0 2 0,1 1-1,0 1 1,2-1 0,-2 0 0,2 3 0,-1 0 0,3 0 0,2-1 0,1-1-1,1 2-32,2 3 1,0-2-1,3 4 1,0 0-1,0-1 1,3 1-1,1 0 1,1 2 0,1-1-1,0 0 1,2 2-1,3 1 1,-1 1-1,2 0 1,0 1 30,3-1 1,0 4 0,2 2-1,0-1 1,0 2 0,0-2-1,0 1 1,2-2 0,0 1-1,3 2 1,2 0 0,2-2-1,1-1 1,2 2 0,-1 0 40,1 4 0,0 0 1,-1 2-1,1 0 0,1 0 1,1 0-1,3 0 1,0-2-1,1 0 0,-1-2 1,1 0-1,-2 0 1,3-2-1,-1 0 0,1-3 15,-1-2 1,4-4-1,-1-2 1,3-2-1,3-1 1,1-2-1,0-3 1,2-1-1,1-3 1,0 0-1,0-4 1,0-1-1,0-1 1,1 0 0,2-1-52,1-3 0,-2-2 1,-1-6-1,-2 1 0,0-1 1,0-1-1,1-1 0,-2-3 1,-2-1-1,-2-3 0,-2-1 1,1-2-1,-2-2 1,-2-1 45,0 1 1,-5 0-1,3 0 1,0-2-1,-1-1 1,0 0-1,-3-1 1,-1-1-1,-1 0 1,-1 0-1,1-1 1,-2-1-1,-1 1 1,-2 2-1,-1 0 0,1 1 0,-1-2 1,3-3-1,-2 2 1,-2 1-1,-3 0 1,0 0-1,-2 0 0,0 0 1,0 0-1,0 0 1,-2 0-1,0 0 1,-3 0-1,-2-2 43,-2 0 0,-1 2 0,-2 0 0,-1-2 1,-1 1-1,-3 1 0,0 4 0,-1 2 0,0 2 1,-4 0-1,-2 1 0,-3 3 0,1 3 0,1 3-247,2 2 149,-5 4 1,3-2-1,-3 4 1,0 0 0,1 0-1,1 2 1,1 2 0,0 1-1,0-2 1,5 0 0,0-2-1,4 1 1,-1 2 0,3 1-462,1 0 1,1 0 0,0 0 0,1-1 484,-1-3 0,1-3 0,-1-4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682"/>
    </inkml:context>
    <inkml:brush xml:id="br0">
      <inkml:brushProperty name="width" value="0.09086" units="cm"/>
      <inkml:brushProperty name="height" value="0.09086" units="cm"/>
      <inkml:brushProperty name="color" value="#FF0000"/>
    </inkml:brush>
  </inkml:definitions>
  <inkml:trace contextRef="#ctx0" brushRef="#br0">3919 10711 6413,'7'7'-21,"-2"3"185,-5-2 1,-5-2 0,-3 1 0,-2-1 0,-2-1 0,0 1 0,1-4-94,-1-1 0,6 1 0,3 0 0,6 2 0,4-1 0,5-2 0,2-1 0,3 0 0,1-1 0,3-2-82,1-1 1,5-3-1,1 1 1,2 0-1,2-3 1,2-1-1,1-1 1,0 2 0,0 1-1,0-1 1,-2 0-1,-2 0 1,-4 3-1,-2-1 1,-3 2-68,-3 0 1,-2 1 0,-5 3 0,-1-2 0,1-1 0,-2 3 0,-2 4-24,-4 4 1,-2-1 0,1-1 0,2-1 0,2-1 0,2 0 0,1-2 0,2-1 0,-1-1 0,0-3 0,-2-2 100,-2-1 0,1-8 0,4 2 0</inkml:trace>
  <inkml:trace contextRef="#ctx0" brushRef="#br0" timeOffset="1">4536 10455 7909,'-12'-5'-96,"6"-1"1,0-5-1,3 2 1,-1 2 135,1-2 0,6 5 1,2 2-1,0 6 0,2 3 1,-1 1-1,3-1 0,0 1 1,0 1-1,-1 0 0,1 0 1,1-1-1,2 1-60,-1 1 1,1 1-1,1-2 1,0-2-1,1 2 1,-1 2 0,0 0-1,-3 1 1,-1 0-1,0-1 1,2 2 0,0 1-1,0 2 1,-2-2-1,-1-1-4,1-1 1,-4-1-1,0 1 1,-1 0-1,0-1 1,-2 1-1,0 0 1,-2-1-1,-2-1 1,-2 0-1,-3-4 1,-4 0 0,0 0 58,-1-1 0,0 0 0,1-2 0,-1 2 0,1 0 0,-1 0 0,0-1 0,1 0 0,-1 1 0,0 0 0,1 0 0,-1-1 0,0 0 0,1 1 0,-1 0-78,1 1 1,-1 3-1,0-3 1,1 2 42,-1 0 0,0-1 0,1 5 0</inkml:trace>
  <inkml:trace contextRef="#ctx0" brushRef="#br0" timeOffset="2">5338 5838 7937,'5'-1'-90,"-5"-2"1,-6 0 0,-4 0-1,-2 2 1,2-1 0,1 0-1,1-2 1,-1 1 0,-2 2 113,0 1 1,-1 0 0,1 0-1,-1 0 1,0 0 0,1 0 0,-1 1-1,0 3 1,1 4 0,-1 4-1,0 2 1,2 1 0,1 0-63,1-3 0,2 4 1,-3 1-1,2 1 0,2 3 1,3-1-1,0 1 0,2-2 1,0 2-1,0 1 1,0 0-1,0-1 0,0-2 1,0 2-1,0 1 40,0 1 1,0-4 0,0 1-1,0-1 1,0 0 0,0 1-1,2 0 1,0 2 0,2 2-1,-1-1 1,-2 0 0,-1 0-1,1 1 1,2 0 0,1 2 2,-2 1 0,0 0 1,-2-2-1,0 2 0,0 3 1,0 1-1,0-2 0,0 1 1,0 0-1,-2 1 1,0 0-1,-2 0 0,0 0 1,0 0-1,-1 0-5,-2 1 1,4-2 0,-4 0 0,1-2 0,-1-2 0,-2 0 0,-1 0 0,-2 1 0,1-1 0,-1-2 0,0 0 0,-1 0 0,-1 1 0,-1-1-1,-1-2-23,-1 0 1,4-4-1,-2 0 1,2-1-1,1-4 1,1-3-1,-1-3 1,0-1 0,1-1-1,-1 1 1,1-5 78,-1-4 0,4 1 0,2-6 0,-1-1 0,2-1 0,0-2 0,2 0 0,2 1 0,1-1 0,0 0 0,0 0 1,0-3-8,0 0 0,0-1 0,0 5 1,0-1-1,0 0 0,1 2 0,2 1 1,2 1-1,2 1 0,2-1 1,1 1-54,2 2 0,-1 1 0,1 6 0,-1 0 0,0 3 0,-2 2 0,-1 1 0,1-1 0,1 1 0,2 1 0,-2 3 0,-1 2 0,-1 1 0,0 1 1,-2 1 0,3-3 0,-4 4 0,0 0 1,2 2-1,-2 3 0,0 3 0,-1-1 1,0 0-1,0 0 0,-2 0 0,0 4 1,-1-1-1,2 1 0,0-2-7,0 1 0,-2-2 1,-1 4-1,0 0 0,0-2 1,0 0-1,0 0 1,0 0-1,0 2 0,0-1 1,0 0-1,0-2 1,0 1-1,0 1 0,0 1-1,0-1 1,-4-3-1,1 1 1,0-2 0,2-1-1,1 2 1,0 1-1,0-1 1,0-1 0,0-2-1,0 0 1,0 1-1,0 0 1,0 1-28,0-2 1,4 7 0,-1-7-1,0 1 1,-2 1 0,1-2-1,0 0 1,2 1 0,-1-1-1,-2 0 1,0 1 0,2-3-1,1 1 1,-2 0 0,0 4 17,-2 3 1,0-3 0,0 1 0,1-3-1,1-1 1,2 2 0,-1 1 0,-2 1 0,-1-1-1,0-2 1,1 0 0,2 0 0,1 2 0,-1 1-1,-2-1 51,-1-1 0,4-3 0,0-2 0,-2 0 0,1-1 1,-1 0-1,2 0 0,0-3 0,0-1 0,1-1 0,0 0 1,0 1-1,-1 0 0,0-2-22,0-2 1,4 5-1,-3-1 1,0-1-1,2-1 1,-2 0-1,1 2 1,1 0-1,0 1 1,1-1-1,-1 1 1,-1-2-1,1-1 1,2-2-1,0 1-6,-2 0 1,4-1-1,-3 1 1,2-1 0,0 1-1,-1-2 1,-1-1-1,1-1 1,1 0 0,2 0-1,0-2 1,-1 1 0,2-2-1,1 1 1,2-1-75,-2 1 1,-1-3 0,-1-3 0,-1 0-1,1 0 1,0 0 0,-1 0 70,1 0 0,5-5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22:43:17.685"/>
    </inkml:context>
    <inkml:brush xml:id="br0">
      <inkml:brushProperty name="width" value="0.09086" units="cm"/>
      <inkml:brushProperty name="height" value="0.09086" units="cm"/>
      <inkml:brushProperty name="color" value="#FF0000"/>
    </inkml:brush>
  </inkml:definitions>
  <inkml:trace contextRef="#ctx0" brushRef="#br0">21434 6397 6421,'-6'-6'-127,"-1"5"159,3-3 1,2 3-1,-5 2 1,2 3-1,1 3 1,0 0-1,1 1 1,0 1 0,2 1-1,1 2 1,0 0-39,0-1-1,0 1 1,1-2-1,2 1 1,0 0-1,0 5 1,-2 1 0,1-2-1,0-2 1,2-1-1,-1-1 1,-2 1-1,-1-1 1,0 1 0,0 0-1,0-1-73,0 1 0,0-4 1,0 0-1,0-2 0,-1-2 65,-3-4 0,2-4 0,-1 0 0,0-4 0,0-2 1,0-2-1,0 1 27,2-1 0,1 4 1,1 2-1,2-1 0,0 1 1,1-2 90,1 2 1,-2-5 0,5 4 0,1-2 0,1 1-106,2 4 0,-4 3 0,-1 1 1,2 0-1,2 0 0,0 0 0,1 0 1,0 0-1,-1 0 0,2 0 0,1 0 1,2 0-1,-2 0 0,-1 0 0,-1 0-5,-1 0 1,5 4-1,-1-1 1,-1 0-1,-1-2 1,-1-1 0,0 0-1,-1 0 1,1 2-1,0 0 1,-1 2 0,1-1-1,-1-2 1,1-1 13,0 0-7,-1 0 0,1 4 0,0 0 0,-1-2 1,1 0-1,-1-2 0,2 0 0,2 0 0,0 0 1,-1 0-1,-1 0 0,-1 0 0,0-2 0,-1 0 1,1-2 0,-1 0 0,2 4 0,2-1 0,0-2 1,-1-1-1,-1 2 0,-1 0 0,-1 2 0,1 0 0,0 2 1,-1 0-1,1 2-9,0-1 0,-5 2 0,1-1 0,1-2 0,1 1 0,2-1 0,0 2 0,-1-1 0,1 0 0,0-1 0,-1 2 0,2-1 0,1-2 0,2-1 0,-2 0 6,-1 0 0,-1 0 1,-1 0-1,1 0 0,0 0 1,-1 0-1,1 0 0,-1 0 1,1 0-1,0 0 0,-1 0 1,1 0-13,0 0 0,-5 0 0,1 0 1,1 0-1,1 0 0,2 0 0,0 0 1,-1 0-24,1 0 0,-4 0 0,0 0 0,1 0 1,1 0-1,2 0-14,-1 0 0,-3 0 56,0 0 0,-7-4 0,-1-1 0,-5-2 0,-3 0 0,2-1 0,0 0-3,4-1 0,-3 3 0,1-2 0,1-1 0,2-2 1,0 0-1,-2-1 0,-1 1 0,2-1 0,0 0 1,2 1-1,0-1 27,0 0 1,0 1-1,0-1 1,0 1 0,0-1-1,0 0 1,0 1-1,0-1 1,0 0 158,0 1-191,0 4 1,-4 3 0,1 8 0,0 4 0,2 2 0,1 2 0,0 0 0,0-1-7,0 1 1,0 0-1,0 0 1,0 3 0,0 0-1,0 1 1,0-1 0,0 1-1,-2-2 1,0 0 0,-2 0-1,1 3 1,2 0 0,1 0-1,0-2 2,0 2 0,0-3 0,0 4 0,0-1 0,0-3 0,0-1 0,0-1 0,0 0 0,0-1 0,0 1 35,0-1 0,0-5 0,0-6 0,0-7 0,0-3 0,0-2-28,0 1 0,0-1 0,0 0 0</inkml:trace>
  <inkml:trace contextRef="#ctx0" brushRef="#br0" timeOffset="1">19585 7036 7851,'-12'0'-142,"2"1"1,2 3 0,4 4 0,3 2 0,1 2 0,0 0 0,0-1 0,0 2 138,0 3 1,1-2 0,2 4 0,1 0 0,-2 0 0,1 3 0,0 1 0,0 1 0,1 0 0,0 1 0,0-1 0,-1 0 0,-1 0 0,1 1 0,1-1 0,-2-1 0,0-1-13,-2-2 1,0-4-1,1 2 1,1-2 0,2-5-1,-1-2 1,-2-6-1,-1-6 1,0-5-29,0-2 0,0-2 0,0-2 0,0 0 0,0-1 0,0 0 0,0-2 0,0 0 0,0 1 0,0 1 0,0-1 0,0 1 0,0-1 0,-1 3 0,-2 1 154,-1 1 1,1 0-1,1 1 1,0-1-1,-3 2 1,-2 1-41,-2 1 1,5 5 0,4 0 0,7 1 0,3 2 0,2 0 0,-1 0 0,2 0 0,1 2 0,2 0-1,-2 2-69,-1-1 1,0-2 0,1-1 0,3 0 0,0 1-1,1 2 1,0 1 0,1-2 0,1 0 0,-1-1-1,2 1 1,-1 2 0,1-1 0,-1-2 0,1-1-11,5 0 0,-1 0 1,2 0-1,-2 0 0,-2 0 1,1 0-1,2 0 0,0 0 1,-3-1-1,-2-2 1,0-1-1,1 2 0,0 1 1,-2 1-1,-2 0 2,-1 0 1,3 0 0,-4 0 0,1 0 0,0 0 0,-3 0 0,-1 1 0,-1 1 0,-1 2 0,1-1-1,0-2 1,1 0 0,1 2 0,1 1-12,-1-2 0,-1 0 0,-1-1 1,0 2-1,-1 1 0,1-2 0,0-1 1,-1 1-1,1 0 0,-1 2 0,1-1 1,0-2-1,-1 0 0,1 2 0,0 1-3,-1-2 1,1 0-1,1-2 1,1 0-1,1 0 1,0 0 0,-1 0-1,0 0 1,2 0-1,-2 0 1,0 0-1,0-2 1,2 0 0,-2-2-1,-1 1 2,-1 2 0,-1 1 0,1 0 1,-1-1-1,1-2 0,0-1 1,-1 2-1,1 0 0,0 2 0,-1 0 1,1-1-1,-1-1 0,1-2 1,0 1 9,-1 2 0,1 1 1,0 0-1,-1 0 1,1 0-1,0 0 0,-1 0 1,1 0-1,-1 0 1,1 0-1,0 0 1,-1 0-1,1 0 0,0 0 1,-1 0 10,1 0 1,-1 0-1,2 0 1,2 0 0,0 0-1,-1 0 1,-1 0 0,-1 0-1,1 0 1,1 0 0,2 0-1,-2 0 1,-1 0 0,0 0-1,1 0-3,1 0 1,1 0 0,-5 0 0,1 0 0,0 0 0,-1 0 0,1 0-1,0 1 1,-1 2 0,1 1 0,-1-2 0,1-1 0,0-1 0,-1 0-2,1 0 1,0 4 0,-1 0-1,1-1 1,0-2 0,-1-1-1,1 0 1,-1 0 0,0 1-1,-2 2 1,-1 1-14,1-2 1,1 0 0,2-2 0,-1 0 0,1 0 0,-1 0-1,1 0 1,0 0 0,-1 0 0,1 0-31,0 0 1,-5 0 0,1 0 0,0-2 0,0 0 0,-1-2 22,2 1 0,-3 1 1,-3-2 22,-1-4 1,-2 2 0,0-2 0,0-1 0,0-1 0,0-2 0,0 0 0,0 1 0,0-1 0,0 0 0,0 1 0,0-1 74,0 0 0,0 1 0,0-1 1,0 1-1,0-1 0,0 3-66,0 5 0,0 1 0,0 11 0,0 1 0,0 2 0,0 0 0,0 1 1,0-1-1,0 1 0,0 1 0,0 1 0,0 3 0,1 0 0,2 1-24,0 0 0,1-2 0,-4 2 0,0 0 0,0-1 0,0 1 0,0-2 0,0 2 0,0-1 0,0 0 0,0-3 0,0 1 0,0-1 0,0 1 3,0-1 0,0-7 1,0-7-1,0-7 1,0-3-1,0-2 1,0 1-1,2-1-11,2 1 1,-3-2 0,3-2 0,-3 0 0,-1 1 0,1 0 0,2-1 0,1 0-1,-2 1 1,0 1 0,-1 1 0,1 0 0,2 1 0,-1-1 20,-2 1 0,-1 4 0,0-3 0,0 3 0</inkml:trace>
  <inkml:trace contextRef="#ctx0" brushRef="#br0" timeOffset="2">22260 7141 6179,'-4'8'6,"0"-1"0,2 4 0,0 2 0,1 3 0,-2 3 0,0 1 0,0 2 0,2 1 0,1 1 0,0-2 0,0-2-21,0 0 1,0-6 0,0 1 0,0-2 0,1-2 0,3-4 0,2-4 0,2-4 0,-2-4 7,0-2 0,-1 1 0,-3-3 0,2 1 0,-1-1 1,-1-2-1,1 0 0,1-1 0,-2 1 0,0-1 0,-2 0 83,0 1 1,0-1-1,0 0 1,0 1 0,0-1-11,0 1 1,-2 4 0,1 3 0,1 3 0,5 1 0,4 0 0,3 1 0,0 2-61,-1 1 1,1 0-1,1-4 1,1 0-1,3 0 1,1 0-1,1 0 1,2 0-1,1 0 1,3 0-1,-1 0 1,1 0-1,-2 0 1,1 0-1,4 0-17,3 0 1,-2 0 0,1-2 0,0 0 0,-1-2 0,3 0 0,-1 0 0,-2 0 0,0 0 0,-2 0 0,0 1 0,0-1 0,-1 0 0,-2 0 0,0 1 9,-1 2 0,0 1 0,1-1 0,-1-2 0,-1-1 0,-2 2 0,0 0 0,0 2 0,1 0 0,0 0 1,-3 0-1,0 0 0,-1 0 0,1 0-2,0 0 0,-3 0 0,4 0 1,-1 0-1,-2 0 0,3 0 1,-3 0-1,1 0 0,-1 0 1,-1 0-1,1 0 0,-1 0 1,1 0-1,1 0 0,-1 2-3,1 2 1,0-3 0,-2 3 0,3-3 0,1-1 0,-3 0 0,0 0-1,1 0 1,-1 0 0,3 0 0,-3 0 0,2 0 0,-1 0 0,0 0 0,-1 0 7,0 0 0,1 0 0,3 0 0,-4 0 0,0 0 0,1 0 0,-1 0 0,1 0 0,-1 0 0,-1 0 0,2 0 0,1-1 0,2-2 0,-1-1 0,-1 2 10,-1 0 1,2-2 0,-2 1 0,0 0 0,0 2 0,-2-1-1,1 0 1,-1-2 0,-1 1 0,-1 2 0,-1 0 0,0-2-1,-1-1 1,1 2 106,-1 0-120,1 2 0,0 0 0,-1 0 1,1 0-1,0-1 0,-1-1 1,1-2-1,-1 1 0,1 2 0,0 1 1,-1 0-1,1 0 0,0 0-3,-1 0 1,1 0 0,-1 0 0,1 0 0,0 0 0,-1 0 0,1 0 0,0 0 0,-1 0 0,1 0-1,0 0-5,-1 0 0,1 4 0,-1 0 0,1-2 0,0-1 0,-1-1 0,1 0-46,0 0 0,-3-1 1,-6-1-1,-6-4 31,-6 0 1,1 3-1,1-2 1,1 0 0,1-3-1,-2-1 1,2 0-1,-1 1 1,-1-1 0,-1-1-1,1-2 1,0 1 60,2-1 0,0 2 0,2 1 0,-1 1 0,1-1 1,-1-1-1,0-2 0,1 0 0,1 2 0,-1 1 1,-1 1-10,2-1 0,0 3 0,1-1 0,-2 3 0,0 6 1,0 4-1,2 5 0,1 0 0,0 1 0,0-1-51,0 1 1,0 0-1,1 1 1,2 1-1,0 3 1,1-1 0,0 2-1,0-1 1,-1 1-1,-1 0 1,1 3-1,1 1 1,-2 1 0,0-1 2,-2-2 1,0 2-1,0-3 1,0 2-1,0-1 1,-2-1-1,0-3 1,-4 0-1,1-1 1,-1 1-1,1-2 1,-2-1 19,1-1 0,-2-1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710812-67AE-FE4D-9D9A-C73870DE505A}" type="slidenum">
              <a:rPr lang="en-US"/>
              <a:pPr/>
              <a:t>‹#›</a:t>
            </a:fld>
            <a:endParaRPr lang="en-US"/>
          </a:p>
        </p:txBody>
      </p:sp>
    </p:spTree>
    <p:extLst>
      <p:ext uri="{BB962C8B-B14F-4D97-AF65-F5344CB8AC3E}">
        <p14:creationId xmlns:p14="http://schemas.microsoft.com/office/powerpoint/2010/main" val="85352250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CA0E7-94E2-C941-B143-F3AB1AB4DDC0}" type="slidenum">
              <a:rPr lang="en-US"/>
              <a:pPr/>
              <a:t>1</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74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1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083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619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6864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7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784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6943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5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905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0579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5011" name="Rectangle 3"/>
          <p:cNvSpPr>
            <a:spLocks noGrp="1" noChangeArrowheads="1"/>
          </p:cNvSpPr>
          <p:nvPr>
            <p:ph type="body" idx="1"/>
          </p:nvPr>
        </p:nvSpPr>
        <p:spPr/>
        <p:txBody>
          <a:bodyPr/>
          <a:lstStyle/>
          <a:p>
            <a:r>
              <a:rPr lang="en-US" dirty="0"/>
              <a:t>the term "regression" stems from the work of Sir Francis Galton (1822-1911), a famous geneticist, who studied the heights of fathers and their sons. He found that offspring of a parent of larger than average height tended to be smaller than their parents, and offspring of parents of smaller than average size tended to be larger than their parents. "regression toward mediocrity".</a:t>
            </a:r>
          </a:p>
          <a:p>
            <a:endParaRPr lang="en-US" dirty="0"/>
          </a:p>
          <a:p>
            <a:r>
              <a:rPr lang="en-US" dirty="0"/>
              <a:t>Gauss (1809-1811) used Gaussian elimination to solve multiple linear regression</a:t>
            </a:r>
          </a:p>
          <a:p>
            <a:r>
              <a:rPr lang="en-US" dirty="0"/>
              <a:t>Gauss-Markov theorem (least squares estimates are uniformly minimum variance estimates (UMVUE) among all linear unbiased estimates)</a:t>
            </a:r>
          </a:p>
          <a:p>
            <a:endParaRPr lang="en-US" dirty="0"/>
          </a:p>
        </p:txBody>
      </p:sp>
    </p:spTree>
    <p:extLst>
      <p:ext uri="{BB962C8B-B14F-4D97-AF65-F5344CB8AC3E}">
        <p14:creationId xmlns:p14="http://schemas.microsoft.com/office/powerpoint/2010/main" val="351724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p:cNvSpPr>
          <p:nvPr>
            <p:ph type="sldImg"/>
          </p:nvPr>
        </p:nvSpPr>
        <p:spPr>
          <a:ln/>
          <a:extLst>
            <a:ext uri="{FAA26D3D-D897-4be2-8F04-BA451C77F1D7}">
              <ma14:placeholderFlag xmlns:ma14="http://schemas.microsoft.com/office/mac/drawingml/2011/main" xmlns="" val="1"/>
            </a:ext>
          </a:extLst>
        </p:spPr>
      </p:sp>
      <p:sp>
        <p:nvSpPr>
          <p:cNvPr id="56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3817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656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9118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p:cNvSpPr>
          <p:nvPr>
            <p:ph type="sldImg"/>
          </p:nvPr>
        </p:nvSpPr>
        <p:spPr>
          <a:ln/>
          <a:extLst>
            <a:ext uri="{FAA26D3D-D897-4be2-8F04-BA451C77F1D7}">
              <ma14:placeholderFlag xmlns:ma14="http://schemas.microsoft.com/office/mac/drawingml/2011/main" xmlns="" val="1"/>
            </a:ext>
          </a:extLst>
        </p:spPr>
      </p:sp>
      <p:sp>
        <p:nvSpPr>
          <p:cNvPr id="569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027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07E5980C-6566-D440-9926-2A619883E96E}" type="slidenum">
              <a:rPr lang="en-US"/>
              <a:pPr/>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183737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47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72D205-6EE5-4C49-BD37-7948B289B24F}" type="slidenum">
              <a:rPr lang="en-US"/>
              <a:pPr/>
              <a:t>22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66319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D9C0C5A-B946-374C-8DBF-CC8F20B6696F}" type="slidenum">
              <a:rPr lang="en-US"/>
              <a:pPr/>
              <a:t>23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99942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97FE508-7C52-5244-A968-5FFF710302D8}" type="slidenum">
              <a:rPr lang="en-US"/>
              <a:pPr/>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73568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E335079-5B98-3B47-8810-987A9ADA7595}" type="slidenum">
              <a:rPr lang="en-US"/>
              <a:pPr/>
              <a:t>25</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501132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31650-2C0C-EB4F-9F71-55B41D998932}" type="slidenum">
              <a:rPr lang="en-US"/>
              <a:pPr/>
              <a:t>26</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90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EFBB622-6D1F-9245-A56D-650D60000AA6}" type="slidenum">
              <a:rPr lang="en-US"/>
              <a:pPr/>
              <a:t>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7134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6391EA6-1551-C145-89D7-E1682B713543}" type="slidenum">
              <a:rPr lang="en-US"/>
              <a:pPr/>
              <a:t>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50579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C533847-F095-A74E-8734-998244EBD9A3}" type="slidenum">
              <a:rPr lang="en-US"/>
              <a:pPr/>
              <a:t>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278071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28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44431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1171" name="Rectangle 3"/>
          <p:cNvSpPr>
            <a:spLocks noGrp="1" noChangeArrowheads="1"/>
          </p:cNvSpPr>
          <p:nvPr>
            <p:ph type="body" idx="1"/>
          </p:nvPr>
        </p:nvSpPr>
        <p:spPr bwMode="auto">
          <a:xfrm>
            <a:off x="916123" y="4344539"/>
            <a:ext cx="5025755" cy="41129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227337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659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Rot="1" noChangeAspect="1" noChangeArrowheads="1"/>
          </p:cNvSpPr>
          <p:nvPr>
            <p:ph type="sldImg"/>
          </p:nvPr>
        </p:nvSpPr>
        <p:spPr>
          <a:ln/>
          <a:extLst>
            <a:ext uri="{FAA26D3D-D897-4be2-8F04-BA451C77F1D7}">
              <ma14:placeholderFlag xmlns="" xmlns:ma14="http://schemas.microsoft.com/office/mac/drawingml/2011/main" val="1"/>
            </a:ext>
          </a:extLst>
        </p:spPr>
      </p:sp>
      <p:sp>
        <p:nvSpPr>
          <p:cNvPr id="56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761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7172" name="Rectangle 4"/>
          <p:cNvSpPr>
            <a:spLocks noGrp="1" noChangeArrowheads="1"/>
          </p:cNvSpPr>
          <p:nvPr>
            <p:ph type="dt" sz="half" idx="2"/>
          </p:nvPr>
        </p:nvSpPr>
        <p:spPr>
          <a:xfrm>
            <a:off x="457200" y="6245225"/>
            <a:ext cx="2133600" cy="476250"/>
          </a:xfrm>
        </p:spPr>
        <p:txBody>
          <a:bodyPr/>
          <a:lstStyle>
            <a:lvl1pPr>
              <a:defRPr/>
            </a:lvl1pPr>
          </a:lstStyle>
          <a:p>
            <a:endParaRPr lang="en-US"/>
          </a:p>
        </p:txBody>
      </p:sp>
      <p:sp>
        <p:nvSpPr>
          <p:cNvPr id="7173" name="Rectangle 5"/>
          <p:cNvSpPr>
            <a:spLocks noGrp="1" noChangeArrowheads="1"/>
          </p:cNvSpPr>
          <p:nvPr>
            <p:ph type="ftr" sz="quarter" idx="3"/>
          </p:nvPr>
        </p:nvSpPr>
        <p:spPr>
          <a:xfrm>
            <a:off x="3124200" y="6245225"/>
            <a:ext cx="2895600" cy="476250"/>
          </a:xfrm>
        </p:spPr>
        <p:txBody>
          <a:bodyPr/>
          <a:lstStyle>
            <a:lvl1pPr>
              <a:defRPr/>
            </a:lvl1pPr>
          </a:lstStyle>
          <a:p>
            <a:r>
              <a:rPr lang="fr-FR"/>
              <a:t>CS 477/677 - Lecture 18</a:t>
            </a:r>
            <a:endParaRPr lang="en-US"/>
          </a:p>
        </p:txBody>
      </p:sp>
      <p:sp>
        <p:nvSpPr>
          <p:cNvPr id="7174" name="Rectangle 6"/>
          <p:cNvSpPr>
            <a:spLocks noGrp="1" noChangeArrowheads="1"/>
          </p:cNvSpPr>
          <p:nvPr>
            <p:ph type="sldNum" sz="quarter" idx="4"/>
          </p:nvPr>
        </p:nvSpPr>
        <p:spPr>
          <a:xfrm>
            <a:off x="6553200" y="6245225"/>
            <a:ext cx="2133600" cy="476250"/>
          </a:xfrm>
        </p:spPr>
        <p:txBody>
          <a:bodyPr/>
          <a:lstStyle>
            <a:lvl1pPr>
              <a:defRPr/>
            </a:lvl1pPr>
          </a:lstStyle>
          <a:p>
            <a:fld id="{FECC251D-6C91-D145-A330-D4816856CDF3}" type="slidenum">
              <a:rPr lang="en-US"/>
              <a:pPr/>
              <a:t>‹#›</a:t>
            </a:fld>
            <a:endParaRPr lang="en-US"/>
          </a:p>
        </p:txBody>
      </p:sp>
      <p:sp>
        <p:nvSpPr>
          <p:cNvPr id="7175"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fr-FR"/>
              <a:t>CS 477/677 - Lecture 18</a:t>
            </a:r>
            <a:endParaRPr lang="en-US"/>
          </a:p>
        </p:txBody>
      </p:sp>
      <p:sp>
        <p:nvSpPr>
          <p:cNvPr id="6" name="Slide Number Placeholder 5"/>
          <p:cNvSpPr>
            <a:spLocks noGrp="1"/>
          </p:cNvSpPr>
          <p:nvPr>
            <p:ph type="sldNum" sz="quarter" idx="12"/>
          </p:nvPr>
        </p:nvSpPr>
        <p:spPr/>
        <p:txBody>
          <a:bodyPr/>
          <a:lstStyle>
            <a:lvl1pPr>
              <a:defRPr smtClean="0"/>
            </a:lvl1pPr>
          </a:lstStyle>
          <a:p>
            <a:fld id="{9F4A3A4D-74B0-2047-A278-A312EE9C247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fr-FR"/>
              <a:t>CS 477/677 - Lecture 18</a:t>
            </a:r>
            <a:endParaRPr lang="en-US"/>
          </a:p>
        </p:txBody>
      </p:sp>
      <p:sp>
        <p:nvSpPr>
          <p:cNvPr id="6" name="Slide Number Placeholder 5"/>
          <p:cNvSpPr>
            <a:spLocks noGrp="1"/>
          </p:cNvSpPr>
          <p:nvPr>
            <p:ph type="sldNum" sz="quarter" idx="12"/>
          </p:nvPr>
        </p:nvSpPr>
        <p:spPr/>
        <p:txBody>
          <a:bodyPr/>
          <a:lstStyle>
            <a:lvl1pPr>
              <a:defRPr smtClean="0"/>
            </a:lvl1pPr>
          </a:lstStyle>
          <a:p>
            <a:fld id="{806D4460-01C1-F445-8BDA-1E58F2564B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r>
              <a:rPr lang="fr-FR"/>
              <a:t>CS 477/677 - Lecture 18</a:t>
            </a:r>
            <a:endParaRPr lang="en-US"/>
          </a:p>
        </p:txBody>
      </p:sp>
      <p:sp>
        <p:nvSpPr>
          <p:cNvPr id="7" name="Slide Number Placeholder 6"/>
          <p:cNvSpPr>
            <a:spLocks noGrp="1"/>
          </p:cNvSpPr>
          <p:nvPr>
            <p:ph type="sldNum" sz="quarter" idx="12"/>
          </p:nvPr>
        </p:nvSpPr>
        <p:spPr>
          <a:xfrm>
            <a:off x="6553200" y="6397625"/>
            <a:ext cx="2133600" cy="323850"/>
          </a:xfrm>
        </p:spPr>
        <p:txBody>
          <a:bodyPr/>
          <a:lstStyle>
            <a:lvl1pPr>
              <a:defRPr smtClean="0"/>
            </a:lvl1pPr>
          </a:lstStyle>
          <a:p>
            <a:fld id="{4BB3E6CA-E5DD-7148-9225-3475819DBBA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Footer Placeholder 6"/>
          <p:cNvSpPr>
            <a:spLocks noGrp="1"/>
          </p:cNvSpPr>
          <p:nvPr>
            <p:ph type="ftr" sz="quarter" idx="11"/>
          </p:nvPr>
        </p:nvSpPr>
        <p:spPr>
          <a:xfrm>
            <a:off x="3124200" y="6397625"/>
            <a:ext cx="2895600" cy="323850"/>
          </a:xfrm>
        </p:spPr>
        <p:txBody>
          <a:bodyPr/>
          <a:lstStyle>
            <a:lvl1pPr>
              <a:defRPr/>
            </a:lvl1pPr>
          </a:lstStyle>
          <a:p>
            <a:r>
              <a:rPr lang="fr-FR"/>
              <a:t>CS 477/677 - Lecture 18</a:t>
            </a:r>
            <a:endParaRPr lang="en-US"/>
          </a:p>
        </p:txBody>
      </p:sp>
      <p:sp>
        <p:nvSpPr>
          <p:cNvPr id="8" name="Slide Number Placeholder 7"/>
          <p:cNvSpPr>
            <a:spLocks noGrp="1"/>
          </p:cNvSpPr>
          <p:nvPr>
            <p:ph type="sldNum" sz="quarter" idx="12"/>
          </p:nvPr>
        </p:nvSpPr>
        <p:spPr>
          <a:xfrm>
            <a:off x="6553200" y="6397625"/>
            <a:ext cx="2133600" cy="323850"/>
          </a:xfrm>
        </p:spPr>
        <p:txBody>
          <a:bodyPr/>
          <a:lstStyle>
            <a:lvl1pPr>
              <a:defRPr smtClean="0"/>
            </a:lvl1pPr>
          </a:lstStyle>
          <a:p>
            <a:fld id="{5DA3C0E3-8C81-6E42-BDC5-759A6331DBA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r>
              <a:rPr lang="fr-FR"/>
              <a:t>CS 477/677 - Lecture 18</a:t>
            </a:r>
            <a:endParaRPr lang="en-US"/>
          </a:p>
        </p:txBody>
      </p:sp>
      <p:sp>
        <p:nvSpPr>
          <p:cNvPr id="7" name="Slide Number Placeholder 6"/>
          <p:cNvSpPr>
            <a:spLocks noGrp="1"/>
          </p:cNvSpPr>
          <p:nvPr>
            <p:ph type="sldNum" sz="quarter" idx="12"/>
          </p:nvPr>
        </p:nvSpPr>
        <p:spPr>
          <a:xfrm>
            <a:off x="6553200" y="6397625"/>
            <a:ext cx="2133600" cy="323850"/>
          </a:xfrm>
        </p:spPr>
        <p:txBody>
          <a:bodyPr/>
          <a:lstStyle>
            <a:lvl1pPr>
              <a:defRPr smtClean="0"/>
            </a:lvl1pPr>
          </a:lstStyle>
          <a:p>
            <a:fld id="{D50517B6-FD3D-BB47-B96C-8892EEFD82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fr-FR"/>
              <a:t>CS 477/677 - Lecture 18</a:t>
            </a:r>
            <a:endParaRPr lang="en-US"/>
          </a:p>
        </p:txBody>
      </p:sp>
      <p:sp>
        <p:nvSpPr>
          <p:cNvPr id="6" name="Slide Number Placeholder 5"/>
          <p:cNvSpPr>
            <a:spLocks noGrp="1"/>
          </p:cNvSpPr>
          <p:nvPr>
            <p:ph type="sldNum" sz="quarter" idx="12"/>
          </p:nvPr>
        </p:nvSpPr>
        <p:spPr/>
        <p:txBody>
          <a:bodyPr/>
          <a:lstStyle>
            <a:lvl1pPr>
              <a:defRPr smtClean="0"/>
            </a:lvl1pPr>
          </a:lstStyle>
          <a:p>
            <a:fld id="{D121A9E4-027E-6D48-8F40-DD130E11837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fr-FR"/>
              <a:t>CS 477/677 - Lecture 18</a:t>
            </a:r>
            <a:endParaRPr lang="en-US"/>
          </a:p>
        </p:txBody>
      </p:sp>
      <p:sp>
        <p:nvSpPr>
          <p:cNvPr id="6" name="Slide Number Placeholder 5"/>
          <p:cNvSpPr>
            <a:spLocks noGrp="1"/>
          </p:cNvSpPr>
          <p:nvPr>
            <p:ph type="sldNum" sz="quarter" idx="12"/>
          </p:nvPr>
        </p:nvSpPr>
        <p:spPr/>
        <p:txBody>
          <a:bodyPr/>
          <a:lstStyle>
            <a:lvl1pPr>
              <a:defRPr smtClean="0"/>
            </a:lvl1pPr>
          </a:lstStyle>
          <a:p>
            <a:fld id="{B7A9D5D2-7696-2A47-A353-23788D50264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fr-FR"/>
              <a:t>CS 477/677 - Lecture 18</a:t>
            </a:r>
            <a:endParaRPr lang="en-US"/>
          </a:p>
        </p:txBody>
      </p:sp>
      <p:sp>
        <p:nvSpPr>
          <p:cNvPr id="7" name="Slide Number Placeholder 6"/>
          <p:cNvSpPr>
            <a:spLocks noGrp="1"/>
          </p:cNvSpPr>
          <p:nvPr>
            <p:ph type="sldNum" sz="quarter" idx="12"/>
          </p:nvPr>
        </p:nvSpPr>
        <p:spPr/>
        <p:txBody>
          <a:bodyPr/>
          <a:lstStyle>
            <a:lvl1pPr>
              <a:defRPr smtClean="0"/>
            </a:lvl1pPr>
          </a:lstStyle>
          <a:p>
            <a:fld id="{EBD375F5-9CC2-FF4E-9B44-8471E8A33A1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fr-FR"/>
              <a:t>CS 477/677 - Lecture 18</a:t>
            </a:r>
            <a:endParaRPr lang="en-US"/>
          </a:p>
        </p:txBody>
      </p:sp>
      <p:sp>
        <p:nvSpPr>
          <p:cNvPr id="9" name="Slide Number Placeholder 8"/>
          <p:cNvSpPr>
            <a:spLocks noGrp="1"/>
          </p:cNvSpPr>
          <p:nvPr>
            <p:ph type="sldNum" sz="quarter" idx="12"/>
          </p:nvPr>
        </p:nvSpPr>
        <p:spPr/>
        <p:txBody>
          <a:bodyPr/>
          <a:lstStyle>
            <a:lvl1pPr>
              <a:defRPr smtClean="0"/>
            </a:lvl1pPr>
          </a:lstStyle>
          <a:p>
            <a:fld id="{6C40951D-035B-9344-BD62-E38A4B12F72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fr-FR"/>
              <a:t>CS 477/677 - Lecture 18</a:t>
            </a:r>
            <a:endParaRPr lang="en-US"/>
          </a:p>
        </p:txBody>
      </p:sp>
      <p:sp>
        <p:nvSpPr>
          <p:cNvPr id="5" name="Slide Number Placeholder 4"/>
          <p:cNvSpPr>
            <a:spLocks noGrp="1"/>
          </p:cNvSpPr>
          <p:nvPr>
            <p:ph type="sldNum" sz="quarter" idx="12"/>
          </p:nvPr>
        </p:nvSpPr>
        <p:spPr/>
        <p:txBody>
          <a:bodyPr/>
          <a:lstStyle>
            <a:lvl1pPr>
              <a:defRPr smtClean="0"/>
            </a:lvl1pPr>
          </a:lstStyle>
          <a:p>
            <a:fld id="{C1D9CFB2-F1F7-5740-87C1-98DB0438174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fr-FR"/>
              <a:t>CS 477/677 - Lecture 18</a:t>
            </a:r>
            <a:endParaRPr lang="en-US"/>
          </a:p>
        </p:txBody>
      </p:sp>
      <p:sp>
        <p:nvSpPr>
          <p:cNvPr id="4" name="Slide Number Placeholder 3"/>
          <p:cNvSpPr>
            <a:spLocks noGrp="1"/>
          </p:cNvSpPr>
          <p:nvPr>
            <p:ph type="sldNum" sz="quarter" idx="12"/>
          </p:nvPr>
        </p:nvSpPr>
        <p:spPr/>
        <p:txBody>
          <a:bodyPr/>
          <a:lstStyle>
            <a:lvl1pPr>
              <a:defRPr smtClean="0"/>
            </a:lvl1pPr>
          </a:lstStyle>
          <a:p>
            <a:fld id="{806C7379-3436-2A43-A1F8-6BE016FBD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fr-FR"/>
              <a:t>CS 477/677 - Lecture 18</a:t>
            </a:r>
            <a:endParaRPr lang="en-US"/>
          </a:p>
        </p:txBody>
      </p:sp>
      <p:sp>
        <p:nvSpPr>
          <p:cNvPr id="7" name="Slide Number Placeholder 6"/>
          <p:cNvSpPr>
            <a:spLocks noGrp="1"/>
          </p:cNvSpPr>
          <p:nvPr>
            <p:ph type="sldNum" sz="quarter" idx="12"/>
          </p:nvPr>
        </p:nvSpPr>
        <p:spPr/>
        <p:txBody>
          <a:bodyPr/>
          <a:lstStyle>
            <a:lvl1pPr>
              <a:defRPr smtClean="0"/>
            </a:lvl1pPr>
          </a:lstStyle>
          <a:p>
            <a:fld id="{FC44E7E7-05F5-154F-A61D-3CDEE26CE64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fr-FR"/>
              <a:t>CS 477/677 - Lecture 18</a:t>
            </a:r>
            <a:endParaRPr lang="en-US"/>
          </a:p>
        </p:txBody>
      </p:sp>
      <p:sp>
        <p:nvSpPr>
          <p:cNvPr id="7" name="Slide Number Placeholder 6"/>
          <p:cNvSpPr>
            <a:spLocks noGrp="1"/>
          </p:cNvSpPr>
          <p:nvPr>
            <p:ph type="sldNum" sz="quarter" idx="12"/>
          </p:nvPr>
        </p:nvSpPr>
        <p:spPr/>
        <p:txBody>
          <a:bodyPr/>
          <a:lstStyle>
            <a:lvl1pPr>
              <a:defRPr smtClean="0"/>
            </a:lvl1pPr>
          </a:lstStyle>
          <a:p>
            <a:fld id="{3C473937-2E1D-9045-9060-6EC7BAD54B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entury Gothic"/>
                <a:cs typeface="Century Gothic"/>
              </a:defRPr>
            </a:lvl1pPr>
          </a:lstStyle>
          <a:p>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entury Gothic"/>
                <a:cs typeface="Century Gothic"/>
              </a:defRPr>
            </a:lvl1pPr>
          </a:lstStyle>
          <a:p>
            <a:r>
              <a:rPr lang="fr-FR"/>
              <a:t>CS 477/677 - Lecture 18</a:t>
            </a: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entury Gothic"/>
                <a:cs typeface="Century Gothic"/>
              </a:defRPr>
            </a:lvl1pPr>
          </a:lstStyle>
          <a:p>
            <a:fld id="{46255B92-0624-B447-8DAA-9B41FCEC6458}" type="slidenum">
              <a:rPr lang="en-US" smtClean="0"/>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prstTxWarp prst="textNoShape">
              <a:avLst/>
            </a:prstTxWarp>
          </a:bodyPr>
          <a:lstStyle/>
          <a:p>
            <a:endParaRPr lang="en-US">
              <a:latin typeface="Century Gothic"/>
              <a:cs typeface="Century Gothic"/>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fontAlgn="base">
        <a:spcBef>
          <a:spcPct val="0"/>
        </a:spcBef>
        <a:spcAft>
          <a:spcPct val="0"/>
        </a:spcAft>
        <a:defRPr sz="4000">
          <a:solidFill>
            <a:schemeClr val="tx1">
              <a:lumMod val="85000"/>
              <a:lumOff val="15000"/>
            </a:schemeClr>
          </a:solidFill>
          <a:latin typeface="Century Gothic"/>
          <a:ea typeface="+mj-ea"/>
          <a:cs typeface="Century Gothic"/>
        </a:defRPr>
      </a:lvl1pPr>
      <a:lvl2pPr algn="ctr" rtl="0" fontAlgn="base">
        <a:spcBef>
          <a:spcPct val="0"/>
        </a:spcBef>
        <a:spcAft>
          <a:spcPct val="0"/>
        </a:spcAft>
        <a:defRPr sz="4000">
          <a:solidFill>
            <a:schemeClr val="tx2"/>
          </a:solidFill>
          <a:latin typeface="Arial" pitchFamily="-107" charset="0"/>
        </a:defRPr>
      </a:lvl2pPr>
      <a:lvl3pPr algn="ctr" rtl="0" fontAlgn="base">
        <a:spcBef>
          <a:spcPct val="0"/>
        </a:spcBef>
        <a:spcAft>
          <a:spcPct val="0"/>
        </a:spcAft>
        <a:defRPr sz="4000">
          <a:solidFill>
            <a:schemeClr val="tx2"/>
          </a:solidFill>
          <a:latin typeface="Arial" pitchFamily="-107" charset="0"/>
        </a:defRPr>
      </a:lvl3pPr>
      <a:lvl4pPr algn="ctr" rtl="0" fontAlgn="base">
        <a:spcBef>
          <a:spcPct val="0"/>
        </a:spcBef>
        <a:spcAft>
          <a:spcPct val="0"/>
        </a:spcAft>
        <a:defRPr sz="4000">
          <a:solidFill>
            <a:schemeClr val="tx2"/>
          </a:solidFill>
          <a:latin typeface="Arial" pitchFamily="-107" charset="0"/>
        </a:defRPr>
      </a:lvl4pPr>
      <a:lvl5pPr algn="ctr" rtl="0" fontAlgn="base">
        <a:spcBef>
          <a:spcPct val="0"/>
        </a:spcBef>
        <a:spcAft>
          <a:spcPct val="0"/>
        </a:spcAft>
        <a:defRPr sz="4000">
          <a:solidFill>
            <a:schemeClr val="tx2"/>
          </a:solidFill>
          <a:latin typeface="Arial" pitchFamily="-107" charset="0"/>
        </a:defRPr>
      </a:lvl5pPr>
      <a:lvl6pPr marL="457200" algn="ctr" rtl="0" fontAlgn="base">
        <a:spcBef>
          <a:spcPct val="0"/>
        </a:spcBef>
        <a:spcAft>
          <a:spcPct val="0"/>
        </a:spcAft>
        <a:defRPr sz="4000">
          <a:solidFill>
            <a:schemeClr val="tx2"/>
          </a:solidFill>
          <a:latin typeface="Arial" pitchFamily="-107" charset="0"/>
        </a:defRPr>
      </a:lvl6pPr>
      <a:lvl7pPr marL="914400" algn="ctr" rtl="0" fontAlgn="base">
        <a:spcBef>
          <a:spcPct val="0"/>
        </a:spcBef>
        <a:spcAft>
          <a:spcPct val="0"/>
        </a:spcAft>
        <a:defRPr sz="4000">
          <a:solidFill>
            <a:schemeClr val="tx2"/>
          </a:solidFill>
          <a:latin typeface="Arial" pitchFamily="-107" charset="0"/>
        </a:defRPr>
      </a:lvl7pPr>
      <a:lvl8pPr marL="1371600" algn="ctr" rtl="0" fontAlgn="base">
        <a:spcBef>
          <a:spcPct val="0"/>
        </a:spcBef>
        <a:spcAft>
          <a:spcPct val="0"/>
        </a:spcAft>
        <a:defRPr sz="4000">
          <a:solidFill>
            <a:schemeClr val="tx2"/>
          </a:solidFill>
          <a:latin typeface="Arial" pitchFamily="-107" charset="0"/>
        </a:defRPr>
      </a:lvl8pPr>
      <a:lvl9pPr marL="1828800" algn="ctr" rtl="0" fontAlgn="base">
        <a:spcBef>
          <a:spcPct val="0"/>
        </a:spcBef>
        <a:spcAft>
          <a:spcPct val="0"/>
        </a:spcAft>
        <a:defRPr sz="4000">
          <a:solidFill>
            <a:schemeClr val="tx2"/>
          </a:solidFill>
          <a:latin typeface="Arial" pitchFamily="-107" charset="0"/>
        </a:defRPr>
      </a:lvl9pPr>
    </p:titleStyle>
    <p:bodyStyle>
      <a:lvl1pPr marL="342900" indent="-342900" algn="l" rtl="0" fontAlgn="base">
        <a:spcBef>
          <a:spcPct val="20000"/>
        </a:spcBef>
        <a:spcAft>
          <a:spcPct val="0"/>
        </a:spcAft>
        <a:buChar char="•"/>
        <a:defRPr sz="2800">
          <a:solidFill>
            <a:schemeClr val="tx1">
              <a:lumMod val="85000"/>
              <a:lumOff val="15000"/>
            </a:schemeClr>
          </a:solidFill>
          <a:latin typeface="Century Gothic"/>
          <a:ea typeface="+mn-ea"/>
          <a:cs typeface="Century Gothic"/>
        </a:defRPr>
      </a:lvl1pPr>
      <a:lvl2pPr marL="742950" indent="-285750" algn="l" rtl="0" fontAlgn="base">
        <a:spcBef>
          <a:spcPct val="20000"/>
        </a:spcBef>
        <a:spcAft>
          <a:spcPct val="0"/>
        </a:spcAft>
        <a:buChar char="–"/>
        <a:defRPr sz="2400">
          <a:solidFill>
            <a:schemeClr val="tx1">
              <a:lumMod val="65000"/>
              <a:lumOff val="35000"/>
            </a:schemeClr>
          </a:solidFill>
          <a:latin typeface="Century Gothic"/>
          <a:ea typeface="ＭＳ Ｐゴシック" pitchFamily="-107" charset="-128"/>
          <a:cs typeface="Century Gothic"/>
        </a:defRPr>
      </a:lvl2pPr>
      <a:lvl3pPr marL="1143000" indent="-228600" algn="l" rtl="0" fontAlgn="base">
        <a:spcBef>
          <a:spcPct val="20000"/>
        </a:spcBef>
        <a:spcAft>
          <a:spcPct val="0"/>
        </a:spcAft>
        <a:buChar char="•"/>
        <a:defRPr sz="2000">
          <a:solidFill>
            <a:schemeClr val="tx1">
              <a:lumMod val="65000"/>
              <a:lumOff val="35000"/>
            </a:schemeClr>
          </a:solidFill>
          <a:latin typeface="Century Gothic"/>
          <a:ea typeface="ＭＳ Ｐゴシック" pitchFamily="-107" charset="-128"/>
          <a:cs typeface="Century Gothic"/>
        </a:defRPr>
      </a:lvl3pPr>
      <a:lvl4pPr marL="1600200" indent="-228600" algn="l" rtl="0" fontAlgn="base">
        <a:spcBef>
          <a:spcPct val="20000"/>
        </a:spcBef>
        <a:spcAft>
          <a:spcPct val="0"/>
        </a:spcAft>
        <a:buChar char="–"/>
        <a:defRPr>
          <a:solidFill>
            <a:schemeClr val="tx1">
              <a:lumMod val="65000"/>
              <a:lumOff val="35000"/>
            </a:schemeClr>
          </a:solidFill>
          <a:latin typeface="Century Gothic"/>
          <a:ea typeface="ＭＳ Ｐゴシック" pitchFamily="-107" charset="-128"/>
          <a:cs typeface="Century Gothic"/>
        </a:defRPr>
      </a:lvl4pPr>
      <a:lvl5pPr marL="2057400" indent="-228600" algn="l" rtl="0" fontAlgn="base">
        <a:spcBef>
          <a:spcPct val="20000"/>
        </a:spcBef>
        <a:spcAft>
          <a:spcPct val="0"/>
        </a:spcAft>
        <a:buChar char="»"/>
        <a:defRPr sz="1600">
          <a:solidFill>
            <a:schemeClr val="tx1">
              <a:lumMod val="65000"/>
              <a:lumOff val="35000"/>
            </a:schemeClr>
          </a:solidFill>
          <a:latin typeface="Century Gothic"/>
          <a:ea typeface="ＭＳ Ｐゴシック" pitchFamily="-107" charset="-128"/>
          <a:cs typeface="Century Gothic"/>
        </a:defRPr>
      </a:lvl5pPr>
      <a:lvl6pPr marL="2514600" indent="-228600" algn="l" rtl="0" fontAlgn="base">
        <a:spcBef>
          <a:spcPct val="20000"/>
        </a:spcBef>
        <a:spcAft>
          <a:spcPct val="0"/>
        </a:spcAft>
        <a:buChar char="»"/>
        <a:defRPr sz="1600">
          <a:solidFill>
            <a:schemeClr val="tx1"/>
          </a:solidFill>
          <a:latin typeface="+mn-lt"/>
          <a:ea typeface="ＭＳ Ｐゴシック" pitchFamily="-107" charset="-128"/>
        </a:defRPr>
      </a:lvl6pPr>
      <a:lvl7pPr marL="2971800" indent="-228600" algn="l" rtl="0" fontAlgn="base">
        <a:spcBef>
          <a:spcPct val="20000"/>
        </a:spcBef>
        <a:spcAft>
          <a:spcPct val="0"/>
        </a:spcAft>
        <a:buChar char="»"/>
        <a:defRPr sz="1600">
          <a:solidFill>
            <a:schemeClr val="tx1"/>
          </a:solidFill>
          <a:latin typeface="+mn-lt"/>
          <a:ea typeface="ＭＳ Ｐゴシック" pitchFamily="-107" charset="-128"/>
        </a:defRPr>
      </a:lvl7pPr>
      <a:lvl8pPr marL="3429000" indent="-228600" algn="l" rtl="0" fontAlgn="base">
        <a:spcBef>
          <a:spcPct val="20000"/>
        </a:spcBef>
        <a:spcAft>
          <a:spcPct val="0"/>
        </a:spcAft>
        <a:buChar char="»"/>
        <a:defRPr sz="1600">
          <a:solidFill>
            <a:schemeClr val="tx1"/>
          </a:solidFill>
          <a:latin typeface="+mn-lt"/>
          <a:ea typeface="ＭＳ Ｐゴシック" pitchFamily="-107" charset="-128"/>
        </a:defRPr>
      </a:lvl8pPr>
      <a:lvl9pPr marL="3886200" indent="-228600" algn="l" rtl="0" fontAlgn="base">
        <a:spcBef>
          <a:spcPct val="20000"/>
        </a:spcBef>
        <a:spcAft>
          <a:spcPct val="0"/>
        </a:spcAft>
        <a:buChar char="»"/>
        <a:defRPr sz="16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emf"/><Relationship Id="rId5" Type="http://schemas.openxmlformats.org/officeDocument/2006/relationships/image" Target="../media/image8.png"/><Relationship Id="rId10"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3.bin"/><Relationship Id="rId7" Type="http://schemas.openxmlformats.org/officeDocument/2006/relationships/customXml" Target="../ink/ink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7.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01725"/>
            <a:ext cx="7772400" cy="2228850"/>
          </a:xfrm>
        </p:spPr>
        <p:txBody>
          <a:bodyPr/>
          <a:lstStyle/>
          <a:p>
            <a:r>
              <a:rPr lang="en-US"/>
              <a:t>Analysis of Algorithms</a:t>
            </a:r>
            <a:br>
              <a:rPr lang="en-US"/>
            </a:br>
            <a:r>
              <a:rPr lang="en-US"/>
              <a:t>CS 477/677</a:t>
            </a:r>
          </a:p>
        </p:txBody>
      </p:sp>
      <p:sp>
        <p:nvSpPr>
          <p:cNvPr id="2051" name="Rectangle 3"/>
          <p:cNvSpPr>
            <a:spLocks noGrp="1" noChangeArrowheads="1"/>
          </p:cNvSpPr>
          <p:nvPr>
            <p:ph type="subTitle" idx="1"/>
          </p:nvPr>
        </p:nvSpPr>
        <p:spPr>
          <a:xfrm>
            <a:off x="1371600" y="4259263"/>
            <a:ext cx="6400800" cy="1752600"/>
          </a:xfrm>
        </p:spPr>
        <p:txBody>
          <a:bodyPr/>
          <a:lstStyle/>
          <a:p>
            <a:r>
              <a:rPr lang="en-US" dirty="0"/>
              <a:t>Instructor: Monica </a:t>
            </a:r>
            <a:r>
              <a:rPr lang="en-US" dirty="0" err="1"/>
              <a:t>Nicolescu</a:t>
            </a:r>
            <a:endParaRPr lang="en-US" dirty="0"/>
          </a:p>
          <a:p>
            <a:r>
              <a:rPr lang="en-US" dirty="0"/>
              <a:t>Lecture 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000" name="Text Box 8"/>
          <p:cNvSpPr txBox="1">
            <a:spLocks noChangeArrowheads="1"/>
          </p:cNvSpPr>
          <p:nvPr/>
        </p:nvSpPr>
        <p:spPr bwMode="auto">
          <a:xfrm>
            <a:off x="186311" y="1257480"/>
            <a:ext cx="8957689" cy="4985980"/>
          </a:xfrm>
          <a:prstGeom prst="rect">
            <a:avLst/>
          </a:prstGeom>
          <a:noFill/>
          <a:ln>
            <a:noFill/>
          </a:ln>
          <a:effectLst/>
        </p:spPr>
        <p:txBody>
          <a:bodyPr wrap="square" lIns="182880" tIns="91440" rIns="137160" bIns="91440">
            <a:spAutoFit/>
          </a:bodyPr>
          <a:lstStyle/>
          <a:p>
            <a:r>
              <a:rPr lang="en-US" sz="2400" dirty="0">
                <a:solidFill>
                  <a:srgbClr val="003399"/>
                </a:solidFill>
                <a:latin typeface="Century Gothic"/>
                <a:cs typeface="Century Gothic"/>
              </a:rPr>
              <a:t>Input</a:t>
            </a:r>
            <a:r>
              <a:rPr lang="en-US" sz="2400" dirty="0">
                <a:latin typeface="Century Gothic"/>
                <a:cs typeface="Century Gothic"/>
              </a:rPr>
              <a:t>: n, s</a:t>
            </a:r>
            <a:r>
              <a:rPr lang="en-US" sz="2400" baseline="-25000" dirty="0">
                <a:latin typeface="Century Gothic"/>
                <a:cs typeface="Century Gothic"/>
              </a:rPr>
              <a:t>1</a:t>
            </a:r>
            <a:r>
              <a:rPr lang="en-US" sz="2400" dirty="0">
                <a:latin typeface="Century Gothic"/>
                <a:cs typeface="Century Gothic"/>
              </a:rPr>
              <a:t>,…,</a:t>
            </a:r>
            <a:r>
              <a:rPr lang="en-US" sz="2400" dirty="0" err="1">
                <a:latin typeface="Century Gothic"/>
                <a:cs typeface="Century Gothic"/>
              </a:rPr>
              <a:t>s</a:t>
            </a:r>
            <a:r>
              <a:rPr lang="en-US" sz="2400" baseline="-25000" dirty="0" err="1">
                <a:latin typeface="Century Gothic"/>
                <a:cs typeface="Century Gothic"/>
              </a:rPr>
              <a:t>n</a:t>
            </a:r>
            <a:r>
              <a:rPr lang="en-US" sz="2400" baseline="-25000" dirty="0">
                <a:latin typeface="Century Gothic"/>
                <a:cs typeface="Century Gothic"/>
              </a:rPr>
              <a:t> , </a:t>
            </a:r>
            <a:r>
              <a:rPr lang="en-US" sz="2400" dirty="0">
                <a:latin typeface="Century Gothic"/>
                <a:cs typeface="Century Gothic"/>
              </a:rPr>
              <a:t>f</a:t>
            </a:r>
            <a:r>
              <a:rPr lang="en-US" sz="2400" baseline="-25000" dirty="0">
                <a:latin typeface="Century Gothic"/>
                <a:cs typeface="Century Gothic"/>
              </a:rPr>
              <a:t>1</a:t>
            </a:r>
            <a:r>
              <a:rPr lang="en-US" sz="2400" dirty="0">
                <a:latin typeface="Century Gothic"/>
                <a:cs typeface="Century Gothic"/>
              </a:rPr>
              <a:t>,…,</a:t>
            </a:r>
            <a:r>
              <a:rPr lang="en-US" sz="2400" dirty="0" err="1">
                <a:latin typeface="Century Gothic"/>
                <a:cs typeface="Century Gothic"/>
              </a:rPr>
              <a:t>f</a:t>
            </a:r>
            <a:r>
              <a:rPr lang="en-US" sz="2400" baseline="-25000" dirty="0" err="1">
                <a:latin typeface="Century Gothic"/>
                <a:cs typeface="Century Gothic"/>
              </a:rPr>
              <a:t>n</a:t>
            </a:r>
            <a:r>
              <a:rPr lang="en-US" sz="2400" baseline="-25000" dirty="0">
                <a:latin typeface="Century Gothic"/>
                <a:cs typeface="Century Gothic"/>
              </a:rPr>
              <a:t> , </a:t>
            </a:r>
            <a:r>
              <a:rPr lang="en-US" sz="2400" dirty="0">
                <a:latin typeface="Century Gothic"/>
                <a:cs typeface="Century Gothic"/>
              </a:rPr>
              <a:t>v</a:t>
            </a:r>
            <a:r>
              <a:rPr lang="en-US" sz="2400" baseline="-25000" dirty="0">
                <a:latin typeface="Century Gothic"/>
                <a:cs typeface="Century Gothic"/>
              </a:rPr>
              <a:t>1</a:t>
            </a:r>
            <a:r>
              <a:rPr lang="en-US" sz="2400" dirty="0">
                <a:latin typeface="Century Gothic"/>
                <a:cs typeface="Century Gothic"/>
              </a:rPr>
              <a:t>,…,</a:t>
            </a:r>
            <a:r>
              <a:rPr lang="en-US" sz="2400" dirty="0" err="1">
                <a:latin typeface="Century Gothic"/>
                <a:cs typeface="Century Gothic"/>
              </a:rPr>
              <a:t>v</a:t>
            </a:r>
            <a:r>
              <a:rPr lang="en-US" sz="2400" baseline="-25000" dirty="0" err="1">
                <a:latin typeface="Century Gothic"/>
                <a:cs typeface="Century Gothic"/>
              </a:rPr>
              <a:t>n</a:t>
            </a:r>
            <a:endParaRPr lang="en-US" sz="2400" dirty="0">
              <a:latin typeface="Century Gothic"/>
              <a:cs typeface="Century Gothic"/>
            </a:endParaRPr>
          </a:p>
          <a:p>
            <a:endParaRPr lang="en-US" sz="2400" dirty="0">
              <a:latin typeface="Century Gothic"/>
              <a:cs typeface="Century Gothic"/>
            </a:endParaRPr>
          </a:p>
          <a:p>
            <a:r>
              <a:rPr lang="en-US" sz="2400" dirty="0">
                <a:solidFill>
                  <a:srgbClr val="003399"/>
                </a:solidFill>
                <a:latin typeface="Century Gothic"/>
                <a:cs typeface="Century Gothic"/>
              </a:rPr>
              <a:t>Sort</a:t>
            </a:r>
            <a:r>
              <a:rPr lang="en-US" sz="2400" dirty="0">
                <a:latin typeface="Century Gothic"/>
                <a:cs typeface="Century Gothic"/>
              </a:rPr>
              <a:t> jobs by finish times so that f</a:t>
            </a:r>
            <a:r>
              <a:rPr lang="en-US" sz="2400" baseline="-25000" dirty="0">
                <a:latin typeface="Century Gothic"/>
                <a:cs typeface="Century Gothic"/>
              </a:rPr>
              <a:t>1</a:t>
            </a:r>
            <a:r>
              <a:rPr lang="en-US" sz="2400" dirty="0">
                <a:latin typeface="Century Gothic"/>
                <a:cs typeface="Century Gothic"/>
              </a:rPr>
              <a:t> </a:t>
            </a:r>
            <a:r>
              <a:rPr lang="en-US" sz="2400" dirty="0">
                <a:latin typeface="Century Gothic"/>
                <a:cs typeface="Century Gothic"/>
                <a:sym typeface="Symbol" charset="0"/>
              </a:rPr>
              <a:t>≤</a:t>
            </a:r>
            <a:r>
              <a:rPr lang="en-US" sz="2400" dirty="0">
                <a:latin typeface="Century Gothic"/>
                <a:cs typeface="Century Gothic"/>
              </a:rPr>
              <a:t> f</a:t>
            </a:r>
            <a:r>
              <a:rPr lang="en-US" sz="2400" baseline="-25000" dirty="0">
                <a:latin typeface="Century Gothic"/>
                <a:cs typeface="Century Gothic"/>
              </a:rPr>
              <a:t>2</a:t>
            </a:r>
            <a:r>
              <a:rPr lang="en-US" sz="2400" dirty="0">
                <a:latin typeface="Century Gothic"/>
                <a:cs typeface="Century Gothic"/>
              </a:rPr>
              <a:t> </a:t>
            </a:r>
            <a:r>
              <a:rPr lang="en-US" sz="2400" dirty="0">
                <a:latin typeface="Century Gothic"/>
                <a:cs typeface="Century Gothic"/>
                <a:sym typeface="Symbol" charset="0"/>
              </a:rPr>
              <a:t>≤</a:t>
            </a:r>
            <a:r>
              <a:rPr lang="en-US" sz="2400" dirty="0">
                <a:latin typeface="Century Gothic"/>
                <a:cs typeface="Century Gothic"/>
              </a:rPr>
              <a:t> ... </a:t>
            </a:r>
            <a:r>
              <a:rPr lang="en-US" sz="2400" dirty="0">
                <a:latin typeface="Century Gothic"/>
                <a:cs typeface="Century Gothic"/>
                <a:sym typeface="Symbol" charset="0"/>
              </a:rPr>
              <a:t>≤</a:t>
            </a:r>
            <a:r>
              <a:rPr lang="en-US" sz="2400" dirty="0">
                <a:latin typeface="Century Gothic"/>
                <a:cs typeface="Century Gothic"/>
              </a:rPr>
              <a:t> </a:t>
            </a:r>
            <a:r>
              <a:rPr lang="en-US" sz="2400" dirty="0" err="1">
                <a:latin typeface="Century Gothic"/>
                <a:cs typeface="Century Gothic"/>
              </a:rPr>
              <a:t>f</a:t>
            </a:r>
            <a:r>
              <a:rPr lang="en-US" sz="2400" baseline="-25000" dirty="0" err="1">
                <a:latin typeface="Century Gothic"/>
                <a:cs typeface="Century Gothic"/>
              </a:rPr>
              <a:t>n</a:t>
            </a:r>
            <a:endParaRPr lang="en-US" sz="2400" dirty="0">
              <a:latin typeface="Century Gothic"/>
              <a:cs typeface="Century Gothic"/>
            </a:endParaRPr>
          </a:p>
          <a:p>
            <a:endParaRPr lang="en-US" sz="2400" dirty="0">
              <a:solidFill>
                <a:srgbClr val="003399"/>
              </a:solidFill>
              <a:latin typeface="Century Gothic"/>
              <a:cs typeface="Century Gothic"/>
            </a:endParaRPr>
          </a:p>
          <a:p>
            <a:r>
              <a:rPr lang="en-US" sz="2400" dirty="0">
                <a:solidFill>
                  <a:srgbClr val="003399"/>
                </a:solidFill>
                <a:latin typeface="Century Gothic"/>
                <a:cs typeface="Century Gothic"/>
              </a:rPr>
              <a:t>Compute</a:t>
            </a:r>
            <a:r>
              <a:rPr lang="en-US" sz="2400" dirty="0">
                <a:latin typeface="Century Gothic"/>
                <a:cs typeface="Century Gothic"/>
              </a:rPr>
              <a:t> p(1), p(2), …, p(n)</a:t>
            </a:r>
          </a:p>
          <a:p>
            <a:endParaRPr lang="en-US" sz="2400" dirty="0">
              <a:latin typeface="Century Gothic"/>
              <a:cs typeface="Century Gothic"/>
            </a:endParaRPr>
          </a:p>
          <a:p>
            <a:r>
              <a:rPr lang="en-US" sz="2400" dirty="0">
                <a:latin typeface="Century Gothic"/>
                <a:cs typeface="Century Gothic"/>
              </a:rPr>
              <a:t>Compute-Opt(j) </a:t>
            </a:r>
          </a:p>
          <a:p>
            <a:r>
              <a:rPr lang="en-US" sz="2400" dirty="0">
                <a:latin typeface="Century Gothic"/>
                <a:cs typeface="Century Gothic"/>
              </a:rPr>
              <a:t>{</a:t>
            </a:r>
          </a:p>
          <a:p>
            <a:r>
              <a:rPr lang="en-US" sz="2400" dirty="0">
                <a:latin typeface="Century Gothic"/>
                <a:cs typeface="Century Gothic"/>
              </a:rPr>
              <a:t>   </a:t>
            </a:r>
            <a:r>
              <a:rPr lang="en-US" sz="2400" dirty="0">
                <a:solidFill>
                  <a:srgbClr val="003399"/>
                </a:solidFill>
                <a:latin typeface="Century Gothic"/>
                <a:cs typeface="Century Gothic"/>
              </a:rPr>
              <a:t>if</a:t>
            </a:r>
            <a:r>
              <a:rPr lang="en-US" sz="2400" dirty="0">
                <a:latin typeface="Century Gothic"/>
                <a:cs typeface="Century Gothic"/>
              </a:rPr>
              <a:t> (j = 0)</a:t>
            </a:r>
          </a:p>
          <a:p>
            <a:r>
              <a:rPr lang="en-US" sz="2400" dirty="0">
                <a:latin typeface="Century Gothic"/>
                <a:cs typeface="Century Gothic"/>
              </a:rPr>
              <a:t>      </a:t>
            </a:r>
            <a:r>
              <a:rPr lang="en-US" sz="2400" dirty="0">
                <a:solidFill>
                  <a:srgbClr val="003399"/>
                </a:solidFill>
                <a:latin typeface="Century Gothic"/>
                <a:cs typeface="Century Gothic"/>
              </a:rPr>
              <a:t>return</a:t>
            </a:r>
            <a:r>
              <a:rPr lang="en-US" sz="2400" dirty="0">
                <a:latin typeface="Century Gothic"/>
                <a:cs typeface="Century Gothic"/>
              </a:rPr>
              <a:t> 0</a:t>
            </a:r>
          </a:p>
          <a:p>
            <a:r>
              <a:rPr lang="en-US" sz="2400" dirty="0">
                <a:latin typeface="Century Gothic"/>
                <a:cs typeface="Century Gothic"/>
              </a:rPr>
              <a:t>   </a:t>
            </a:r>
            <a:r>
              <a:rPr lang="en-US" sz="2400" dirty="0">
                <a:solidFill>
                  <a:srgbClr val="003399"/>
                </a:solidFill>
                <a:latin typeface="Century Gothic"/>
                <a:cs typeface="Century Gothic"/>
              </a:rPr>
              <a:t>else</a:t>
            </a:r>
          </a:p>
          <a:p>
            <a:r>
              <a:rPr lang="en-US" sz="2400" dirty="0">
                <a:latin typeface="Century Gothic"/>
                <a:cs typeface="Century Gothic"/>
              </a:rPr>
              <a:t>      </a:t>
            </a:r>
            <a:r>
              <a:rPr lang="en-US" sz="2400" dirty="0">
                <a:solidFill>
                  <a:srgbClr val="003399"/>
                </a:solidFill>
                <a:latin typeface="Century Gothic"/>
                <a:cs typeface="Century Gothic"/>
              </a:rPr>
              <a:t>return</a:t>
            </a:r>
            <a:r>
              <a:rPr lang="en-US" sz="2400" dirty="0">
                <a:latin typeface="Century Gothic"/>
                <a:cs typeface="Century Gothic"/>
              </a:rPr>
              <a:t> max(</a:t>
            </a:r>
            <a:r>
              <a:rPr lang="en-US" sz="2400" dirty="0" err="1">
                <a:latin typeface="Century Gothic"/>
                <a:cs typeface="Century Gothic"/>
              </a:rPr>
              <a:t>v</a:t>
            </a:r>
            <a:r>
              <a:rPr lang="en-US" sz="2400" baseline="-25000" dirty="0" err="1">
                <a:latin typeface="Century Gothic"/>
                <a:cs typeface="Century Gothic"/>
              </a:rPr>
              <a:t>j</a:t>
            </a:r>
            <a:r>
              <a:rPr lang="en-US" sz="2400" dirty="0">
                <a:latin typeface="Century Gothic"/>
                <a:cs typeface="Century Gothic"/>
              </a:rPr>
              <a:t> + Compute-Opt(p(j)), Compute-Opt(j-1))</a:t>
            </a:r>
          </a:p>
          <a:p>
            <a:r>
              <a:rPr lang="en-US" sz="2400" dirty="0">
                <a:latin typeface="Century Gothic"/>
                <a:cs typeface="Century Gothic"/>
              </a:rPr>
              <a:t>}</a:t>
            </a:r>
          </a:p>
        </p:txBody>
      </p:sp>
      <p:sp>
        <p:nvSpPr>
          <p:cNvPr id="469003" name="Rectangle 11"/>
          <p:cNvSpPr>
            <a:spLocks noGrp="1" noChangeArrowheads="1"/>
          </p:cNvSpPr>
          <p:nvPr>
            <p:ph type="title"/>
          </p:nvPr>
        </p:nvSpPr>
        <p:spPr/>
        <p:txBody>
          <a:bodyPr/>
          <a:lstStyle/>
          <a:p>
            <a:r>
              <a:rPr lang="en-US" dirty="0"/>
              <a:t>Top-Down Recursive Algorithm</a:t>
            </a:r>
            <a:endParaRPr lang="en-US" sz="3200" dirty="0"/>
          </a:p>
        </p:txBody>
      </p:sp>
      <p:sp>
        <p:nvSpPr>
          <p:cNvPr id="2" name="Footer Placeholder 1"/>
          <p:cNvSpPr>
            <a:spLocks noGrp="1"/>
          </p:cNvSpPr>
          <p:nvPr>
            <p:ph type="ftr" sz="quarter" idx="11"/>
          </p:nvPr>
        </p:nvSpPr>
        <p:spPr/>
        <p:txBody>
          <a:bodyPr/>
          <a:lstStyle/>
          <a:p>
            <a:r>
              <a:rPr lang="en-US"/>
              <a:t>CS 477/677 - Lecture 18</a:t>
            </a:r>
          </a:p>
        </p:txBody>
      </p:sp>
      <p:sp>
        <p:nvSpPr>
          <p:cNvPr id="4" name="TextBox 3"/>
          <p:cNvSpPr txBox="1"/>
          <p:nvPr/>
        </p:nvSpPr>
        <p:spPr>
          <a:xfrm rot="19872623">
            <a:off x="23457" y="1154511"/>
            <a:ext cx="2378526" cy="707886"/>
          </a:xfrm>
          <a:prstGeom prst="rect">
            <a:avLst/>
          </a:prstGeom>
          <a:noFill/>
        </p:spPr>
        <p:txBody>
          <a:bodyPr wrap="none" rtlCol="0">
            <a:spAutoFit/>
          </a:bodyPr>
          <a:lstStyle/>
          <a:p>
            <a:r>
              <a:rPr lang="en-US" sz="4000" b="1" dirty="0">
                <a:solidFill>
                  <a:srgbClr val="DD0111"/>
                </a:solidFill>
              </a:rPr>
              <a:t>WRONG!</a:t>
            </a:r>
          </a:p>
        </p:txBody>
      </p:sp>
      <p:sp>
        <p:nvSpPr>
          <p:cNvPr id="3" name="Slide Number Placeholder 2">
            <a:extLst>
              <a:ext uri="{FF2B5EF4-FFF2-40B4-BE49-F238E27FC236}">
                <a16:creationId xmlns:a16="http://schemas.microsoft.com/office/drawing/2014/main" id="{3CA6F39D-3FD8-FE82-AC1A-1CFE5914E18C}"/>
              </a:ext>
            </a:extLst>
          </p:cNvPr>
          <p:cNvSpPr>
            <a:spLocks noGrp="1"/>
          </p:cNvSpPr>
          <p:nvPr>
            <p:ph type="sldNum" sz="quarter" idx="12"/>
          </p:nvPr>
        </p:nvSpPr>
        <p:spPr/>
        <p:txBody>
          <a:bodyPr/>
          <a:lstStyle/>
          <a:p>
            <a:fld id="{D121A9E4-027E-6D48-8F40-DD130E118377}" type="slidenum">
              <a:rPr lang="en-US" smtClean="0"/>
              <a:pPr/>
              <a:t>10</a:t>
            </a:fld>
            <a:endParaRPr lang="en-US"/>
          </a:p>
        </p:txBody>
      </p:sp>
    </p:spTree>
    <p:extLst>
      <p:ext uri="{BB962C8B-B14F-4D97-AF65-F5344CB8AC3E}">
        <p14:creationId xmlns:p14="http://schemas.microsoft.com/office/powerpoint/2010/main" val="242910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8500" name="Rectangle 4"/>
          <p:cNvSpPr>
            <a:spLocks noGrp="1" noChangeArrowheads="1"/>
          </p:cNvSpPr>
          <p:nvPr>
            <p:ph type="title"/>
          </p:nvPr>
        </p:nvSpPr>
        <p:spPr/>
        <p:txBody>
          <a:bodyPr/>
          <a:lstStyle/>
          <a:p>
            <a:r>
              <a:rPr lang="en-US" dirty="0"/>
              <a:t>Top-Down Recursive Algorithm</a:t>
            </a:r>
            <a:endParaRPr lang="en-US" sz="3200" dirty="0"/>
          </a:p>
        </p:txBody>
      </p:sp>
      <p:sp>
        <p:nvSpPr>
          <p:cNvPr id="618501" name="Rectangle 5"/>
          <p:cNvSpPr>
            <a:spLocks noGrp="1" noChangeArrowheads="1"/>
          </p:cNvSpPr>
          <p:nvPr>
            <p:ph type="body" idx="1"/>
          </p:nvPr>
        </p:nvSpPr>
        <p:spPr>
          <a:xfrm>
            <a:off x="350838" y="1214438"/>
            <a:ext cx="8642350" cy="2689199"/>
          </a:xfrm>
        </p:spPr>
        <p:txBody>
          <a:bodyPr/>
          <a:lstStyle/>
          <a:p>
            <a:r>
              <a:rPr lang="en-US" dirty="0">
                <a:solidFill>
                  <a:srgbClr val="262626"/>
                </a:solidFill>
              </a:rPr>
              <a:t>Recursive algorithm fails because of redundant sub-problems  </a:t>
            </a:r>
            <a:r>
              <a:rPr lang="en-US" dirty="0">
                <a:solidFill>
                  <a:srgbClr val="262626"/>
                </a:solidFill>
                <a:sym typeface="Symbol" charset="0"/>
              </a:rPr>
              <a:t>⇒  exponential algorithms</a:t>
            </a:r>
            <a:endParaRPr lang="en-US" dirty="0">
              <a:solidFill>
                <a:srgbClr val="262626"/>
              </a:solidFill>
            </a:endParaRPr>
          </a:p>
          <a:p>
            <a:r>
              <a:rPr lang="en-US" dirty="0">
                <a:solidFill>
                  <a:srgbClr val="262626"/>
                </a:solidFill>
              </a:rPr>
              <a:t>Number of recursive calls for family of "layered" instances grows like Fibonacci sequence</a:t>
            </a:r>
          </a:p>
          <a:p>
            <a:pPr lvl="1"/>
            <a:r>
              <a:rPr lang="en-US" dirty="0"/>
              <a:t>Needs solutions for j-1 and j-2 at each call</a:t>
            </a:r>
          </a:p>
        </p:txBody>
      </p:sp>
      <p:sp>
        <p:nvSpPr>
          <p:cNvPr id="618502" name="Line 6"/>
          <p:cNvSpPr>
            <a:spLocks noChangeShapeType="1"/>
          </p:cNvSpPr>
          <p:nvPr/>
        </p:nvSpPr>
        <p:spPr bwMode="auto">
          <a:xfrm>
            <a:off x="909625" y="5737621"/>
            <a:ext cx="40576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29" name="Rectangle 33"/>
          <p:cNvSpPr>
            <a:spLocks noChangeArrowheads="1"/>
          </p:cNvSpPr>
          <p:nvPr/>
        </p:nvSpPr>
        <p:spPr bwMode="auto">
          <a:xfrm>
            <a:off x="2290750" y="4907358"/>
            <a:ext cx="1041400" cy="204788"/>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3</a:t>
            </a:r>
          </a:p>
        </p:txBody>
      </p:sp>
      <p:sp>
        <p:nvSpPr>
          <p:cNvPr id="618530" name="Rectangle 34"/>
          <p:cNvSpPr>
            <a:spLocks noChangeArrowheads="1"/>
          </p:cNvSpPr>
          <p:nvPr/>
        </p:nvSpPr>
        <p:spPr bwMode="auto">
          <a:xfrm>
            <a:off x="2986075" y="5216921"/>
            <a:ext cx="1038225" cy="20796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4</a:t>
            </a:r>
          </a:p>
        </p:txBody>
      </p:sp>
      <p:grpSp>
        <p:nvGrpSpPr>
          <p:cNvPr id="618538" name="Group 42"/>
          <p:cNvGrpSpPr>
            <a:grpSpLocks/>
          </p:cNvGrpSpPr>
          <p:nvPr/>
        </p:nvGrpSpPr>
        <p:grpSpPr bwMode="auto">
          <a:xfrm>
            <a:off x="-112190" y="4167583"/>
            <a:ext cx="3357" cy="1570038"/>
            <a:chOff x="903" y="1920"/>
            <a:chExt cx="3357" cy="2006"/>
          </a:xfrm>
        </p:grpSpPr>
        <p:sp>
          <p:nvSpPr>
            <p:cNvPr id="618507" name="Line 11"/>
            <p:cNvSpPr>
              <a:spLocks noChangeShapeType="1"/>
            </p:cNvSpPr>
            <p:nvPr/>
          </p:nvSpPr>
          <p:spPr bwMode="auto">
            <a:xfrm rot="-5400000">
              <a:off x="205"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08" name="Line 12"/>
            <p:cNvSpPr>
              <a:spLocks noChangeShapeType="1"/>
            </p:cNvSpPr>
            <p:nvPr/>
          </p:nvSpPr>
          <p:spPr bwMode="auto">
            <a:xfrm rot="-5400000">
              <a:off x="-100"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09" name="Line 13"/>
            <p:cNvSpPr>
              <a:spLocks noChangeShapeType="1"/>
            </p:cNvSpPr>
            <p:nvPr/>
          </p:nvSpPr>
          <p:spPr bwMode="auto">
            <a:xfrm rot="-5400000">
              <a:off x="816"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0" name="Line 14"/>
            <p:cNvSpPr>
              <a:spLocks noChangeShapeType="1"/>
            </p:cNvSpPr>
            <p:nvPr/>
          </p:nvSpPr>
          <p:spPr bwMode="auto">
            <a:xfrm rot="-5400000">
              <a:off x="510"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1" name="Line 15"/>
            <p:cNvSpPr>
              <a:spLocks noChangeShapeType="1"/>
            </p:cNvSpPr>
            <p:nvPr/>
          </p:nvSpPr>
          <p:spPr bwMode="auto">
            <a:xfrm rot="-5400000">
              <a:off x="1121"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2" name="Line 16"/>
            <p:cNvSpPr>
              <a:spLocks noChangeShapeType="1"/>
            </p:cNvSpPr>
            <p:nvPr/>
          </p:nvSpPr>
          <p:spPr bwMode="auto">
            <a:xfrm rot="-5400000">
              <a:off x="2036"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3" name="Line 17"/>
            <p:cNvSpPr>
              <a:spLocks noChangeShapeType="1"/>
            </p:cNvSpPr>
            <p:nvPr/>
          </p:nvSpPr>
          <p:spPr bwMode="auto">
            <a:xfrm rot="-5400000">
              <a:off x="1731"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4" name="Line 18"/>
            <p:cNvSpPr>
              <a:spLocks noChangeShapeType="1"/>
            </p:cNvSpPr>
            <p:nvPr/>
          </p:nvSpPr>
          <p:spPr bwMode="auto">
            <a:xfrm rot="-5400000">
              <a:off x="2646"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5" name="Line 19"/>
            <p:cNvSpPr>
              <a:spLocks noChangeShapeType="1"/>
            </p:cNvSpPr>
            <p:nvPr/>
          </p:nvSpPr>
          <p:spPr bwMode="auto">
            <a:xfrm rot="-5400000">
              <a:off x="2341"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6" name="Line 20"/>
            <p:cNvSpPr>
              <a:spLocks noChangeShapeType="1"/>
            </p:cNvSpPr>
            <p:nvPr/>
          </p:nvSpPr>
          <p:spPr bwMode="auto">
            <a:xfrm rot="-5400000">
              <a:off x="3257"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17" name="Line 21"/>
            <p:cNvSpPr>
              <a:spLocks noChangeShapeType="1"/>
            </p:cNvSpPr>
            <p:nvPr/>
          </p:nvSpPr>
          <p:spPr bwMode="auto">
            <a:xfrm rot="-5400000">
              <a:off x="2952"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618531" name="Line 35"/>
            <p:cNvSpPr>
              <a:spLocks noChangeShapeType="1"/>
            </p:cNvSpPr>
            <p:nvPr/>
          </p:nvSpPr>
          <p:spPr bwMode="auto">
            <a:xfrm rot="-5400000">
              <a:off x="1426" y="2923"/>
              <a:ext cx="200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grpSp>
      <p:sp>
        <p:nvSpPr>
          <p:cNvPr id="618532" name="Rectangle 36"/>
          <p:cNvSpPr>
            <a:spLocks noChangeArrowheads="1"/>
          </p:cNvSpPr>
          <p:nvPr/>
        </p:nvSpPr>
        <p:spPr bwMode="auto">
          <a:xfrm>
            <a:off x="3675050" y="5526483"/>
            <a:ext cx="1036638" cy="20796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5</a:t>
            </a:r>
          </a:p>
        </p:txBody>
      </p:sp>
      <p:sp>
        <p:nvSpPr>
          <p:cNvPr id="618533" name="Rectangle 37"/>
          <p:cNvSpPr>
            <a:spLocks noChangeArrowheads="1"/>
          </p:cNvSpPr>
          <p:nvPr/>
        </p:nvSpPr>
        <p:spPr bwMode="auto">
          <a:xfrm>
            <a:off x="914388" y="4319983"/>
            <a:ext cx="1036637" cy="209550"/>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1</a:t>
            </a:r>
          </a:p>
        </p:txBody>
      </p:sp>
      <p:sp>
        <p:nvSpPr>
          <p:cNvPr id="618537" name="Rectangle 41"/>
          <p:cNvSpPr>
            <a:spLocks noChangeArrowheads="1"/>
          </p:cNvSpPr>
          <p:nvPr/>
        </p:nvSpPr>
        <p:spPr bwMode="auto">
          <a:xfrm>
            <a:off x="1603363" y="4626371"/>
            <a:ext cx="1035050" cy="20796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2</a:t>
            </a:r>
          </a:p>
        </p:txBody>
      </p:sp>
      <p:sp>
        <p:nvSpPr>
          <p:cNvPr id="618539" name="Rectangle 43"/>
          <p:cNvSpPr>
            <a:spLocks noChangeArrowheads="1"/>
          </p:cNvSpPr>
          <p:nvPr/>
        </p:nvSpPr>
        <p:spPr bwMode="auto">
          <a:xfrm>
            <a:off x="2138350" y="5883671"/>
            <a:ext cx="1642840"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spAutoFit/>
          </a:bodyPr>
          <a:lstStyle/>
          <a:p>
            <a:r>
              <a:rPr lang="en-US" sz="1400" dirty="0">
                <a:latin typeface="Century Gothic"/>
                <a:cs typeface="Century Gothic"/>
              </a:rPr>
              <a:t>p(1) = 0, p(j) = j-2</a:t>
            </a:r>
          </a:p>
        </p:txBody>
      </p:sp>
      <p:grpSp>
        <p:nvGrpSpPr>
          <p:cNvPr id="618575" name="Group 79"/>
          <p:cNvGrpSpPr>
            <a:grpSpLocks/>
          </p:cNvGrpSpPr>
          <p:nvPr/>
        </p:nvGrpSpPr>
        <p:grpSpPr bwMode="auto">
          <a:xfrm>
            <a:off x="5440350" y="3716733"/>
            <a:ext cx="3124200" cy="2362200"/>
            <a:chOff x="384" y="1344"/>
            <a:chExt cx="1968" cy="1488"/>
          </a:xfrm>
        </p:grpSpPr>
        <p:sp>
          <p:nvSpPr>
            <p:cNvPr id="618541" name="Oval 45"/>
            <p:cNvSpPr>
              <a:spLocks noChangeArrowheads="1"/>
            </p:cNvSpPr>
            <p:nvPr/>
          </p:nvSpPr>
          <p:spPr bwMode="auto">
            <a:xfrm>
              <a:off x="1536" y="1344"/>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5</a:t>
              </a:r>
            </a:p>
          </p:txBody>
        </p:sp>
        <p:sp>
          <p:nvSpPr>
            <p:cNvPr id="618542" name="Oval 46"/>
            <p:cNvSpPr>
              <a:spLocks noChangeArrowheads="1"/>
            </p:cNvSpPr>
            <p:nvPr/>
          </p:nvSpPr>
          <p:spPr bwMode="auto">
            <a:xfrm>
              <a:off x="960" y="1680"/>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4</a:t>
              </a:r>
            </a:p>
          </p:txBody>
        </p:sp>
        <p:cxnSp>
          <p:nvCxnSpPr>
            <p:cNvPr id="618543" name="AutoShape 47"/>
            <p:cNvCxnSpPr>
              <a:cxnSpLocks noChangeShapeType="1"/>
              <a:stCxn id="618541" idx="3"/>
              <a:endCxn id="618542" idx="7"/>
            </p:cNvCxnSpPr>
            <p:nvPr/>
          </p:nvCxnSpPr>
          <p:spPr bwMode="auto">
            <a:xfrm flipH="1">
              <a:off x="1083" y="1467"/>
              <a:ext cx="474" cy="234"/>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44" name="Oval 48"/>
            <p:cNvSpPr>
              <a:spLocks noChangeArrowheads="1"/>
            </p:cNvSpPr>
            <p:nvPr/>
          </p:nvSpPr>
          <p:spPr bwMode="auto">
            <a:xfrm>
              <a:off x="2016" y="1680"/>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3</a:t>
              </a:r>
            </a:p>
          </p:txBody>
        </p:sp>
        <p:cxnSp>
          <p:nvCxnSpPr>
            <p:cNvPr id="618545" name="AutoShape 49"/>
            <p:cNvCxnSpPr>
              <a:cxnSpLocks noChangeShapeType="1"/>
              <a:stCxn id="618541" idx="5"/>
              <a:endCxn id="618544" idx="1"/>
            </p:cNvCxnSpPr>
            <p:nvPr/>
          </p:nvCxnSpPr>
          <p:spPr bwMode="auto">
            <a:xfrm>
              <a:off x="1659" y="1467"/>
              <a:ext cx="378" cy="234"/>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46" name="Oval 50"/>
            <p:cNvSpPr>
              <a:spLocks noChangeArrowheads="1"/>
            </p:cNvSpPr>
            <p:nvPr/>
          </p:nvSpPr>
          <p:spPr bwMode="auto">
            <a:xfrm>
              <a:off x="672" y="2016"/>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3</a:t>
              </a:r>
            </a:p>
          </p:txBody>
        </p:sp>
        <p:cxnSp>
          <p:nvCxnSpPr>
            <p:cNvPr id="618547" name="AutoShape 51"/>
            <p:cNvCxnSpPr>
              <a:cxnSpLocks noChangeShapeType="1"/>
              <a:stCxn id="618542" idx="3"/>
              <a:endCxn id="618546" idx="0"/>
            </p:cNvCxnSpPr>
            <p:nvPr/>
          </p:nvCxnSpPr>
          <p:spPr bwMode="auto">
            <a:xfrm flipH="1">
              <a:off x="744" y="1803"/>
              <a:ext cx="237"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48" name="Oval 52"/>
            <p:cNvSpPr>
              <a:spLocks noChangeArrowheads="1"/>
            </p:cNvSpPr>
            <p:nvPr/>
          </p:nvSpPr>
          <p:spPr bwMode="auto">
            <a:xfrm>
              <a:off x="1248" y="2016"/>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2</a:t>
              </a:r>
            </a:p>
          </p:txBody>
        </p:sp>
        <p:cxnSp>
          <p:nvCxnSpPr>
            <p:cNvPr id="618549" name="AutoShape 53"/>
            <p:cNvCxnSpPr>
              <a:cxnSpLocks noChangeShapeType="1"/>
              <a:stCxn id="618542" idx="5"/>
              <a:endCxn id="618548" idx="0"/>
            </p:cNvCxnSpPr>
            <p:nvPr/>
          </p:nvCxnSpPr>
          <p:spPr bwMode="auto">
            <a:xfrm>
              <a:off x="1083" y="1803"/>
              <a:ext cx="237"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50" name="Oval 54"/>
            <p:cNvSpPr>
              <a:spLocks noChangeArrowheads="1"/>
            </p:cNvSpPr>
            <p:nvPr/>
          </p:nvSpPr>
          <p:spPr bwMode="auto">
            <a:xfrm>
              <a:off x="1824" y="2016"/>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2</a:t>
              </a:r>
            </a:p>
          </p:txBody>
        </p:sp>
        <p:cxnSp>
          <p:nvCxnSpPr>
            <p:cNvPr id="618551" name="AutoShape 55"/>
            <p:cNvCxnSpPr>
              <a:cxnSpLocks noChangeShapeType="1"/>
              <a:stCxn id="618544" idx="3"/>
              <a:endCxn id="618550" idx="0"/>
            </p:cNvCxnSpPr>
            <p:nvPr/>
          </p:nvCxnSpPr>
          <p:spPr bwMode="auto">
            <a:xfrm flipH="1">
              <a:off x="1896" y="1803"/>
              <a:ext cx="141"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52" name="Oval 56"/>
            <p:cNvSpPr>
              <a:spLocks noChangeArrowheads="1"/>
            </p:cNvSpPr>
            <p:nvPr/>
          </p:nvSpPr>
          <p:spPr bwMode="auto">
            <a:xfrm>
              <a:off x="2208" y="2016"/>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1</a:t>
              </a:r>
            </a:p>
          </p:txBody>
        </p:sp>
        <p:cxnSp>
          <p:nvCxnSpPr>
            <p:cNvPr id="618553" name="AutoShape 57"/>
            <p:cNvCxnSpPr>
              <a:cxnSpLocks noChangeShapeType="1"/>
              <a:stCxn id="618544" idx="5"/>
              <a:endCxn id="618552" idx="0"/>
            </p:cNvCxnSpPr>
            <p:nvPr/>
          </p:nvCxnSpPr>
          <p:spPr bwMode="auto">
            <a:xfrm>
              <a:off x="2139" y="1803"/>
              <a:ext cx="141"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54" name="Oval 58"/>
            <p:cNvSpPr>
              <a:spLocks noChangeArrowheads="1"/>
            </p:cNvSpPr>
            <p:nvPr/>
          </p:nvSpPr>
          <p:spPr bwMode="auto">
            <a:xfrm>
              <a:off x="528"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2</a:t>
              </a:r>
            </a:p>
          </p:txBody>
        </p:sp>
        <p:cxnSp>
          <p:nvCxnSpPr>
            <p:cNvPr id="618555" name="AutoShape 59"/>
            <p:cNvCxnSpPr>
              <a:cxnSpLocks noChangeShapeType="1"/>
              <a:stCxn id="618546" idx="3"/>
              <a:endCxn id="618554" idx="0"/>
            </p:cNvCxnSpPr>
            <p:nvPr/>
          </p:nvCxnSpPr>
          <p:spPr bwMode="auto">
            <a:xfrm flipH="1">
              <a:off x="600"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56" name="Oval 60"/>
            <p:cNvSpPr>
              <a:spLocks noChangeArrowheads="1"/>
            </p:cNvSpPr>
            <p:nvPr/>
          </p:nvSpPr>
          <p:spPr bwMode="auto">
            <a:xfrm>
              <a:off x="816"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1</a:t>
              </a:r>
            </a:p>
          </p:txBody>
        </p:sp>
        <p:cxnSp>
          <p:nvCxnSpPr>
            <p:cNvPr id="618557" name="AutoShape 61"/>
            <p:cNvCxnSpPr>
              <a:cxnSpLocks noChangeShapeType="1"/>
              <a:stCxn id="618546" idx="5"/>
              <a:endCxn id="618556" idx="0"/>
            </p:cNvCxnSpPr>
            <p:nvPr/>
          </p:nvCxnSpPr>
          <p:spPr bwMode="auto">
            <a:xfrm>
              <a:off x="795"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58" name="Oval 62"/>
            <p:cNvSpPr>
              <a:spLocks noChangeArrowheads="1"/>
            </p:cNvSpPr>
            <p:nvPr/>
          </p:nvSpPr>
          <p:spPr bwMode="auto">
            <a:xfrm>
              <a:off x="384" y="2688"/>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1</a:t>
              </a:r>
            </a:p>
          </p:txBody>
        </p:sp>
        <p:cxnSp>
          <p:nvCxnSpPr>
            <p:cNvPr id="618559" name="AutoShape 63"/>
            <p:cNvCxnSpPr>
              <a:cxnSpLocks noChangeShapeType="1"/>
              <a:stCxn id="618554" idx="3"/>
              <a:endCxn id="618558" idx="0"/>
            </p:cNvCxnSpPr>
            <p:nvPr/>
          </p:nvCxnSpPr>
          <p:spPr bwMode="auto">
            <a:xfrm flipH="1">
              <a:off x="456" y="2475"/>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60" name="Oval 64"/>
            <p:cNvSpPr>
              <a:spLocks noChangeArrowheads="1"/>
            </p:cNvSpPr>
            <p:nvPr/>
          </p:nvSpPr>
          <p:spPr bwMode="auto">
            <a:xfrm>
              <a:off x="672" y="2688"/>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0</a:t>
              </a:r>
            </a:p>
          </p:txBody>
        </p:sp>
        <p:cxnSp>
          <p:nvCxnSpPr>
            <p:cNvPr id="618561" name="AutoShape 65"/>
            <p:cNvCxnSpPr>
              <a:cxnSpLocks noChangeShapeType="1"/>
              <a:stCxn id="618554" idx="5"/>
              <a:endCxn id="618560" idx="0"/>
            </p:cNvCxnSpPr>
            <p:nvPr/>
          </p:nvCxnSpPr>
          <p:spPr bwMode="auto">
            <a:xfrm>
              <a:off x="651" y="2475"/>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66" name="Oval 70"/>
            <p:cNvSpPr>
              <a:spLocks noChangeArrowheads="1"/>
            </p:cNvSpPr>
            <p:nvPr/>
          </p:nvSpPr>
          <p:spPr bwMode="auto">
            <a:xfrm>
              <a:off x="1104"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1</a:t>
              </a:r>
            </a:p>
          </p:txBody>
        </p:sp>
        <p:cxnSp>
          <p:nvCxnSpPr>
            <p:cNvPr id="618567" name="AutoShape 71"/>
            <p:cNvCxnSpPr>
              <a:cxnSpLocks noChangeShapeType="1"/>
              <a:stCxn id="618548" idx="3"/>
              <a:endCxn id="618566" idx="0"/>
            </p:cNvCxnSpPr>
            <p:nvPr/>
          </p:nvCxnSpPr>
          <p:spPr bwMode="auto">
            <a:xfrm flipH="1">
              <a:off x="1176"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68" name="Oval 72"/>
            <p:cNvSpPr>
              <a:spLocks noChangeArrowheads="1"/>
            </p:cNvSpPr>
            <p:nvPr/>
          </p:nvSpPr>
          <p:spPr bwMode="auto">
            <a:xfrm>
              <a:off x="1392"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0</a:t>
              </a:r>
            </a:p>
          </p:txBody>
        </p:sp>
        <p:cxnSp>
          <p:nvCxnSpPr>
            <p:cNvPr id="618569" name="AutoShape 73"/>
            <p:cNvCxnSpPr>
              <a:cxnSpLocks noChangeShapeType="1"/>
              <a:stCxn id="618548" idx="5"/>
              <a:endCxn id="618568" idx="0"/>
            </p:cNvCxnSpPr>
            <p:nvPr/>
          </p:nvCxnSpPr>
          <p:spPr bwMode="auto">
            <a:xfrm>
              <a:off x="1371"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70" name="Oval 74"/>
            <p:cNvSpPr>
              <a:spLocks noChangeArrowheads="1"/>
            </p:cNvSpPr>
            <p:nvPr/>
          </p:nvSpPr>
          <p:spPr bwMode="auto">
            <a:xfrm>
              <a:off x="1680"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1</a:t>
              </a:r>
            </a:p>
          </p:txBody>
        </p:sp>
        <p:cxnSp>
          <p:nvCxnSpPr>
            <p:cNvPr id="618571" name="AutoShape 75"/>
            <p:cNvCxnSpPr>
              <a:cxnSpLocks noChangeShapeType="1"/>
              <a:stCxn id="618550" idx="3"/>
              <a:endCxn id="618570" idx="0"/>
            </p:cNvCxnSpPr>
            <p:nvPr/>
          </p:nvCxnSpPr>
          <p:spPr bwMode="auto">
            <a:xfrm flipH="1">
              <a:off x="1752"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sp>
          <p:nvSpPr>
            <p:cNvPr id="618572" name="Oval 76"/>
            <p:cNvSpPr>
              <a:spLocks noChangeArrowheads="1"/>
            </p:cNvSpPr>
            <p:nvPr/>
          </p:nvSpPr>
          <p:spPr bwMode="auto">
            <a:xfrm>
              <a:off x="1968" y="2352"/>
              <a:ext cx="144" cy="144"/>
            </a:xfrm>
            <a:prstGeom prst="ellipse">
              <a:avLst/>
            </a:prstGeom>
            <a:solidFill>
              <a:schemeClr val="tx2"/>
            </a:solidFill>
            <a:ln w="9525">
              <a:solidFill>
                <a:schemeClr val="tx1"/>
              </a:solidFill>
              <a:round/>
              <a:headEnd/>
              <a:tailEnd type="none" w="sm" len="sm"/>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pPr algn="ctr"/>
              <a:r>
                <a:rPr lang="en-US" sz="1200"/>
                <a:t>0</a:t>
              </a:r>
            </a:p>
          </p:txBody>
        </p:sp>
        <p:cxnSp>
          <p:nvCxnSpPr>
            <p:cNvPr id="618573" name="AutoShape 77"/>
            <p:cNvCxnSpPr>
              <a:cxnSpLocks noChangeShapeType="1"/>
              <a:stCxn id="618550" idx="5"/>
              <a:endCxn id="618572" idx="0"/>
            </p:cNvCxnSpPr>
            <p:nvPr/>
          </p:nvCxnSpPr>
          <p:spPr bwMode="auto">
            <a:xfrm>
              <a:off x="1947" y="2139"/>
              <a:ext cx="93" cy="213"/>
            </a:xfrm>
            <a:prstGeom prst="straightConnector1">
              <a:avLst/>
            </a:prstGeom>
            <a:noFill/>
            <a:ln w="9525">
              <a:solidFill>
                <a:schemeClr val="tx1"/>
              </a:solidFill>
              <a:round/>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cxnSp>
      </p:gr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8AA36A58-AF70-3333-BB6F-66F01447C0C6}"/>
              </a:ext>
            </a:extLst>
          </p:cNvPr>
          <p:cNvSpPr>
            <a:spLocks noGrp="1"/>
          </p:cNvSpPr>
          <p:nvPr>
            <p:ph type="sldNum" sz="quarter" idx="12"/>
          </p:nvPr>
        </p:nvSpPr>
        <p:spPr/>
        <p:txBody>
          <a:bodyPr/>
          <a:lstStyle/>
          <a:p>
            <a:fld id="{D121A9E4-027E-6D48-8F40-DD130E118377}" type="slidenum">
              <a:rPr lang="en-US" smtClean="0"/>
              <a:pPr/>
              <a:t>11</a:t>
            </a:fld>
            <a:endParaRPr lang="en-US"/>
          </a:p>
        </p:txBody>
      </p:sp>
    </p:spTree>
    <p:extLst>
      <p:ext uri="{BB962C8B-B14F-4D97-AF65-F5344CB8AC3E}">
        <p14:creationId xmlns:p14="http://schemas.microsoft.com/office/powerpoint/2010/main" val="74040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dirty="0"/>
              <a:t>3. Compute the Optimal Value</a:t>
            </a:r>
            <a:endParaRPr lang="en-US" sz="3200" dirty="0"/>
          </a:p>
        </p:txBody>
      </p:sp>
      <p:sp>
        <p:nvSpPr>
          <p:cNvPr id="489475" name="Rectangle 3"/>
          <p:cNvSpPr>
            <a:spLocks noGrp="1" noChangeArrowheads="1"/>
          </p:cNvSpPr>
          <p:nvPr>
            <p:ph type="body" idx="1"/>
          </p:nvPr>
        </p:nvSpPr>
        <p:spPr/>
        <p:txBody>
          <a:bodyPr/>
          <a:lstStyle/>
          <a:p>
            <a:r>
              <a:rPr lang="en-US" dirty="0">
                <a:solidFill>
                  <a:srgbClr val="262626"/>
                </a:solidFill>
              </a:rPr>
              <a:t>Compute values in increasing order of j</a:t>
            </a:r>
          </a:p>
        </p:txBody>
      </p:sp>
      <p:sp>
        <p:nvSpPr>
          <p:cNvPr id="489479" name="Text Box 7"/>
          <p:cNvSpPr txBox="1">
            <a:spLocks noChangeArrowheads="1"/>
          </p:cNvSpPr>
          <p:nvPr/>
        </p:nvSpPr>
        <p:spPr bwMode="auto">
          <a:xfrm>
            <a:off x="593946" y="1933938"/>
            <a:ext cx="7447001" cy="4616648"/>
          </a:xfrm>
          <a:prstGeom prst="rect">
            <a:avLst/>
          </a:prstGeom>
          <a:noFill/>
          <a:ln>
            <a:noFill/>
          </a:ln>
          <a:effectLst/>
        </p:spPr>
        <p:txBody>
          <a:bodyPr wrap="square" lIns="182880" tIns="91440" rIns="137160" bIns="91440">
            <a:spAutoFit/>
          </a:bodyPr>
          <a:lstStyle/>
          <a:p>
            <a:r>
              <a:rPr lang="en-US" sz="2400" dirty="0">
                <a:solidFill>
                  <a:srgbClr val="003399"/>
                </a:solidFill>
                <a:latin typeface="Century Gothic"/>
                <a:cs typeface="Century Gothic"/>
              </a:rPr>
              <a:t>Input</a:t>
            </a:r>
            <a:r>
              <a:rPr lang="en-US" sz="2400" dirty="0">
                <a:latin typeface="Century Gothic"/>
                <a:cs typeface="Century Gothic"/>
              </a:rPr>
              <a:t>: </a:t>
            </a:r>
            <a:r>
              <a:rPr lang="en-US" sz="2400" dirty="0">
                <a:latin typeface="Comic Sans MS"/>
                <a:cs typeface="Comic Sans MS"/>
              </a:rPr>
              <a:t>n, s</a:t>
            </a:r>
            <a:r>
              <a:rPr lang="en-US" sz="2400" baseline="-25000" dirty="0">
                <a:latin typeface="Comic Sans MS"/>
                <a:cs typeface="Comic Sans MS"/>
              </a:rPr>
              <a:t>1</a:t>
            </a:r>
            <a:r>
              <a:rPr lang="en-US" sz="2400" dirty="0">
                <a:latin typeface="Comic Sans MS"/>
                <a:cs typeface="Comic Sans MS"/>
              </a:rPr>
              <a:t>,…,</a:t>
            </a:r>
            <a:r>
              <a:rPr lang="en-US" sz="2400" dirty="0" err="1">
                <a:latin typeface="Comic Sans MS"/>
                <a:cs typeface="Comic Sans MS"/>
              </a:rPr>
              <a:t>s</a:t>
            </a:r>
            <a:r>
              <a:rPr lang="en-US" sz="2400" baseline="-25000" dirty="0" err="1">
                <a:latin typeface="Comic Sans MS"/>
                <a:cs typeface="Comic Sans MS"/>
              </a:rPr>
              <a:t>n</a:t>
            </a:r>
            <a:r>
              <a:rPr lang="en-US" sz="2400" baseline="-25000" dirty="0">
                <a:latin typeface="Comic Sans MS"/>
                <a:cs typeface="Comic Sans MS"/>
              </a:rPr>
              <a:t> , </a:t>
            </a:r>
            <a:r>
              <a:rPr lang="en-US" sz="2400" dirty="0">
                <a:latin typeface="Comic Sans MS"/>
                <a:cs typeface="Comic Sans MS"/>
              </a:rPr>
              <a:t>f</a:t>
            </a:r>
            <a:r>
              <a:rPr lang="en-US" sz="2400" baseline="-25000" dirty="0">
                <a:latin typeface="Comic Sans MS"/>
                <a:cs typeface="Comic Sans MS"/>
              </a:rPr>
              <a:t>1</a:t>
            </a:r>
            <a:r>
              <a:rPr lang="en-US" sz="2400" dirty="0">
                <a:latin typeface="Comic Sans MS"/>
                <a:cs typeface="Comic Sans MS"/>
              </a:rPr>
              <a:t>,…,</a:t>
            </a:r>
            <a:r>
              <a:rPr lang="en-US" sz="2400" dirty="0" err="1">
                <a:latin typeface="Comic Sans MS"/>
                <a:cs typeface="Comic Sans MS"/>
              </a:rPr>
              <a:t>f</a:t>
            </a:r>
            <a:r>
              <a:rPr lang="en-US" sz="2400" baseline="-25000" dirty="0" err="1">
                <a:latin typeface="Comic Sans MS"/>
                <a:cs typeface="Comic Sans MS"/>
              </a:rPr>
              <a:t>n</a:t>
            </a:r>
            <a:r>
              <a:rPr lang="en-US" sz="2400" baseline="-25000" dirty="0">
                <a:latin typeface="Comic Sans MS"/>
                <a:cs typeface="Comic Sans MS"/>
              </a:rPr>
              <a:t> , </a:t>
            </a:r>
            <a:r>
              <a:rPr lang="en-US" sz="2400" dirty="0">
                <a:latin typeface="Comic Sans MS"/>
                <a:cs typeface="Comic Sans MS"/>
              </a:rPr>
              <a:t>v</a:t>
            </a:r>
            <a:r>
              <a:rPr lang="en-US" sz="2400" baseline="-25000" dirty="0">
                <a:latin typeface="Comic Sans MS"/>
                <a:cs typeface="Comic Sans MS"/>
              </a:rPr>
              <a:t>1</a:t>
            </a:r>
            <a:r>
              <a:rPr lang="en-US" sz="2400" dirty="0">
                <a:latin typeface="Comic Sans MS"/>
                <a:cs typeface="Comic Sans MS"/>
              </a:rPr>
              <a:t>,…</a:t>
            </a:r>
            <a:r>
              <a:rPr lang="en-US" sz="2400" dirty="0">
                <a:latin typeface="+mn-lt"/>
              </a:rPr>
              <a:t>,</a:t>
            </a:r>
            <a:r>
              <a:rPr lang="en-US" sz="2400" dirty="0" err="1">
                <a:latin typeface="+mn-lt"/>
              </a:rPr>
              <a:t>v</a:t>
            </a:r>
            <a:r>
              <a:rPr lang="en-US" sz="2400" baseline="-25000" dirty="0" err="1">
                <a:latin typeface="+mn-lt"/>
              </a:rPr>
              <a:t>n</a:t>
            </a:r>
            <a:endParaRPr lang="en-US" sz="2400" dirty="0">
              <a:latin typeface="+mn-lt"/>
            </a:endParaRPr>
          </a:p>
          <a:p>
            <a:endParaRPr lang="en-US" sz="2400" dirty="0">
              <a:latin typeface="+mn-lt"/>
            </a:endParaRPr>
          </a:p>
          <a:p>
            <a:r>
              <a:rPr lang="en-US" sz="2400" dirty="0">
                <a:solidFill>
                  <a:srgbClr val="003399"/>
                </a:solidFill>
                <a:latin typeface="Century Gothic"/>
                <a:cs typeface="Century Gothic"/>
              </a:rPr>
              <a:t>Sort</a:t>
            </a:r>
            <a:r>
              <a:rPr lang="en-US" sz="2400" dirty="0">
                <a:latin typeface="Century Gothic"/>
                <a:cs typeface="Century Gothic"/>
              </a:rPr>
              <a:t> jobs by finish times so that </a:t>
            </a:r>
            <a:r>
              <a:rPr lang="en-US" sz="2400" dirty="0">
                <a:latin typeface="Comic Sans MS"/>
                <a:cs typeface="Comic Sans MS"/>
              </a:rPr>
              <a:t>f</a:t>
            </a:r>
            <a:r>
              <a:rPr lang="en-US" sz="2400" baseline="-25000" dirty="0">
                <a:latin typeface="Comic Sans MS"/>
                <a:cs typeface="Comic Sans MS"/>
              </a:rPr>
              <a:t>1</a:t>
            </a:r>
            <a:r>
              <a:rPr lang="en-US" sz="2400" dirty="0">
                <a:latin typeface="Comic Sans MS"/>
                <a:cs typeface="Comic Sans MS"/>
              </a:rPr>
              <a:t> </a:t>
            </a:r>
            <a:r>
              <a:rPr lang="en-US" sz="2400" dirty="0">
                <a:latin typeface="Comic Sans MS"/>
                <a:cs typeface="Comic Sans MS"/>
                <a:sym typeface="Symbol" charset="0"/>
              </a:rPr>
              <a:t>≤</a:t>
            </a:r>
            <a:r>
              <a:rPr lang="en-US" sz="2400" dirty="0">
                <a:latin typeface="Comic Sans MS"/>
                <a:cs typeface="Comic Sans MS"/>
              </a:rPr>
              <a:t> f</a:t>
            </a:r>
            <a:r>
              <a:rPr lang="en-US" sz="2400" baseline="-25000" dirty="0">
                <a:latin typeface="Comic Sans MS"/>
                <a:cs typeface="Comic Sans MS"/>
              </a:rPr>
              <a:t>2</a:t>
            </a:r>
            <a:r>
              <a:rPr lang="en-US" sz="2400" dirty="0">
                <a:latin typeface="Comic Sans MS"/>
                <a:cs typeface="Comic Sans MS"/>
              </a:rPr>
              <a:t> </a:t>
            </a:r>
            <a:r>
              <a:rPr lang="en-US" sz="2400" dirty="0">
                <a:latin typeface="Comic Sans MS"/>
                <a:cs typeface="Comic Sans MS"/>
                <a:sym typeface="Symbol" charset="0"/>
              </a:rPr>
              <a:t>≤</a:t>
            </a:r>
            <a:r>
              <a:rPr lang="en-US" sz="2400" dirty="0">
                <a:latin typeface="Comic Sans MS"/>
                <a:cs typeface="Comic Sans MS"/>
              </a:rPr>
              <a:t> ... </a:t>
            </a:r>
            <a:r>
              <a:rPr lang="en-US" sz="2400" dirty="0">
                <a:latin typeface="Comic Sans MS"/>
                <a:cs typeface="Comic Sans MS"/>
                <a:sym typeface="Symbol" charset="0"/>
              </a:rPr>
              <a:t>≤</a:t>
            </a:r>
            <a:r>
              <a:rPr lang="en-US" sz="2400" dirty="0">
                <a:latin typeface="Comic Sans MS"/>
                <a:cs typeface="Comic Sans MS"/>
              </a:rPr>
              <a:t> </a:t>
            </a:r>
            <a:r>
              <a:rPr lang="en-US" sz="2400" dirty="0" err="1">
                <a:latin typeface="Comic Sans MS"/>
                <a:cs typeface="Comic Sans MS"/>
              </a:rPr>
              <a:t>f</a:t>
            </a:r>
            <a:r>
              <a:rPr lang="en-US" sz="2400" baseline="-25000" dirty="0" err="1">
                <a:latin typeface="Comic Sans MS"/>
                <a:cs typeface="Comic Sans MS"/>
              </a:rPr>
              <a:t>n</a:t>
            </a:r>
            <a:endParaRPr lang="en-US" sz="2400" dirty="0">
              <a:latin typeface="Comic Sans MS"/>
              <a:cs typeface="Comic Sans MS"/>
            </a:endParaRPr>
          </a:p>
          <a:p>
            <a:endParaRPr lang="en-US" sz="2400" dirty="0">
              <a:latin typeface="+mn-lt"/>
            </a:endParaRPr>
          </a:p>
          <a:p>
            <a:r>
              <a:rPr lang="en-US" sz="2400" dirty="0">
                <a:solidFill>
                  <a:srgbClr val="003399"/>
                </a:solidFill>
                <a:latin typeface="Century Gothic"/>
                <a:cs typeface="Century Gothic"/>
              </a:rPr>
              <a:t>Compute</a:t>
            </a:r>
            <a:r>
              <a:rPr lang="en-US" sz="2400" dirty="0">
                <a:latin typeface="+mn-lt"/>
              </a:rPr>
              <a:t> </a:t>
            </a:r>
            <a:r>
              <a:rPr lang="en-US" sz="2400" dirty="0">
                <a:latin typeface="Comic Sans MS"/>
                <a:cs typeface="Comic Sans MS"/>
              </a:rPr>
              <a:t>p(1), p(2), …, p(n)</a:t>
            </a:r>
          </a:p>
          <a:p>
            <a:endParaRPr lang="en-US" sz="2400" dirty="0">
              <a:latin typeface="+mn-lt"/>
            </a:endParaRPr>
          </a:p>
          <a:p>
            <a:r>
              <a:rPr lang="en-US" sz="2400" dirty="0">
                <a:latin typeface="Century Gothic"/>
                <a:cs typeface="Century Gothic"/>
              </a:rPr>
              <a:t>Iterative-Compute-Opt </a:t>
            </a:r>
          </a:p>
          <a:p>
            <a:r>
              <a:rPr lang="en-US" sz="2400" dirty="0">
                <a:latin typeface="+mn-lt"/>
              </a:rPr>
              <a:t>{</a:t>
            </a:r>
          </a:p>
          <a:p>
            <a:r>
              <a:rPr lang="en-US" sz="2400" dirty="0">
                <a:latin typeface="+mn-lt"/>
              </a:rPr>
              <a:t>   </a:t>
            </a:r>
            <a:r>
              <a:rPr lang="en-US" sz="2400" dirty="0">
                <a:latin typeface="Comic Sans MS"/>
                <a:cs typeface="Comic Sans MS"/>
              </a:rPr>
              <a:t>M[0]</a:t>
            </a:r>
            <a:r>
              <a:rPr lang="en-US" sz="2400" dirty="0">
                <a:latin typeface="+mn-lt"/>
              </a:rPr>
              <a:t> </a:t>
            </a:r>
            <a:r>
              <a:rPr lang="en-US" sz="2400" dirty="0">
                <a:latin typeface="Century Gothic"/>
                <a:cs typeface="Century Gothic"/>
              </a:rPr>
              <a:t>= 0</a:t>
            </a:r>
            <a:endParaRPr lang="en-US" sz="2400" dirty="0">
              <a:solidFill>
                <a:schemeClr val="accent1"/>
              </a:solidFill>
              <a:latin typeface="Century Gothic"/>
              <a:cs typeface="Century Gothic"/>
            </a:endParaRPr>
          </a:p>
          <a:p>
            <a:r>
              <a:rPr lang="en-US" sz="2400" dirty="0">
                <a:solidFill>
                  <a:srgbClr val="003399"/>
                </a:solidFill>
                <a:latin typeface="Century Gothic"/>
                <a:cs typeface="Century Gothic"/>
              </a:rPr>
              <a:t>   for</a:t>
            </a:r>
            <a:r>
              <a:rPr lang="en-US" sz="2400" dirty="0">
                <a:solidFill>
                  <a:schemeClr val="accent1"/>
                </a:solidFill>
                <a:latin typeface="Century Gothic"/>
                <a:cs typeface="Century Gothic"/>
              </a:rPr>
              <a:t> </a:t>
            </a:r>
            <a:r>
              <a:rPr lang="en-US" sz="2400" dirty="0">
                <a:latin typeface="Century Gothic"/>
                <a:cs typeface="Century Gothic"/>
              </a:rPr>
              <a:t>j = 1 to n</a:t>
            </a:r>
          </a:p>
          <a:p>
            <a:r>
              <a:rPr lang="en-US" sz="2400" dirty="0">
                <a:solidFill>
                  <a:schemeClr val="accent1"/>
                </a:solidFill>
                <a:latin typeface="+mn-lt"/>
              </a:rPr>
              <a:t>      </a:t>
            </a:r>
            <a:r>
              <a:rPr lang="en-US" sz="2400" dirty="0">
                <a:latin typeface="Comic Sans MS"/>
                <a:cs typeface="Comic Sans MS"/>
              </a:rPr>
              <a:t>M[j]</a:t>
            </a:r>
            <a:r>
              <a:rPr lang="en-US" sz="2400" dirty="0">
                <a:latin typeface="+mn-lt"/>
              </a:rPr>
              <a:t> = </a:t>
            </a:r>
            <a:r>
              <a:rPr lang="en-US" sz="2400" dirty="0">
                <a:latin typeface="Century Gothic"/>
                <a:cs typeface="Century Gothic"/>
              </a:rPr>
              <a:t>max</a:t>
            </a:r>
            <a:r>
              <a:rPr lang="en-US" sz="2400" dirty="0">
                <a:latin typeface="+mn-lt"/>
              </a:rPr>
              <a:t>(</a:t>
            </a:r>
            <a:r>
              <a:rPr lang="en-US" sz="2400" dirty="0" err="1">
                <a:latin typeface="Comic Sans MS"/>
                <a:cs typeface="Comic Sans MS"/>
              </a:rPr>
              <a:t>v</a:t>
            </a:r>
            <a:r>
              <a:rPr lang="en-US" sz="2400" baseline="-25000" dirty="0" err="1">
                <a:latin typeface="Comic Sans MS"/>
                <a:cs typeface="Comic Sans MS"/>
              </a:rPr>
              <a:t>j</a:t>
            </a:r>
            <a:r>
              <a:rPr lang="en-US" sz="2400" dirty="0">
                <a:latin typeface="+mn-lt"/>
              </a:rPr>
              <a:t> + </a:t>
            </a:r>
            <a:r>
              <a:rPr lang="en-US" sz="2400" dirty="0">
                <a:latin typeface="Comic Sans MS"/>
                <a:cs typeface="Comic Sans MS"/>
              </a:rPr>
              <a:t>M[p(j)]</a:t>
            </a:r>
            <a:r>
              <a:rPr lang="en-US" sz="2400" dirty="0">
                <a:latin typeface="+mn-lt"/>
              </a:rPr>
              <a:t>, </a:t>
            </a:r>
            <a:r>
              <a:rPr lang="en-US" sz="2400" dirty="0">
                <a:latin typeface="Comic Sans MS"/>
                <a:cs typeface="Comic Sans MS"/>
              </a:rPr>
              <a:t>M[j-1]</a:t>
            </a:r>
            <a:r>
              <a:rPr lang="en-US" sz="2400" dirty="0">
                <a:latin typeface="+mn-lt"/>
              </a:rPr>
              <a:t>)</a:t>
            </a:r>
          </a:p>
          <a:p>
            <a:r>
              <a:rPr lang="en-US" sz="2400" dirty="0">
                <a:latin typeface="+mn-lt"/>
              </a:rPr>
              <a:t>}</a:t>
            </a:r>
          </a:p>
        </p:txBody>
      </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EC92BBCF-E42F-9731-E84E-3D77E6FD35C6}"/>
              </a:ext>
            </a:extLst>
          </p:cNvPr>
          <p:cNvSpPr>
            <a:spLocks noGrp="1"/>
          </p:cNvSpPr>
          <p:nvPr>
            <p:ph type="sldNum" sz="quarter" idx="12"/>
          </p:nvPr>
        </p:nvSpPr>
        <p:spPr/>
        <p:txBody>
          <a:bodyPr/>
          <a:lstStyle/>
          <a:p>
            <a:fld id="{D121A9E4-027E-6D48-8F40-DD130E118377}" type="slidenum">
              <a:rPr lang="en-US" smtClean="0"/>
              <a:pPr/>
              <a:t>12</a:t>
            </a:fld>
            <a:endParaRPr lang="en-US"/>
          </a:p>
        </p:txBody>
      </p:sp>
    </p:spTree>
    <p:extLst>
      <p:ext uri="{BB962C8B-B14F-4D97-AF65-F5344CB8AC3E}">
        <p14:creationId xmlns:p14="http://schemas.microsoft.com/office/powerpoint/2010/main" val="217723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Text Box 4"/>
          <p:cNvSpPr txBox="1">
            <a:spLocks noChangeArrowheads="1"/>
          </p:cNvSpPr>
          <p:nvPr/>
        </p:nvSpPr>
        <p:spPr bwMode="auto">
          <a:xfrm>
            <a:off x="302233" y="1607845"/>
            <a:ext cx="8489652" cy="5250155"/>
          </a:xfrm>
          <a:prstGeom prst="rect">
            <a:avLst/>
          </a:prstGeom>
          <a:noFill/>
          <a:ln>
            <a:noFill/>
          </a:ln>
          <a:effectLst/>
        </p:spPr>
        <p:txBody>
          <a:bodyPr wrap="square" lIns="182880" tIns="91440" rIns="137160" bIns="91440">
            <a:spAutoFit/>
          </a:bodyPr>
          <a:lstStyle/>
          <a:p>
            <a:r>
              <a:rPr lang="en-US" sz="2000" dirty="0">
                <a:solidFill>
                  <a:srgbClr val="003399"/>
                </a:solidFill>
                <a:latin typeface="+mn-lt"/>
              </a:rPr>
              <a:t>Input</a:t>
            </a:r>
            <a:r>
              <a:rPr lang="en-US" sz="2000" dirty="0">
                <a:latin typeface="+mn-lt"/>
              </a:rPr>
              <a:t>: </a:t>
            </a:r>
            <a:r>
              <a:rPr lang="en-US" sz="2000" dirty="0">
                <a:latin typeface="Comic Sans MS"/>
                <a:cs typeface="Comic Sans MS"/>
              </a:rPr>
              <a:t>n, s</a:t>
            </a:r>
            <a:r>
              <a:rPr lang="en-US" sz="2000" baseline="-25000" dirty="0">
                <a:latin typeface="Comic Sans MS"/>
                <a:cs typeface="Comic Sans MS"/>
              </a:rPr>
              <a:t>1</a:t>
            </a:r>
            <a:r>
              <a:rPr lang="en-US" sz="2000" dirty="0">
                <a:latin typeface="Comic Sans MS"/>
                <a:cs typeface="Comic Sans MS"/>
              </a:rPr>
              <a:t>,…,</a:t>
            </a:r>
            <a:r>
              <a:rPr lang="en-US" sz="2000" dirty="0" err="1">
                <a:latin typeface="Comic Sans MS"/>
                <a:cs typeface="Comic Sans MS"/>
              </a:rPr>
              <a:t>s</a:t>
            </a:r>
            <a:r>
              <a:rPr lang="en-US" sz="2000" baseline="-25000" dirty="0" err="1">
                <a:latin typeface="Comic Sans MS"/>
                <a:cs typeface="Comic Sans MS"/>
              </a:rPr>
              <a:t>n</a:t>
            </a:r>
            <a:r>
              <a:rPr lang="en-US" sz="2000" baseline="-25000" dirty="0">
                <a:latin typeface="Comic Sans MS"/>
                <a:cs typeface="Comic Sans MS"/>
              </a:rPr>
              <a:t> , </a:t>
            </a:r>
            <a:r>
              <a:rPr lang="en-US" sz="2000" dirty="0">
                <a:latin typeface="Comic Sans MS"/>
                <a:cs typeface="Comic Sans MS"/>
              </a:rPr>
              <a:t>f</a:t>
            </a:r>
            <a:r>
              <a:rPr lang="en-US" sz="2000" baseline="-25000" dirty="0">
                <a:latin typeface="Comic Sans MS"/>
                <a:cs typeface="Comic Sans MS"/>
              </a:rPr>
              <a:t>1</a:t>
            </a:r>
            <a:r>
              <a:rPr lang="en-US" sz="2000" dirty="0">
                <a:latin typeface="Comic Sans MS"/>
                <a:cs typeface="Comic Sans MS"/>
              </a:rPr>
              <a:t>,…,</a:t>
            </a:r>
            <a:r>
              <a:rPr lang="en-US" sz="2000" dirty="0" err="1">
                <a:latin typeface="Comic Sans MS"/>
                <a:cs typeface="Comic Sans MS"/>
              </a:rPr>
              <a:t>f</a:t>
            </a:r>
            <a:r>
              <a:rPr lang="en-US" sz="2000" baseline="-25000" dirty="0" err="1">
                <a:latin typeface="Comic Sans MS"/>
                <a:cs typeface="Comic Sans MS"/>
              </a:rPr>
              <a:t>n</a:t>
            </a:r>
            <a:r>
              <a:rPr lang="en-US" sz="2000" baseline="-25000" dirty="0">
                <a:latin typeface="Comic Sans MS"/>
                <a:cs typeface="Comic Sans MS"/>
              </a:rPr>
              <a:t> , </a:t>
            </a:r>
            <a:r>
              <a:rPr lang="en-US" sz="2000" dirty="0">
                <a:latin typeface="Comic Sans MS"/>
                <a:cs typeface="Comic Sans MS"/>
              </a:rPr>
              <a:t>v</a:t>
            </a:r>
            <a:r>
              <a:rPr lang="en-US" sz="2000" baseline="-25000" dirty="0">
                <a:latin typeface="Comic Sans MS"/>
                <a:cs typeface="Comic Sans MS"/>
              </a:rPr>
              <a:t>1</a:t>
            </a:r>
            <a:r>
              <a:rPr lang="en-US" sz="2000" dirty="0">
                <a:latin typeface="Comic Sans MS"/>
                <a:cs typeface="Comic Sans MS"/>
              </a:rPr>
              <a:t>,…,</a:t>
            </a:r>
            <a:r>
              <a:rPr lang="en-US" sz="2000" dirty="0" err="1">
                <a:latin typeface="Comic Sans MS"/>
                <a:cs typeface="Comic Sans MS"/>
              </a:rPr>
              <a:t>v</a:t>
            </a:r>
            <a:r>
              <a:rPr lang="en-US" sz="2000" baseline="-25000" dirty="0" err="1">
                <a:latin typeface="Comic Sans MS"/>
                <a:cs typeface="Comic Sans MS"/>
              </a:rPr>
              <a:t>n</a:t>
            </a:r>
            <a:endParaRPr lang="en-US" sz="2000" dirty="0">
              <a:latin typeface="Comic Sans MS"/>
              <a:cs typeface="Comic Sans MS"/>
            </a:endParaRPr>
          </a:p>
          <a:p>
            <a:r>
              <a:rPr lang="en-US" sz="2000" dirty="0">
                <a:solidFill>
                  <a:srgbClr val="003399"/>
                </a:solidFill>
                <a:latin typeface="+mn-lt"/>
              </a:rPr>
              <a:t>Sort</a:t>
            </a:r>
            <a:r>
              <a:rPr lang="en-US" sz="2000" dirty="0">
                <a:latin typeface="+mn-lt"/>
              </a:rPr>
              <a:t> jobs by finish times so that </a:t>
            </a:r>
            <a:r>
              <a:rPr lang="en-US" sz="2000" dirty="0">
                <a:latin typeface="Comic Sans MS"/>
                <a:cs typeface="Comic Sans MS"/>
              </a:rPr>
              <a:t>f</a:t>
            </a:r>
            <a:r>
              <a:rPr lang="en-US" sz="2000" baseline="-25000" dirty="0">
                <a:latin typeface="Comic Sans MS"/>
                <a:cs typeface="Comic Sans MS"/>
              </a:rPr>
              <a:t>1</a:t>
            </a:r>
            <a:r>
              <a:rPr lang="en-US" sz="2000" dirty="0">
                <a:latin typeface="Comic Sans MS"/>
                <a:cs typeface="Comic Sans MS"/>
              </a:rPr>
              <a:t> </a:t>
            </a:r>
            <a:r>
              <a:rPr lang="en-US" sz="2000" dirty="0">
                <a:latin typeface="Comic Sans MS"/>
                <a:cs typeface="Comic Sans MS"/>
                <a:sym typeface="Symbol" charset="0"/>
              </a:rPr>
              <a:t>≤</a:t>
            </a:r>
            <a:r>
              <a:rPr lang="en-US" sz="2000" dirty="0">
                <a:latin typeface="Comic Sans MS"/>
                <a:cs typeface="Comic Sans MS"/>
              </a:rPr>
              <a:t> f</a:t>
            </a:r>
            <a:r>
              <a:rPr lang="en-US" sz="2000" baseline="-25000" dirty="0">
                <a:latin typeface="Comic Sans MS"/>
                <a:cs typeface="Comic Sans MS"/>
              </a:rPr>
              <a:t>2</a:t>
            </a:r>
            <a:r>
              <a:rPr lang="en-US" sz="2000" dirty="0">
                <a:latin typeface="Comic Sans MS"/>
                <a:cs typeface="Comic Sans MS"/>
              </a:rPr>
              <a:t> </a:t>
            </a:r>
            <a:r>
              <a:rPr lang="en-US" sz="2000" dirty="0">
                <a:latin typeface="Comic Sans MS"/>
                <a:cs typeface="Comic Sans MS"/>
                <a:sym typeface="Symbol" charset="0"/>
              </a:rPr>
              <a:t>≤</a:t>
            </a:r>
            <a:r>
              <a:rPr lang="en-US" sz="2000" dirty="0">
                <a:latin typeface="Comic Sans MS"/>
                <a:cs typeface="Comic Sans MS"/>
              </a:rPr>
              <a:t> ... </a:t>
            </a:r>
            <a:r>
              <a:rPr lang="en-US" sz="2000" dirty="0">
                <a:latin typeface="Comic Sans MS"/>
                <a:cs typeface="Comic Sans MS"/>
                <a:sym typeface="Symbol" charset="0"/>
              </a:rPr>
              <a:t>≤</a:t>
            </a:r>
            <a:r>
              <a:rPr lang="en-US" sz="2000" dirty="0">
                <a:latin typeface="Comic Sans MS"/>
                <a:cs typeface="Comic Sans MS"/>
              </a:rPr>
              <a:t> f</a:t>
            </a:r>
            <a:r>
              <a:rPr lang="en-US" sz="2000" baseline="-25000" dirty="0">
                <a:latin typeface="Comic Sans MS"/>
                <a:cs typeface="Comic Sans MS"/>
              </a:rPr>
              <a:t>n</a:t>
            </a:r>
            <a:r>
              <a:rPr lang="en-US" sz="2000" dirty="0">
                <a:latin typeface="+mn-lt"/>
              </a:rPr>
              <a:t>.</a:t>
            </a:r>
          </a:p>
          <a:p>
            <a:r>
              <a:rPr lang="en-US" sz="2000" dirty="0">
                <a:solidFill>
                  <a:srgbClr val="003399"/>
                </a:solidFill>
                <a:latin typeface="+mn-lt"/>
              </a:rPr>
              <a:t>Compute</a:t>
            </a:r>
            <a:r>
              <a:rPr lang="en-US" sz="2000" dirty="0">
                <a:latin typeface="+mn-lt"/>
              </a:rPr>
              <a:t> </a:t>
            </a:r>
            <a:r>
              <a:rPr lang="en-US" sz="2000" dirty="0">
                <a:latin typeface="Comic Sans MS"/>
                <a:cs typeface="Comic Sans MS"/>
              </a:rPr>
              <a:t>p(1), p(2), …, p(n)</a:t>
            </a:r>
          </a:p>
          <a:p>
            <a:endParaRPr lang="en-US" sz="2000" dirty="0">
              <a:latin typeface="+mn-lt"/>
            </a:endParaRPr>
          </a:p>
          <a:p>
            <a:pPr>
              <a:lnSpc>
                <a:spcPts val="3000"/>
              </a:lnSpc>
            </a:pPr>
            <a:r>
              <a:rPr lang="en-US" sz="2000" dirty="0">
                <a:solidFill>
                  <a:srgbClr val="003399"/>
                </a:solidFill>
                <a:latin typeface="+mn-lt"/>
              </a:rPr>
              <a:t>for</a:t>
            </a:r>
            <a:r>
              <a:rPr lang="en-US" sz="2000" dirty="0">
                <a:solidFill>
                  <a:schemeClr val="accent1"/>
                </a:solidFill>
                <a:latin typeface="+mn-lt"/>
              </a:rPr>
              <a:t> </a:t>
            </a:r>
            <a:r>
              <a:rPr lang="en-US" sz="2000" dirty="0">
                <a:latin typeface="Comic Sans MS"/>
                <a:cs typeface="Comic Sans MS"/>
              </a:rPr>
              <a:t>j </a:t>
            </a:r>
            <a:r>
              <a:rPr lang="en-US" sz="2000" dirty="0">
                <a:latin typeface="+mn-lt"/>
              </a:rPr>
              <a:t>= 1 to </a:t>
            </a:r>
            <a:r>
              <a:rPr lang="en-US" sz="2000" dirty="0">
                <a:latin typeface="Comic Sans MS"/>
                <a:cs typeface="Comic Sans MS"/>
              </a:rPr>
              <a:t>n</a:t>
            </a:r>
          </a:p>
          <a:p>
            <a:pPr>
              <a:lnSpc>
                <a:spcPts val="3000"/>
              </a:lnSpc>
            </a:pPr>
            <a:r>
              <a:rPr lang="en-US" sz="2000" dirty="0">
                <a:latin typeface="+mn-lt"/>
              </a:rPr>
              <a:t>   </a:t>
            </a:r>
            <a:r>
              <a:rPr lang="en-US" sz="2000" dirty="0">
                <a:latin typeface="Comic Sans MS"/>
                <a:cs typeface="Comic Sans MS"/>
              </a:rPr>
              <a:t>M[j] </a:t>
            </a:r>
            <a:r>
              <a:rPr lang="en-US" sz="2000" dirty="0">
                <a:latin typeface="+mn-lt"/>
              </a:rPr>
              <a:t>= empty</a:t>
            </a:r>
          </a:p>
          <a:p>
            <a:pPr>
              <a:lnSpc>
                <a:spcPts val="3000"/>
              </a:lnSpc>
            </a:pPr>
            <a:r>
              <a:rPr lang="en-US" sz="2000" dirty="0">
                <a:latin typeface="Comic Sans MS"/>
                <a:cs typeface="Comic Sans MS"/>
              </a:rPr>
              <a:t>M[j] </a:t>
            </a:r>
            <a:r>
              <a:rPr lang="en-US" sz="2000" dirty="0">
                <a:latin typeface="+mn-lt"/>
              </a:rPr>
              <a:t>= 0</a:t>
            </a:r>
          </a:p>
          <a:p>
            <a:pPr>
              <a:lnSpc>
                <a:spcPts val="3000"/>
              </a:lnSpc>
            </a:pPr>
            <a:endParaRPr lang="en-US" sz="2000" dirty="0">
              <a:latin typeface="+mn-lt"/>
            </a:endParaRPr>
          </a:p>
          <a:p>
            <a:pPr>
              <a:lnSpc>
                <a:spcPts val="3000"/>
              </a:lnSpc>
            </a:pPr>
            <a:r>
              <a:rPr lang="en-US" sz="2000" dirty="0">
                <a:latin typeface="+mn-lt"/>
              </a:rPr>
              <a:t>M-Compute-Opt(</a:t>
            </a:r>
            <a:r>
              <a:rPr lang="en-US" sz="2000" dirty="0">
                <a:latin typeface="Comic Sans MS"/>
                <a:cs typeface="Comic Sans MS"/>
              </a:rPr>
              <a:t>j</a:t>
            </a:r>
            <a:r>
              <a:rPr lang="en-US" sz="2000" dirty="0">
                <a:latin typeface="+mn-lt"/>
              </a:rPr>
              <a:t>) </a:t>
            </a:r>
          </a:p>
          <a:p>
            <a:pPr>
              <a:lnSpc>
                <a:spcPts val="3000"/>
              </a:lnSpc>
            </a:pPr>
            <a:r>
              <a:rPr lang="en-US" sz="2000" dirty="0">
                <a:latin typeface="+mn-lt"/>
              </a:rPr>
              <a:t>{</a:t>
            </a:r>
          </a:p>
          <a:p>
            <a:pPr>
              <a:lnSpc>
                <a:spcPts val="3000"/>
              </a:lnSpc>
            </a:pPr>
            <a:r>
              <a:rPr lang="en-US" sz="2000" dirty="0">
                <a:latin typeface="+mn-lt"/>
              </a:rPr>
              <a:t>   </a:t>
            </a:r>
            <a:r>
              <a:rPr lang="en-US" sz="2000" dirty="0">
                <a:solidFill>
                  <a:srgbClr val="003399"/>
                </a:solidFill>
                <a:latin typeface="+mn-lt"/>
              </a:rPr>
              <a:t>if </a:t>
            </a:r>
            <a:r>
              <a:rPr lang="en-US" sz="2000" dirty="0">
                <a:latin typeface="+mn-lt"/>
              </a:rPr>
              <a:t>(</a:t>
            </a:r>
            <a:r>
              <a:rPr lang="en-US" sz="2000" dirty="0">
                <a:latin typeface="Comic Sans MS"/>
                <a:cs typeface="Comic Sans MS"/>
              </a:rPr>
              <a:t>M[j]</a:t>
            </a:r>
            <a:r>
              <a:rPr lang="en-US" sz="2000" dirty="0">
                <a:latin typeface="+mn-lt"/>
              </a:rPr>
              <a:t> is empty)</a:t>
            </a:r>
          </a:p>
          <a:p>
            <a:pPr>
              <a:lnSpc>
                <a:spcPts val="3000"/>
              </a:lnSpc>
            </a:pPr>
            <a:r>
              <a:rPr lang="en-US" sz="2000" dirty="0">
                <a:latin typeface="+mn-lt"/>
              </a:rPr>
              <a:t>      </a:t>
            </a:r>
            <a:r>
              <a:rPr lang="en-US" sz="2000" dirty="0">
                <a:latin typeface="Comic Sans MS"/>
                <a:cs typeface="Comic Sans MS"/>
              </a:rPr>
              <a:t>M[j] </a:t>
            </a:r>
            <a:r>
              <a:rPr lang="en-US" sz="2000" dirty="0">
                <a:latin typeface="+mn-lt"/>
              </a:rPr>
              <a:t>= max(</a:t>
            </a:r>
            <a:r>
              <a:rPr lang="en-US" sz="2000" dirty="0" err="1">
                <a:latin typeface="Comic Sans MS"/>
                <a:cs typeface="Comic Sans MS"/>
              </a:rPr>
              <a:t>v</a:t>
            </a:r>
            <a:r>
              <a:rPr lang="en-US" sz="2000" baseline="-25000" dirty="0" err="1">
                <a:latin typeface="Comic Sans MS"/>
                <a:cs typeface="Comic Sans MS"/>
              </a:rPr>
              <a:t>j</a:t>
            </a:r>
            <a:r>
              <a:rPr lang="en-US" sz="2000" dirty="0">
                <a:latin typeface="Comic Sans MS"/>
                <a:cs typeface="Comic Sans MS"/>
              </a:rPr>
              <a:t> </a:t>
            </a:r>
            <a:r>
              <a:rPr lang="en-US" sz="2000" dirty="0">
                <a:latin typeface="+mn-lt"/>
              </a:rPr>
              <a:t>+ M-Compute-Opt(</a:t>
            </a:r>
            <a:r>
              <a:rPr lang="en-US" sz="2000" dirty="0">
                <a:latin typeface="Comic Sans MS"/>
                <a:cs typeface="Comic Sans MS"/>
              </a:rPr>
              <a:t>p(j)</a:t>
            </a:r>
            <a:r>
              <a:rPr lang="en-US" sz="2000" dirty="0">
                <a:latin typeface="+mn-lt"/>
              </a:rPr>
              <a:t>), M-Compute-Opt(</a:t>
            </a:r>
            <a:r>
              <a:rPr lang="en-US" sz="2000" dirty="0">
                <a:latin typeface="Comic Sans MS"/>
                <a:cs typeface="Comic Sans MS"/>
              </a:rPr>
              <a:t>j-1</a:t>
            </a:r>
            <a:r>
              <a:rPr lang="en-US" sz="2000" dirty="0">
                <a:latin typeface="+mn-lt"/>
              </a:rPr>
              <a:t>))</a:t>
            </a:r>
          </a:p>
          <a:p>
            <a:pPr>
              <a:lnSpc>
                <a:spcPts val="3000"/>
              </a:lnSpc>
            </a:pPr>
            <a:r>
              <a:rPr lang="en-US" sz="2000" dirty="0">
                <a:latin typeface="+mn-lt"/>
              </a:rPr>
              <a:t>   </a:t>
            </a:r>
            <a:r>
              <a:rPr lang="en-US" sz="2000" dirty="0">
                <a:solidFill>
                  <a:srgbClr val="003399"/>
                </a:solidFill>
                <a:latin typeface="+mn-lt"/>
              </a:rPr>
              <a:t>return</a:t>
            </a:r>
            <a:r>
              <a:rPr lang="en-US" sz="2000" dirty="0">
                <a:latin typeface="+mn-lt"/>
              </a:rPr>
              <a:t> </a:t>
            </a:r>
            <a:r>
              <a:rPr lang="en-US" sz="2000" dirty="0">
                <a:latin typeface="Comic Sans MS"/>
                <a:cs typeface="Comic Sans MS"/>
              </a:rPr>
              <a:t>M[j]</a:t>
            </a:r>
          </a:p>
          <a:p>
            <a:pPr>
              <a:lnSpc>
                <a:spcPts val="3000"/>
              </a:lnSpc>
            </a:pPr>
            <a:r>
              <a:rPr lang="en-US" sz="2000" dirty="0">
                <a:latin typeface="+mn-lt"/>
              </a:rPr>
              <a:t>}</a:t>
            </a:r>
          </a:p>
        </p:txBody>
      </p:sp>
      <p:sp>
        <p:nvSpPr>
          <p:cNvPr id="559109" name="Text Box 5"/>
          <p:cNvSpPr txBox="1">
            <a:spLocks noChangeArrowheads="1"/>
          </p:cNvSpPr>
          <p:nvPr/>
        </p:nvSpPr>
        <p:spPr bwMode="auto">
          <a:xfrm>
            <a:off x="3244231" y="3547569"/>
            <a:ext cx="838200"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defTabSz="1019175">
              <a:defRPr kumimoji="1" sz="2400">
                <a:solidFill>
                  <a:schemeClr val="tx1"/>
                </a:solidFill>
                <a:latin typeface="Comic Sans MS" charset="0"/>
                <a:ea typeface="ＭＳ Ｐゴシック" charset="0"/>
              </a:defRPr>
            </a:lvl1pPr>
            <a:lvl2pPr marL="509588" defTabSz="1019175">
              <a:defRPr kumimoji="1" sz="2400">
                <a:solidFill>
                  <a:schemeClr val="tx1"/>
                </a:solidFill>
                <a:latin typeface="Comic Sans MS" charset="0"/>
                <a:ea typeface="ＭＳ Ｐゴシック" charset="0"/>
              </a:defRPr>
            </a:lvl2pPr>
            <a:lvl3pPr marL="1019175" defTabSz="1019175">
              <a:defRPr kumimoji="1" sz="2400">
                <a:solidFill>
                  <a:schemeClr val="tx1"/>
                </a:solidFill>
                <a:latin typeface="Comic Sans MS" charset="0"/>
                <a:ea typeface="ＭＳ Ｐゴシック" charset="0"/>
              </a:defRPr>
            </a:lvl3pPr>
            <a:lvl4pPr marL="1528763" defTabSz="1019175">
              <a:defRPr kumimoji="1" sz="2400">
                <a:solidFill>
                  <a:schemeClr val="tx1"/>
                </a:solidFill>
                <a:latin typeface="Comic Sans MS" charset="0"/>
                <a:ea typeface="ＭＳ Ｐゴシック" charset="0"/>
              </a:defRPr>
            </a:lvl4pPr>
            <a:lvl5pPr marL="2038350" defTabSz="1019175">
              <a:defRPr kumimoji="1" sz="2400">
                <a:solidFill>
                  <a:schemeClr val="tx1"/>
                </a:solidFill>
                <a:latin typeface="Comic Sans MS"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Comic Sans MS"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Comic Sans MS"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Comic Sans MS"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Comic Sans MS" charset="0"/>
                <a:ea typeface="ＭＳ Ｐゴシック" charset="0"/>
              </a:defRPr>
            </a:lvl9pPr>
          </a:lstStyle>
          <a:p>
            <a:pPr>
              <a:spcBef>
                <a:spcPct val="50000"/>
              </a:spcBef>
            </a:pPr>
            <a:r>
              <a:rPr lang="en-US" sz="1200" dirty="0"/>
              <a:t>global array</a:t>
            </a:r>
            <a:endParaRPr lang="en-US" sz="1200" dirty="0">
              <a:sym typeface="Symbol" charset="0"/>
            </a:endParaRPr>
          </a:p>
        </p:txBody>
      </p:sp>
      <p:sp>
        <p:nvSpPr>
          <p:cNvPr id="559110" name="Line 6"/>
          <p:cNvSpPr>
            <a:spLocks noChangeShapeType="1"/>
          </p:cNvSpPr>
          <p:nvPr/>
        </p:nvSpPr>
        <p:spPr bwMode="auto">
          <a:xfrm flipH="1">
            <a:off x="2915619" y="3661869"/>
            <a:ext cx="212725" cy="0"/>
          </a:xfrm>
          <a:prstGeom prst="line">
            <a:avLst/>
          </a:prstGeom>
          <a:noFill/>
          <a:ln w="9525">
            <a:solidFill>
              <a:schemeClr val="tx1"/>
            </a:solidFill>
            <a:round/>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559111" name="Rectangle 7"/>
          <p:cNvSpPr>
            <a:spLocks noGrp="1" noChangeArrowheads="1"/>
          </p:cNvSpPr>
          <p:nvPr>
            <p:ph type="title"/>
          </p:nvPr>
        </p:nvSpPr>
        <p:spPr/>
        <p:txBody>
          <a:bodyPr/>
          <a:lstStyle/>
          <a:p>
            <a:r>
              <a:rPr lang="en-US" sz="3200" dirty="0" err="1"/>
              <a:t>Memoized</a:t>
            </a:r>
            <a:r>
              <a:rPr lang="en-US" sz="3200" dirty="0"/>
              <a:t> Version</a:t>
            </a:r>
          </a:p>
        </p:txBody>
      </p:sp>
      <p:sp>
        <p:nvSpPr>
          <p:cNvPr id="559112" name="Rectangle 8"/>
          <p:cNvSpPr>
            <a:spLocks noGrp="1" noChangeArrowheads="1"/>
          </p:cNvSpPr>
          <p:nvPr>
            <p:ph type="body" idx="1"/>
          </p:nvPr>
        </p:nvSpPr>
        <p:spPr>
          <a:xfrm>
            <a:off x="142875" y="1123721"/>
            <a:ext cx="9318625" cy="1018647"/>
          </a:xfrm>
        </p:spPr>
        <p:txBody>
          <a:bodyPr/>
          <a:lstStyle/>
          <a:p>
            <a:r>
              <a:rPr lang="en-US" sz="2400" dirty="0">
                <a:solidFill>
                  <a:srgbClr val="2D2D8A"/>
                </a:solidFill>
              </a:rPr>
              <a:t>Store results of each sub-problem; lookup as needed</a:t>
            </a:r>
          </a:p>
        </p:txBody>
      </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E83AA959-E48C-7801-0055-D5DED172552F}"/>
              </a:ext>
            </a:extLst>
          </p:cNvPr>
          <p:cNvSpPr>
            <a:spLocks noGrp="1"/>
          </p:cNvSpPr>
          <p:nvPr>
            <p:ph type="sldNum" sz="quarter" idx="12"/>
          </p:nvPr>
        </p:nvSpPr>
        <p:spPr/>
        <p:txBody>
          <a:bodyPr/>
          <a:lstStyle/>
          <a:p>
            <a:fld id="{D121A9E4-027E-6D48-8F40-DD130E118377}" type="slidenum">
              <a:rPr lang="en-US" smtClean="0"/>
              <a:pPr/>
              <a:t>13</a:t>
            </a:fld>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461861-804C-9550-2F33-BCC7A2D96FF1}"/>
                  </a:ext>
                </a:extLst>
              </p14:cNvPr>
              <p14:cNvContentPartPr/>
              <p14:nvPr/>
            </p14:nvContentPartPr>
            <p14:xfrm>
              <a:off x="1762560" y="5514120"/>
              <a:ext cx="5799240" cy="606960"/>
            </p14:xfrm>
          </p:contentPart>
        </mc:Choice>
        <mc:Fallback xmlns="">
          <p:pic>
            <p:nvPicPr>
              <p:cNvPr id="4" name="Ink 3">
                <a:extLst>
                  <a:ext uri="{FF2B5EF4-FFF2-40B4-BE49-F238E27FC236}">
                    <a16:creationId xmlns:a16="http://schemas.microsoft.com/office/drawing/2014/main" id="{25461861-804C-9550-2F33-BCC7A2D96FF1}"/>
                  </a:ext>
                </a:extLst>
              </p:cNvPr>
              <p:cNvPicPr/>
              <p:nvPr/>
            </p:nvPicPr>
            <p:blipFill>
              <a:blip r:embed="rId4"/>
              <a:stretch>
                <a:fillRect/>
              </a:stretch>
            </p:blipFill>
            <p:spPr>
              <a:xfrm>
                <a:off x="1746360" y="5497920"/>
                <a:ext cx="5831640" cy="639360"/>
              </a:xfrm>
              <a:prstGeom prst="rect">
                <a:avLst/>
              </a:prstGeom>
            </p:spPr>
          </p:pic>
        </mc:Fallback>
      </mc:AlternateContent>
    </p:spTree>
    <p:extLst>
      <p:ext uri="{BB962C8B-B14F-4D97-AF65-F5344CB8AC3E}">
        <p14:creationId xmlns:p14="http://schemas.microsoft.com/office/powerpoint/2010/main" val="195229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dirty="0"/>
              <a:t>Analysis of Running Time</a:t>
            </a:r>
          </a:p>
        </p:txBody>
      </p:sp>
      <p:sp>
        <p:nvSpPr>
          <p:cNvPr id="451587" name="Rectangle 3"/>
          <p:cNvSpPr>
            <a:spLocks noGrp="1" noChangeArrowheads="1"/>
          </p:cNvSpPr>
          <p:nvPr>
            <p:ph type="body" idx="1"/>
          </p:nvPr>
        </p:nvSpPr>
        <p:spPr>
          <a:xfrm>
            <a:off x="350837" y="1112162"/>
            <a:ext cx="8848725" cy="5518910"/>
          </a:xfrm>
        </p:spPr>
        <p:txBody>
          <a:bodyPr/>
          <a:lstStyle/>
          <a:p>
            <a:r>
              <a:rPr lang="en-US" dirty="0" err="1">
                <a:solidFill>
                  <a:srgbClr val="262626"/>
                </a:solidFill>
              </a:rPr>
              <a:t>Memoized</a:t>
            </a:r>
            <a:r>
              <a:rPr lang="en-US" dirty="0">
                <a:solidFill>
                  <a:srgbClr val="262626"/>
                </a:solidFill>
              </a:rPr>
              <a:t> version of algorithm takes O(n log n)</a:t>
            </a:r>
          </a:p>
          <a:p>
            <a:pPr lvl="1"/>
            <a:r>
              <a:rPr lang="en-US" dirty="0"/>
              <a:t>Sort by finish time:  O(n log n)</a:t>
            </a:r>
          </a:p>
          <a:p>
            <a:pPr lvl="1"/>
            <a:r>
              <a:rPr lang="en-US" dirty="0"/>
              <a:t>Computing p(</a:t>
            </a:r>
            <a:r>
              <a:rPr lang="en-US" dirty="0">
                <a:sym typeface="Symbol" charset="0"/>
              </a:rPr>
              <a:t>∙</a:t>
            </a:r>
            <a:r>
              <a:rPr lang="en-US" dirty="0"/>
              <a:t>)</a:t>
            </a:r>
            <a:r>
              <a:rPr lang="en-US" sz="2000" baseline="-25000" dirty="0"/>
              <a:t> </a:t>
            </a:r>
            <a:r>
              <a:rPr lang="en-US" dirty="0"/>
              <a:t>:  O(n) after sorting by start time</a:t>
            </a:r>
          </a:p>
          <a:p>
            <a:pPr lvl="1"/>
            <a:r>
              <a:rPr lang="en-US" sz="1600" dirty="0">
                <a:latin typeface="Courier New" charset="0"/>
              </a:rPr>
              <a:t>M-</a:t>
            </a:r>
            <a:r>
              <a:rPr lang="en-US" sz="1600" dirty="0">
                <a:solidFill>
                  <a:srgbClr val="000000"/>
                </a:solidFill>
                <a:latin typeface="Courier New" charset="0"/>
              </a:rPr>
              <a:t>Compute-Opt(j)</a:t>
            </a:r>
            <a:r>
              <a:rPr lang="en-US" dirty="0">
                <a:solidFill>
                  <a:srgbClr val="000000"/>
                </a:solidFill>
              </a:rPr>
              <a:t>:  each invocation takes O(1) time and either</a:t>
            </a:r>
          </a:p>
          <a:p>
            <a:pPr lvl="2"/>
            <a:r>
              <a:rPr lang="en-US" dirty="0">
                <a:solidFill>
                  <a:srgbClr val="000000"/>
                </a:solidFill>
              </a:rPr>
              <a:t>(</a:t>
            </a:r>
            <a:r>
              <a:rPr lang="en-US" dirty="0" err="1">
                <a:solidFill>
                  <a:srgbClr val="000000"/>
                </a:solidFill>
              </a:rPr>
              <a:t>i</a:t>
            </a:r>
            <a:r>
              <a:rPr lang="en-US" dirty="0">
                <a:solidFill>
                  <a:srgbClr val="000000"/>
                </a:solidFill>
              </a:rPr>
              <a:t>)  returns an existing value </a:t>
            </a:r>
            <a:r>
              <a:rPr lang="en-US" sz="1600" dirty="0">
                <a:solidFill>
                  <a:srgbClr val="000000"/>
                </a:solidFill>
                <a:latin typeface="Courier New" charset="0"/>
              </a:rPr>
              <a:t>M[j]</a:t>
            </a:r>
          </a:p>
          <a:p>
            <a:pPr lvl="2"/>
            <a:r>
              <a:rPr lang="en-US" dirty="0">
                <a:solidFill>
                  <a:srgbClr val="000000"/>
                </a:solidFill>
              </a:rPr>
              <a:t>(ii) fills in one new entry </a:t>
            </a:r>
            <a:r>
              <a:rPr lang="en-US" sz="1600" dirty="0">
                <a:solidFill>
                  <a:srgbClr val="000000"/>
                </a:solidFill>
                <a:latin typeface="Courier New" charset="0"/>
              </a:rPr>
              <a:t>M[j]</a:t>
            </a:r>
            <a:r>
              <a:rPr lang="en-US" dirty="0">
                <a:solidFill>
                  <a:srgbClr val="000000"/>
                </a:solidFill>
              </a:rPr>
              <a:t> and makes two recursive calls</a:t>
            </a:r>
          </a:p>
          <a:p>
            <a:pPr lvl="1"/>
            <a:r>
              <a:rPr lang="en-US" dirty="0">
                <a:solidFill>
                  <a:srgbClr val="000000"/>
                </a:solidFill>
              </a:rPr>
              <a:t>Progress measure </a:t>
            </a:r>
            <a:r>
              <a:rPr lang="en-US" dirty="0">
                <a:solidFill>
                  <a:srgbClr val="000000"/>
                </a:solidFill>
                <a:sym typeface="Symbol" charset="0"/>
              </a:rPr>
              <a:t></a:t>
            </a:r>
            <a:r>
              <a:rPr lang="en-US" dirty="0">
                <a:solidFill>
                  <a:srgbClr val="000000"/>
                </a:solidFill>
              </a:rPr>
              <a:t> = # nonempty entries of </a:t>
            </a:r>
            <a:r>
              <a:rPr lang="en-US" sz="1600" dirty="0">
                <a:solidFill>
                  <a:srgbClr val="000000"/>
                </a:solidFill>
                <a:latin typeface="Courier New" charset="0"/>
              </a:rPr>
              <a:t>M[]</a:t>
            </a:r>
            <a:r>
              <a:rPr lang="en-US" dirty="0">
                <a:solidFill>
                  <a:srgbClr val="000000"/>
                </a:solidFill>
              </a:rPr>
              <a:t>.</a:t>
            </a:r>
            <a:endParaRPr lang="en-US" dirty="0">
              <a:solidFill>
                <a:srgbClr val="000000"/>
              </a:solidFill>
              <a:latin typeface="Courier New" charset="0"/>
            </a:endParaRPr>
          </a:p>
          <a:p>
            <a:pPr lvl="2"/>
            <a:r>
              <a:rPr lang="en-US" dirty="0">
                <a:solidFill>
                  <a:srgbClr val="000000"/>
                </a:solidFill>
              </a:rPr>
              <a:t>initially </a:t>
            </a:r>
            <a:r>
              <a:rPr lang="en-US" dirty="0">
                <a:solidFill>
                  <a:srgbClr val="000000"/>
                </a:solidFill>
                <a:sym typeface="Symbol" charset="0"/>
              </a:rPr>
              <a:t></a:t>
            </a:r>
            <a:r>
              <a:rPr lang="en-US" dirty="0">
                <a:solidFill>
                  <a:srgbClr val="000000"/>
                </a:solidFill>
              </a:rPr>
              <a:t> = 0,  throughout </a:t>
            </a:r>
            <a:r>
              <a:rPr lang="en-US" dirty="0">
                <a:solidFill>
                  <a:srgbClr val="000000"/>
                </a:solidFill>
                <a:sym typeface="Symbol" charset="0"/>
              </a:rPr>
              <a:t></a:t>
            </a:r>
            <a:r>
              <a:rPr lang="en-US" dirty="0">
                <a:solidFill>
                  <a:srgbClr val="000000"/>
                </a:solidFill>
              </a:rPr>
              <a:t> </a:t>
            </a:r>
            <a:r>
              <a:rPr lang="en-US" dirty="0">
                <a:solidFill>
                  <a:srgbClr val="000000"/>
                </a:solidFill>
                <a:sym typeface="Symbol" charset="0"/>
              </a:rPr>
              <a:t>≤</a:t>
            </a:r>
            <a:r>
              <a:rPr lang="en-US" dirty="0">
                <a:solidFill>
                  <a:srgbClr val="000000"/>
                </a:solidFill>
              </a:rPr>
              <a:t> n. </a:t>
            </a:r>
          </a:p>
          <a:p>
            <a:pPr lvl="2"/>
            <a:r>
              <a:rPr lang="en-US" dirty="0">
                <a:solidFill>
                  <a:srgbClr val="000000"/>
                </a:solidFill>
              </a:rPr>
              <a:t>(ii) increases </a:t>
            </a:r>
            <a:r>
              <a:rPr lang="en-US" dirty="0">
                <a:solidFill>
                  <a:srgbClr val="000000"/>
                </a:solidFill>
                <a:sym typeface="Symbol" charset="0"/>
              </a:rPr>
              <a:t></a:t>
            </a:r>
            <a:r>
              <a:rPr lang="en-US" dirty="0">
                <a:solidFill>
                  <a:srgbClr val="000000"/>
                </a:solidFill>
              </a:rPr>
              <a:t> by 1  </a:t>
            </a:r>
            <a:r>
              <a:rPr lang="en-US" dirty="0">
                <a:solidFill>
                  <a:srgbClr val="000000"/>
                </a:solidFill>
                <a:sym typeface="Symbol" charset="0"/>
              </a:rPr>
              <a:t>⇒  at most 2n recursive calls.</a:t>
            </a:r>
          </a:p>
          <a:p>
            <a:pPr lvl="1"/>
            <a:r>
              <a:rPr lang="en-US" dirty="0">
                <a:sym typeface="Symbol" charset="0"/>
              </a:rPr>
              <a:t>Overall running time of </a:t>
            </a:r>
            <a:r>
              <a:rPr lang="en-US" sz="1600" dirty="0">
                <a:latin typeface="Courier New" charset="0"/>
                <a:sym typeface="Symbol" charset="0"/>
              </a:rPr>
              <a:t>M-Compute-Opt(n)</a:t>
            </a:r>
            <a:r>
              <a:rPr lang="en-US" dirty="0">
                <a:sym typeface="Symbol" charset="0"/>
              </a:rPr>
              <a:t> is O(n). </a:t>
            </a:r>
            <a:endParaRPr lang="en-US" dirty="0">
              <a:cs typeface="Lucida Grande" charset="0"/>
            </a:endParaRPr>
          </a:p>
          <a:p>
            <a:r>
              <a:rPr lang="en-US" dirty="0">
                <a:solidFill>
                  <a:srgbClr val="262626"/>
                </a:solidFill>
              </a:rPr>
              <a:t>Running time:  O(n) if jobs are pre-sorted by start and finish times</a:t>
            </a:r>
          </a:p>
        </p:txBody>
      </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485ADDEE-AD4E-006E-6A88-38E561F3DB8D}"/>
              </a:ext>
            </a:extLst>
          </p:cNvPr>
          <p:cNvSpPr>
            <a:spLocks noGrp="1"/>
          </p:cNvSpPr>
          <p:nvPr>
            <p:ph type="sldNum" sz="quarter" idx="12"/>
          </p:nvPr>
        </p:nvSpPr>
        <p:spPr/>
        <p:txBody>
          <a:bodyPr/>
          <a:lstStyle/>
          <a:p>
            <a:fld id="{D121A9E4-027E-6D48-8F40-DD130E118377}" type="slidenum">
              <a:rPr lang="en-US" smtClean="0"/>
              <a:pPr/>
              <a:t>14</a:t>
            </a:fld>
            <a:endParaRPr lang="en-US"/>
          </a:p>
        </p:txBody>
      </p:sp>
    </p:spTree>
    <p:extLst>
      <p:ext uri="{BB962C8B-B14F-4D97-AF65-F5344CB8AC3E}">
        <p14:creationId xmlns:p14="http://schemas.microsoft.com/office/powerpoint/2010/main" val="39452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5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5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5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15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1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7" name="Rectangle 7"/>
          <p:cNvSpPr>
            <a:spLocks noGrp="1" noChangeArrowheads="1"/>
          </p:cNvSpPr>
          <p:nvPr>
            <p:ph type="title"/>
          </p:nvPr>
        </p:nvSpPr>
        <p:spPr/>
        <p:txBody>
          <a:bodyPr/>
          <a:lstStyle/>
          <a:p>
            <a:r>
              <a:rPr lang="en-US" dirty="0"/>
              <a:t>4. Finding the Optimal Solution</a:t>
            </a:r>
          </a:p>
        </p:txBody>
      </p:sp>
      <p:sp>
        <p:nvSpPr>
          <p:cNvPr id="450568" name="Rectangle 8"/>
          <p:cNvSpPr>
            <a:spLocks noGrp="1" noChangeArrowheads="1"/>
          </p:cNvSpPr>
          <p:nvPr>
            <p:ph type="body" idx="1"/>
          </p:nvPr>
        </p:nvSpPr>
        <p:spPr>
          <a:xfrm>
            <a:off x="350837" y="1214438"/>
            <a:ext cx="8721725" cy="5076825"/>
          </a:xfrm>
        </p:spPr>
        <p:txBody>
          <a:bodyPr/>
          <a:lstStyle/>
          <a:p>
            <a:r>
              <a:rPr lang="en-US" dirty="0">
                <a:solidFill>
                  <a:srgbClr val="2D2D8A"/>
                </a:solidFill>
              </a:rPr>
              <a:t>Two options</a:t>
            </a:r>
          </a:p>
          <a:p>
            <a:pPr marL="914400" lvl="1" indent="-457200">
              <a:buFont typeface="+mj-lt"/>
              <a:buAutoNum type="arabicPeriod"/>
            </a:pPr>
            <a:r>
              <a:rPr lang="en-US" dirty="0">
                <a:solidFill>
                  <a:schemeClr val="tx1"/>
                </a:solidFill>
              </a:rPr>
              <a:t>Store additional information: at each time step store either j or p(j) – value that gave the optimal solution</a:t>
            </a:r>
            <a:endParaRPr lang="en-US" dirty="0"/>
          </a:p>
          <a:p>
            <a:pPr marL="914400" lvl="1" indent="-457200">
              <a:buFont typeface="+mj-lt"/>
              <a:buAutoNum type="arabicPeriod"/>
            </a:pPr>
            <a:r>
              <a:rPr lang="en-US" dirty="0"/>
              <a:t>Recursively find the solution by iterating through array M</a:t>
            </a:r>
          </a:p>
        </p:txBody>
      </p:sp>
      <p:sp>
        <p:nvSpPr>
          <p:cNvPr id="450569" name="Text Box 9"/>
          <p:cNvSpPr txBox="1">
            <a:spLocks noChangeArrowheads="1"/>
          </p:cNvSpPr>
          <p:nvPr/>
        </p:nvSpPr>
        <p:spPr bwMode="auto">
          <a:xfrm>
            <a:off x="3051528" y="2919513"/>
            <a:ext cx="4568472" cy="3681008"/>
          </a:xfrm>
          <a:prstGeom prst="rect">
            <a:avLst/>
          </a:prstGeom>
          <a:noFill/>
          <a:ln>
            <a:noFill/>
          </a:ln>
          <a:effectLst/>
        </p:spPr>
        <p:txBody>
          <a:bodyPr wrap="square" lIns="182880" tIns="91440" rIns="137160" bIns="91440">
            <a:spAutoFit/>
          </a:bodyPr>
          <a:lstStyle/>
          <a:p>
            <a:pPr>
              <a:lnSpc>
                <a:spcPct val="40000"/>
              </a:lnSpc>
              <a:spcBef>
                <a:spcPct val="50000"/>
              </a:spcBef>
            </a:pPr>
            <a:endParaRPr kumimoji="0" lang="en-US" b="1" dirty="0">
              <a:solidFill>
                <a:schemeClr val="bg2"/>
              </a:solidFill>
              <a:latin typeface="Courier New" charset="0"/>
            </a:endParaRPr>
          </a:p>
          <a:p>
            <a:endParaRPr lang="en-US" sz="2000" dirty="0">
              <a:latin typeface="+mn-lt"/>
            </a:endParaRPr>
          </a:p>
          <a:p>
            <a:r>
              <a:rPr lang="en-US" sz="2000" dirty="0">
                <a:latin typeface="Century Gothic"/>
                <a:cs typeface="Century Gothic"/>
              </a:rPr>
              <a:t>Find-Solution(</a:t>
            </a:r>
            <a:r>
              <a:rPr lang="en-US" sz="2000" dirty="0">
                <a:solidFill>
                  <a:srgbClr val="2D2D8A"/>
                </a:solidFill>
                <a:latin typeface="Century Gothic"/>
                <a:cs typeface="Century Gothic"/>
              </a:rPr>
              <a:t>j</a:t>
            </a:r>
            <a:r>
              <a:rPr lang="en-US" sz="2000" dirty="0">
                <a:latin typeface="Century Gothic"/>
                <a:cs typeface="Century Gothic"/>
              </a:rPr>
              <a:t>) </a:t>
            </a:r>
          </a:p>
          <a:p>
            <a:r>
              <a:rPr lang="en-US" sz="2000" dirty="0">
                <a:latin typeface="Century Gothic"/>
                <a:cs typeface="Century Gothic"/>
              </a:rPr>
              <a:t>{</a:t>
            </a:r>
          </a:p>
          <a:p>
            <a:r>
              <a:rPr lang="en-US" sz="2000" dirty="0">
                <a:latin typeface="Century Gothic"/>
                <a:cs typeface="Century Gothic"/>
              </a:rPr>
              <a:t>   </a:t>
            </a:r>
            <a:r>
              <a:rPr lang="en-US" sz="2000" dirty="0">
                <a:solidFill>
                  <a:srgbClr val="003399"/>
                </a:solidFill>
                <a:latin typeface="Century Gothic"/>
                <a:cs typeface="Century Gothic"/>
              </a:rPr>
              <a:t>if</a:t>
            </a:r>
            <a:r>
              <a:rPr lang="en-US" sz="2000" dirty="0">
                <a:latin typeface="Century Gothic"/>
                <a:cs typeface="Century Gothic"/>
              </a:rPr>
              <a:t> (</a:t>
            </a:r>
            <a:r>
              <a:rPr lang="en-US" sz="2000" dirty="0">
                <a:latin typeface="Comic Sans MS"/>
                <a:cs typeface="Comic Sans MS"/>
              </a:rPr>
              <a:t>j = 0</a:t>
            </a:r>
            <a:r>
              <a:rPr lang="en-US" sz="2000" dirty="0">
                <a:latin typeface="Century Gothic"/>
                <a:cs typeface="Century Gothic"/>
              </a:rPr>
              <a:t>)</a:t>
            </a:r>
          </a:p>
          <a:p>
            <a:r>
              <a:rPr lang="en-US" sz="2000" dirty="0">
                <a:latin typeface="Century Gothic"/>
                <a:cs typeface="Century Gothic"/>
              </a:rPr>
              <a:t>      output nothing</a:t>
            </a:r>
          </a:p>
          <a:p>
            <a:r>
              <a:rPr lang="en-US" sz="2000" dirty="0">
                <a:latin typeface="Century Gothic"/>
                <a:cs typeface="Century Gothic"/>
              </a:rPr>
              <a:t>   </a:t>
            </a:r>
            <a:r>
              <a:rPr lang="en-US" sz="2000" dirty="0">
                <a:solidFill>
                  <a:srgbClr val="003399"/>
                </a:solidFill>
                <a:latin typeface="Century Gothic"/>
                <a:cs typeface="Century Gothic"/>
              </a:rPr>
              <a:t>else if </a:t>
            </a:r>
            <a:r>
              <a:rPr lang="en-US" sz="2000" dirty="0">
                <a:latin typeface="Century Gothic"/>
                <a:cs typeface="Century Gothic"/>
              </a:rPr>
              <a:t>(</a:t>
            </a:r>
            <a:r>
              <a:rPr lang="en-US" sz="2000" dirty="0" err="1">
                <a:latin typeface="Comic Sans MS"/>
                <a:cs typeface="Comic Sans MS"/>
              </a:rPr>
              <a:t>v</a:t>
            </a:r>
            <a:r>
              <a:rPr lang="en-US" sz="2000" baseline="-25000" dirty="0" err="1">
                <a:latin typeface="Comic Sans MS"/>
                <a:cs typeface="Comic Sans MS"/>
              </a:rPr>
              <a:t>j</a:t>
            </a:r>
            <a:r>
              <a:rPr lang="en-US" sz="2000" dirty="0">
                <a:latin typeface="Comic Sans MS"/>
                <a:cs typeface="Comic Sans MS"/>
              </a:rPr>
              <a:t> + M[p(j)]</a:t>
            </a:r>
            <a:r>
              <a:rPr lang="en-US" sz="2000" dirty="0">
                <a:latin typeface="Century Gothic"/>
                <a:cs typeface="Century Gothic"/>
              </a:rPr>
              <a:t> &gt; </a:t>
            </a:r>
            <a:r>
              <a:rPr lang="en-US" sz="2000" dirty="0">
                <a:latin typeface="Comic Sans MS"/>
                <a:cs typeface="Comic Sans MS"/>
              </a:rPr>
              <a:t>M[j-1]</a:t>
            </a:r>
            <a:r>
              <a:rPr lang="en-US" sz="2000" dirty="0">
                <a:latin typeface="Century Gothic"/>
                <a:cs typeface="Century Gothic"/>
              </a:rPr>
              <a:t>)</a:t>
            </a:r>
          </a:p>
          <a:p>
            <a:r>
              <a:rPr lang="en-US" sz="2000" dirty="0">
                <a:latin typeface="Century Gothic"/>
                <a:cs typeface="Century Gothic"/>
              </a:rPr>
              <a:t>      print </a:t>
            </a:r>
            <a:r>
              <a:rPr lang="en-US" sz="2000" dirty="0">
                <a:latin typeface="Comic Sans MS"/>
                <a:cs typeface="Comic Sans MS"/>
              </a:rPr>
              <a:t>j</a:t>
            </a:r>
          </a:p>
          <a:p>
            <a:r>
              <a:rPr lang="en-US" sz="2000" dirty="0">
                <a:latin typeface="Century Gothic"/>
                <a:cs typeface="Century Gothic"/>
              </a:rPr>
              <a:t>      Find-Solution(</a:t>
            </a:r>
            <a:r>
              <a:rPr lang="en-US" sz="2000" dirty="0">
                <a:latin typeface="Comic Sans MS"/>
                <a:cs typeface="Comic Sans MS"/>
              </a:rPr>
              <a:t>p(j)</a:t>
            </a:r>
            <a:r>
              <a:rPr lang="en-US" sz="2000" dirty="0">
                <a:latin typeface="Century Gothic"/>
                <a:cs typeface="Century Gothic"/>
              </a:rPr>
              <a:t>)</a:t>
            </a:r>
          </a:p>
          <a:p>
            <a:r>
              <a:rPr lang="en-US" sz="2000" dirty="0">
                <a:latin typeface="Century Gothic"/>
                <a:cs typeface="Century Gothic"/>
              </a:rPr>
              <a:t>   </a:t>
            </a:r>
            <a:r>
              <a:rPr lang="en-US" sz="2000" dirty="0">
                <a:solidFill>
                  <a:srgbClr val="003399"/>
                </a:solidFill>
                <a:latin typeface="Century Gothic"/>
                <a:cs typeface="Century Gothic"/>
              </a:rPr>
              <a:t>else</a:t>
            </a:r>
          </a:p>
          <a:p>
            <a:r>
              <a:rPr lang="en-US" sz="2000" dirty="0">
                <a:latin typeface="Century Gothic"/>
                <a:cs typeface="Century Gothic"/>
              </a:rPr>
              <a:t>      Find-Solution(</a:t>
            </a:r>
            <a:r>
              <a:rPr lang="en-US" sz="2000" dirty="0">
                <a:latin typeface="Comic Sans MS"/>
                <a:cs typeface="Comic Sans MS"/>
              </a:rPr>
              <a:t>j-1</a:t>
            </a:r>
            <a:r>
              <a:rPr lang="en-US" sz="2000" dirty="0">
                <a:latin typeface="Century Gothic"/>
                <a:cs typeface="Century Gothic"/>
              </a:rPr>
              <a:t>)</a:t>
            </a:r>
          </a:p>
          <a:p>
            <a:r>
              <a:rPr lang="en-US" sz="2000" dirty="0">
                <a:latin typeface="Century Gothic"/>
                <a:cs typeface="Century Gothic"/>
              </a:rPr>
              <a:t>}</a:t>
            </a:r>
          </a:p>
        </p:txBody>
      </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9D5B2596-679D-7D78-5B4B-4EE6D46F5F83}"/>
              </a:ext>
            </a:extLst>
          </p:cNvPr>
          <p:cNvSpPr>
            <a:spLocks noGrp="1"/>
          </p:cNvSpPr>
          <p:nvPr>
            <p:ph type="sldNum" sz="quarter" idx="12"/>
          </p:nvPr>
        </p:nvSpPr>
        <p:spPr/>
        <p:txBody>
          <a:bodyPr/>
          <a:lstStyle/>
          <a:p>
            <a:fld id="{D121A9E4-027E-6D48-8F40-DD130E118377}" type="slidenum">
              <a:rPr lang="en-US" smtClean="0"/>
              <a:pPr/>
              <a:t>15</a:t>
            </a:fld>
            <a:endParaRPr lang="en-US"/>
          </a:p>
        </p:txBody>
      </p:sp>
    </p:spTree>
    <p:extLst>
      <p:ext uri="{BB962C8B-B14F-4D97-AF65-F5344CB8AC3E}">
        <p14:creationId xmlns:p14="http://schemas.microsoft.com/office/powerpoint/2010/main" val="115187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6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6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6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6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6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6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056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0569">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0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4" name="Footer Placeholder 3"/>
          <p:cNvSpPr>
            <a:spLocks noGrp="1"/>
          </p:cNvSpPr>
          <p:nvPr>
            <p:ph type="ftr" sz="quarter" idx="11"/>
          </p:nvPr>
        </p:nvSpPr>
        <p:spPr/>
        <p:txBody>
          <a:bodyPr/>
          <a:lstStyle/>
          <a:p>
            <a:r>
              <a:rPr lang="en-US"/>
              <a:t>CS 477/677 - Lecture 18</a:t>
            </a:r>
          </a:p>
        </p:txBody>
      </p:sp>
      <p:pic>
        <p:nvPicPr>
          <p:cNvPr id="8" name="Picture 7"/>
          <p:cNvPicPr>
            <a:picLocks noChangeAspect="1"/>
          </p:cNvPicPr>
          <p:nvPr/>
        </p:nvPicPr>
        <p:blipFill>
          <a:blip r:embed="rId2"/>
          <a:stretch>
            <a:fillRect/>
          </a:stretch>
        </p:blipFill>
        <p:spPr>
          <a:xfrm>
            <a:off x="6895546" y="1828053"/>
            <a:ext cx="2273300" cy="482600"/>
          </a:xfrm>
          <a:prstGeom prst="rect">
            <a:avLst/>
          </a:prstGeom>
        </p:spPr>
      </p:pic>
      <p:pic>
        <p:nvPicPr>
          <p:cNvPr id="10" name="Picture 9"/>
          <p:cNvPicPr>
            <a:picLocks noChangeAspect="1"/>
          </p:cNvPicPr>
          <p:nvPr/>
        </p:nvPicPr>
        <p:blipFill>
          <a:blip r:embed="rId3"/>
          <a:stretch>
            <a:fillRect/>
          </a:stretch>
        </p:blipFill>
        <p:spPr>
          <a:xfrm>
            <a:off x="6852186" y="2533725"/>
            <a:ext cx="2209800" cy="431800"/>
          </a:xfrm>
          <a:prstGeom prst="rect">
            <a:avLst/>
          </a:prstGeom>
        </p:spPr>
      </p:pic>
      <p:pic>
        <p:nvPicPr>
          <p:cNvPr id="11" name="Picture 10"/>
          <p:cNvPicPr>
            <a:picLocks noChangeAspect="1"/>
          </p:cNvPicPr>
          <p:nvPr/>
        </p:nvPicPr>
        <p:blipFill>
          <a:blip r:embed="rId4"/>
          <a:stretch>
            <a:fillRect/>
          </a:stretch>
        </p:blipFill>
        <p:spPr>
          <a:xfrm>
            <a:off x="6931634" y="3188597"/>
            <a:ext cx="1943100" cy="419100"/>
          </a:xfrm>
          <a:prstGeom prst="rect">
            <a:avLst/>
          </a:prstGeom>
        </p:spPr>
      </p:pic>
      <p:pic>
        <p:nvPicPr>
          <p:cNvPr id="13" name="Picture 12"/>
          <p:cNvPicPr>
            <a:picLocks noChangeAspect="1"/>
          </p:cNvPicPr>
          <p:nvPr/>
        </p:nvPicPr>
        <p:blipFill>
          <a:blip r:embed="rId5"/>
          <a:stretch>
            <a:fillRect/>
          </a:stretch>
        </p:blipFill>
        <p:spPr>
          <a:xfrm>
            <a:off x="6979675" y="3830769"/>
            <a:ext cx="1917700" cy="419100"/>
          </a:xfrm>
          <a:prstGeom prst="rect">
            <a:avLst/>
          </a:prstGeom>
        </p:spPr>
      </p:pic>
      <p:pic>
        <p:nvPicPr>
          <p:cNvPr id="14" name="Picture 13"/>
          <p:cNvPicPr>
            <a:picLocks noChangeAspect="1"/>
          </p:cNvPicPr>
          <p:nvPr/>
        </p:nvPicPr>
        <p:blipFill>
          <a:blip r:embed="rId6"/>
          <a:stretch>
            <a:fillRect/>
          </a:stretch>
        </p:blipFill>
        <p:spPr>
          <a:xfrm>
            <a:off x="7080268" y="4472941"/>
            <a:ext cx="1841500" cy="431800"/>
          </a:xfrm>
          <a:prstGeom prst="rect">
            <a:avLst/>
          </a:prstGeom>
        </p:spPr>
      </p:pic>
      <p:pic>
        <p:nvPicPr>
          <p:cNvPr id="17" name="Picture 16"/>
          <p:cNvPicPr>
            <a:picLocks noChangeAspect="1"/>
          </p:cNvPicPr>
          <p:nvPr/>
        </p:nvPicPr>
        <p:blipFill>
          <a:blip r:embed="rId7"/>
          <a:stretch>
            <a:fillRect/>
          </a:stretch>
        </p:blipFill>
        <p:spPr>
          <a:xfrm>
            <a:off x="7064352" y="5127812"/>
            <a:ext cx="1892300" cy="457200"/>
          </a:xfrm>
          <a:prstGeom prst="rect">
            <a:avLst/>
          </a:prstGeom>
        </p:spPr>
      </p:pic>
      <p:pic>
        <p:nvPicPr>
          <p:cNvPr id="18" name="Picture 17"/>
          <p:cNvPicPr>
            <a:picLocks noChangeAspect="1"/>
          </p:cNvPicPr>
          <p:nvPr/>
        </p:nvPicPr>
        <p:blipFill>
          <a:blip r:embed="rId8"/>
          <a:stretch>
            <a:fillRect/>
          </a:stretch>
        </p:blipFill>
        <p:spPr>
          <a:xfrm>
            <a:off x="302701" y="1761016"/>
            <a:ext cx="4942831" cy="2614142"/>
          </a:xfrm>
          <a:prstGeom prst="rect">
            <a:avLst/>
          </a:prstGeom>
        </p:spPr>
      </p:pic>
      <p:pic>
        <p:nvPicPr>
          <p:cNvPr id="19" name="Picture 18"/>
          <p:cNvPicPr>
            <a:picLocks noChangeAspect="1"/>
          </p:cNvPicPr>
          <p:nvPr/>
        </p:nvPicPr>
        <p:blipFill>
          <a:blip r:embed="rId9"/>
          <a:stretch>
            <a:fillRect/>
          </a:stretch>
        </p:blipFill>
        <p:spPr>
          <a:xfrm>
            <a:off x="5584360" y="1730188"/>
            <a:ext cx="1201904" cy="2253571"/>
          </a:xfrm>
          <a:prstGeom prst="rect">
            <a:avLst/>
          </a:prstGeom>
        </p:spPr>
      </p:pic>
      <p:graphicFrame>
        <p:nvGraphicFramePr>
          <p:cNvPr id="20" name="Object 7"/>
          <p:cNvGraphicFramePr>
            <a:graphicFrameLocks noChangeAspect="1"/>
          </p:cNvGraphicFramePr>
          <p:nvPr/>
        </p:nvGraphicFramePr>
        <p:xfrm>
          <a:off x="262943" y="5234640"/>
          <a:ext cx="5875337" cy="939800"/>
        </p:xfrm>
        <a:graphic>
          <a:graphicData uri="http://schemas.openxmlformats.org/presentationml/2006/ole">
            <mc:AlternateContent xmlns:mc="http://schemas.openxmlformats.org/markup-compatibility/2006">
              <mc:Choice xmlns:v="urn:schemas-microsoft-com:vml" Requires="v">
                <p:oleObj name="Equation" r:id="rId10" imgW="5588000" imgH="660400" progId="Equation.3">
                  <p:embed/>
                </p:oleObj>
              </mc:Choice>
              <mc:Fallback>
                <p:oleObj name="Equation" r:id="rId10" imgW="5588000" imgH="660400" progId="Equation.3">
                  <p:embed/>
                  <p:pic>
                    <p:nvPicPr>
                      <p:cNvPr id="20" name="Object 7"/>
                      <p:cNvPicPr>
                        <a:picLocks noChangeAspect="1" noChangeArrowheads="1"/>
                      </p:cNvPicPr>
                      <p:nvPr/>
                    </p:nvPicPr>
                    <p:blipFill>
                      <a:blip r:embed="rId11">
                        <a:extLst>
                          <a:ext uri="{28A0092B-C50C-407E-A947-70E740481C1C}">
                            <a14:useLocalDpi xmlns:a14="http://schemas.microsoft.com/office/drawing/2010/main" val="0"/>
                          </a:ext>
                        </a:extLst>
                      </a:blip>
                      <a:srcRect l="-2621" t="-21611" r="-2621" b="-21611"/>
                      <a:stretch>
                        <a:fillRect/>
                      </a:stretch>
                    </p:blipFill>
                    <p:spPr bwMode="auto">
                      <a:xfrm>
                        <a:off x="262943" y="5234640"/>
                        <a:ext cx="5875337" cy="939800"/>
                      </a:xfrm>
                      <a:prstGeom prst="rect">
                        <a:avLst/>
                      </a:prstGeom>
                      <a:noFill/>
                      <a:ln>
                        <a:noFill/>
                      </a:ln>
                      <a:effectLst/>
                    </p:spPr>
                  </p:pic>
                </p:oleObj>
              </mc:Fallback>
            </mc:AlternateContent>
          </a:graphicData>
        </a:graphic>
      </p:graphicFrame>
      <p:sp>
        <p:nvSpPr>
          <p:cNvPr id="3" name="Slide Number Placeholder 2">
            <a:extLst>
              <a:ext uri="{FF2B5EF4-FFF2-40B4-BE49-F238E27FC236}">
                <a16:creationId xmlns:a16="http://schemas.microsoft.com/office/drawing/2014/main" id="{F7B585E7-87CF-4422-EA83-F4F563E29078}"/>
              </a:ext>
            </a:extLst>
          </p:cNvPr>
          <p:cNvSpPr>
            <a:spLocks noGrp="1"/>
          </p:cNvSpPr>
          <p:nvPr>
            <p:ph type="sldNum" sz="quarter" idx="12"/>
          </p:nvPr>
        </p:nvSpPr>
        <p:spPr/>
        <p:txBody>
          <a:bodyPr/>
          <a:lstStyle/>
          <a:p>
            <a:fld id="{D121A9E4-027E-6D48-8F40-DD130E118377}" type="slidenum">
              <a:rPr lang="en-US" smtClean="0"/>
              <a:pPr/>
              <a:t>16</a:t>
            </a:fld>
            <a:endParaRPr lang="en-US"/>
          </a:p>
        </p:txBody>
      </p:sp>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7D0948BE-B5BC-F02D-BA8A-2D66BB7EEBF1}"/>
                  </a:ext>
                </a:extLst>
              </p14:cNvPr>
              <p14:cNvContentPartPr/>
              <p14:nvPr/>
            </p14:nvContentPartPr>
            <p14:xfrm>
              <a:off x="254880" y="1436760"/>
              <a:ext cx="8609040" cy="5021280"/>
            </p14:xfrm>
          </p:contentPart>
        </mc:Choice>
        <mc:Fallback xmlns="">
          <p:pic>
            <p:nvPicPr>
              <p:cNvPr id="5" name="Ink 4">
                <a:extLst>
                  <a:ext uri="{FF2B5EF4-FFF2-40B4-BE49-F238E27FC236}">
                    <a16:creationId xmlns:a16="http://schemas.microsoft.com/office/drawing/2014/main" id="{7D0948BE-B5BC-F02D-BA8A-2D66BB7EEBF1}"/>
                  </a:ext>
                </a:extLst>
              </p:cNvPr>
              <p:cNvPicPr/>
              <p:nvPr/>
            </p:nvPicPr>
            <p:blipFill>
              <a:blip r:embed="rId13"/>
              <a:stretch>
                <a:fillRect/>
              </a:stretch>
            </p:blipFill>
            <p:spPr>
              <a:xfrm>
                <a:off x="238680" y="1420560"/>
                <a:ext cx="8641440" cy="5053680"/>
              </a:xfrm>
              <a:prstGeom prst="rect">
                <a:avLst/>
              </a:prstGeom>
            </p:spPr>
          </p:pic>
        </mc:Fallback>
      </mc:AlternateContent>
    </p:spTree>
    <p:extLst>
      <p:ext uri="{BB962C8B-B14F-4D97-AF65-F5344CB8AC3E}">
        <p14:creationId xmlns:p14="http://schemas.microsoft.com/office/powerpoint/2010/main" val="78337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Segmented Least Squares</a:t>
            </a:r>
          </a:p>
        </p:txBody>
      </p:sp>
      <p:sp>
        <p:nvSpPr>
          <p:cNvPr id="456707" name="Rectangle 3"/>
          <p:cNvSpPr>
            <a:spLocks noGrp="1" noChangeArrowheads="1"/>
          </p:cNvSpPr>
          <p:nvPr>
            <p:ph type="body" idx="1"/>
          </p:nvPr>
        </p:nvSpPr>
        <p:spPr>
          <a:xfrm>
            <a:off x="42325" y="1214438"/>
            <a:ext cx="9165167" cy="5076825"/>
          </a:xfrm>
        </p:spPr>
        <p:txBody>
          <a:bodyPr/>
          <a:lstStyle/>
          <a:p>
            <a:r>
              <a:rPr lang="en-US" dirty="0">
                <a:solidFill>
                  <a:srgbClr val="2D2D8A"/>
                </a:solidFill>
              </a:rPr>
              <a:t>Least squares</a:t>
            </a:r>
            <a:endParaRPr lang="en-US" dirty="0">
              <a:solidFill>
                <a:srgbClr val="000000"/>
              </a:solidFill>
            </a:endParaRPr>
          </a:p>
          <a:p>
            <a:pPr lvl="1"/>
            <a:r>
              <a:rPr lang="en-US" dirty="0">
                <a:solidFill>
                  <a:srgbClr val="000000"/>
                </a:solidFill>
              </a:rPr>
              <a:t>Foundational problem in statistic and numerical analysis</a:t>
            </a:r>
          </a:p>
          <a:p>
            <a:pPr lvl="1"/>
            <a:r>
              <a:rPr lang="en-US" dirty="0"/>
              <a:t>Given n points in the plane:  (x</a:t>
            </a:r>
            <a:r>
              <a:rPr lang="en-US" sz="2000" baseline="-25000" dirty="0"/>
              <a:t>1</a:t>
            </a:r>
            <a:r>
              <a:rPr lang="en-US" dirty="0"/>
              <a:t>, y</a:t>
            </a:r>
            <a:r>
              <a:rPr lang="en-US" sz="2000" baseline="-25000" dirty="0"/>
              <a:t>1</a:t>
            </a:r>
            <a:r>
              <a:rPr lang="en-US" dirty="0"/>
              <a:t>), (x</a:t>
            </a:r>
            <a:r>
              <a:rPr lang="en-US" sz="2000" baseline="-25000" dirty="0"/>
              <a:t>2</a:t>
            </a:r>
            <a:r>
              <a:rPr lang="en-US" dirty="0"/>
              <a:t>, y</a:t>
            </a:r>
            <a:r>
              <a:rPr lang="en-US" sz="2000" baseline="-25000" dirty="0"/>
              <a:t>2</a:t>
            </a:r>
            <a:r>
              <a:rPr lang="en-US" dirty="0"/>
              <a:t>) , . . . , (</a:t>
            </a:r>
            <a:r>
              <a:rPr lang="en-US" dirty="0" err="1"/>
              <a:t>x</a:t>
            </a:r>
            <a:r>
              <a:rPr lang="en-US" sz="2000" baseline="-25000" dirty="0" err="1"/>
              <a:t>n</a:t>
            </a:r>
            <a:r>
              <a:rPr lang="en-US" dirty="0"/>
              <a:t>, </a:t>
            </a:r>
            <a:r>
              <a:rPr lang="en-US" dirty="0" err="1"/>
              <a:t>y</a:t>
            </a:r>
            <a:r>
              <a:rPr lang="en-US" sz="2000" baseline="-25000" dirty="0" err="1"/>
              <a:t>n</a:t>
            </a:r>
            <a:r>
              <a:rPr lang="en-US" dirty="0"/>
              <a:t>)</a:t>
            </a:r>
          </a:p>
          <a:p>
            <a:pPr lvl="1"/>
            <a:r>
              <a:rPr lang="en-US" dirty="0"/>
              <a:t>Find a line y = ax + b that minimizes the sum of the squared error: </a:t>
            </a:r>
          </a:p>
          <a:p>
            <a:pPr lvl="1"/>
            <a:endParaRPr lang="en-US" dirty="0"/>
          </a:p>
          <a:p>
            <a:pPr marL="457200" lvl="1" indent="0">
              <a:buNone/>
            </a:pPr>
            <a:endParaRPr lang="en-US" dirty="0"/>
          </a:p>
          <a:p>
            <a:r>
              <a:rPr lang="en-US" dirty="0">
                <a:solidFill>
                  <a:srgbClr val="2D2D8A"/>
                </a:solidFill>
              </a:rPr>
              <a:t>Solution – closed form</a:t>
            </a:r>
          </a:p>
          <a:p>
            <a:pPr lvl="1"/>
            <a:r>
              <a:rPr lang="en-US" dirty="0">
                <a:solidFill>
                  <a:schemeClr val="tx1"/>
                </a:solidFill>
              </a:rPr>
              <a:t>Minimum error is achieved when</a:t>
            </a:r>
          </a:p>
        </p:txBody>
      </p:sp>
      <p:graphicFrame>
        <p:nvGraphicFramePr>
          <p:cNvPr id="456745" name="Object 41"/>
          <p:cNvGraphicFramePr>
            <a:graphicFrameLocks noChangeAspect="1"/>
          </p:cNvGraphicFramePr>
          <p:nvPr/>
        </p:nvGraphicFramePr>
        <p:xfrm>
          <a:off x="2052638" y="3441700"/>
          <a:ext cx="2322636" cy="874003"/>
        </p:xfrm>
        <a:graphic>
          <a:graphicData uri="http://schemas.openxmlformats.org/presentationml/2006/ole">
            <mc:AlternateContent xmlns:mc="http://schemas.openxmlformats.org/markup-compatibility/2006">
              <mc:Choice xmlns:v="urn:schemas-microsoft-com:vml" Requires="v">
                <p:oleObj name="Equation" r:id="rId3" imgW="1638300" imgH="457200" progId="Equation.3">
                  <p:embed/>
                </p:oleObj>
              </mc:Choice>
              <mc:Fallback>
                <p:oleObj name="Equation" r:id="rId3" imgW="1638300" imgH="457200" progId="Equation.3">
                  <p:embed/>
                  <p:pic>
                    <p:nvPicPr>
                      <p:cNvPr id="456745" name="Object 41"/>
                      <p:cNvPicPr>
                        <a:picLocks noChangeAspect="1" noChangeArrowheads="1"/>
                      </p:cNvPicPr>
                      <p:nvPr/>
                    </p:nvPicPr>
                    <p:blipFill>
                      <a:blip r:embed="rId4"/>
                      <a:srcRect l="-6102" t="-25726" r="-6102" b="-25726"/>
                      <a:stretch>
                        <a:fillRect/>
                      </a:stretch>
                    </p:blipFill>
                    <p:spPr bwMode="auto">
                      <a:xfrm>
                        <a:off x="2052638" y="3441700"/>
                        <a:ext cx="2322636" cy="874003"/>
                      </a:xfrm>
                      <a:prstGeom prst="rect">
                        <a:avLst/>
                      </a:prstGeom>
                      <a:noFill/>
                      <a:ln>
                        <a:noFill/>
                      </a:ln>
                      <a:effectLst/>
                    </p:spPr>
                  </p:pic>
                </p:oleObj>
              </mc:Fallback>
            </mc:AlternateContent>
          </a:graphicData>
        </a:graphic>
      </p:graphicFrame>
      <p:graphicFrame>
        <p:nvGraphicFramePr>
          <p:cNvPr id="456746" name="Object 42"/>
          <p:cNvGraphicFramePr>
            <a:graphicFrameLocks noChangeAspect="1"/>
          </p:cNvGraphicFramePr>
          <p:nvPr/>
        </p:nvGraphicFramePr>
        <p:xfrm>
          <a:off x="992331" y="5389706"/>
          <a:ext cx="4878388" cy="1006475"/>
        </p:xfrm>
        <a:graphic>
          <a:graphicData uri="http://schemas.openxmlformats.org/presentationml/2006/ole">
            <mc:AlternateContent xmlns:mc="http://schemas.openxmlformats.org/markup-compatibility/2006">
              <mc:Choice xmlns:v="urn:schemas-microsoft-com:vml" Requires="v">
                <p:oleObj name="Equation" r:id="rId5" imgW="4622800" imgH="685800" progId="Equation.3">
                  <p:embed/>
                </p:oleObj>
              </mc:Choice>
              <mc:Fallback>
                <p:oleObj name="Equation" r:id="rId5" imgW="4622800" imgH="685800" progId="Equation.3">
                  <p:embed/>
                  <p:pic>
                    <p:nvPicPr>
                      <p:cNvPr id="456746" name="Object 42"/>
                      <p:cNvPicPr>
                        <a:picLocks noChangeAspect="1" noChangeArrowheads="1"/>
                      </p:cNvPicPr>
                      <p:nvPr/>
                    </p:nvPicPr>
                    <p:blipFill>
                      <a:blip r:embed="rId6">
                        <a:extLst>
                          <a:ext uri="{28A0092B-C50C-407E-A947-70E740481C1C}">
                            <a14:useLocalDpi xmlns:a14="http://schemas.microsoft.com/office/drawing/2010/main" val="0"/>
                          </a:ext>
                        </a:extLst>
                      </a:blip>
                      <a:srcRect l="-2843" t="-23489" r="-2843" b="-23489"/>
                      <a:stretch>
                        <a:fillRect/>
                      </a:stretch>
                    </p:blipFill>
                    <p:spPr bwMode="auto">
                      <a:xfrm>
                        <a:off x="992331" y="5389706"/>
                        <a:ext cx="4878388" cy="1006475"/>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456747" name="Group 43"/>
          <p:cNvGrpSpPr>
            <a:grpSpLocks/>
          </p:cNvGrpSpPr>
          <p:nvPr/>
        </p:nvGrpSpPr>
        <p:grpSpPr bwMode="auto">
          <a:xfrm>
            <a:off x="2368759" y="3422697"/>
            <a:ext cx="2137" cy="1909762"/>
            <a:chOff x="2987" y="1597"/>
            <a:chExt cx="2137" cy="1500"/>
          </a:xfrm>
        </p:grpSpPr>
        <p:sp>
          <p:nvSpPr>
            <p:cNvPr id="456748" name="Line 44"/>
            <p:cNvSpPr>
              <a:spLocks noChangeShapeType="1"/>
            </p:cNvSpPr>
            <p:nvPr/>
          </p:nvSpPr>
          <p:spPr bwMode="auto">
            <a:xfrm>
              <a:off x="3174" y="1597"/>
              <a:ext cx="0" cy="1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49" name="Line 45"/>
            <p:cNvSpPr>
              <a:spLocks noChangeShapeType="1"/>
            </p:cNvSpPr>
            <p:nvPr/>
          </p:nvSpPr>
          <p:spPr bwMode="auto">
            <a:xfrm>
              <a:off x="2987" y="2947"/>
              <a:ext cx="213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0" name="Oval 46"/>
            <p:cNvSpPr>
              <a:spLocks noChangeArrowheads="1"/>
            </p:cNvSpPr>
            <p:nvPr/>
          </p:nvSpPr>
          <p:spPr bwMode="auto">
            <a:xfrm>
              <a:off x="3601" y="240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1" name="Oval 47"/>
            <p:cNvSpPr>
              <a:spLocks noChangeArrowheads="1"/>
            </p:cNvSpPr>
            <p:nvPr/>
          </p:nvSpPr>
          <p:spPr bwMode="auto">
            <a:xfrm>
              <a:off x="3815" y="213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2" name="Oval 48"/>
            <p:cNvSpPr>
              <a:spLocks noChangeArrowheads="1"/>
            </p:cNvSpPr>
            <p:nvPr/>
          </p:nvSpPr>
          <p:spPr bwMode="auto">
            <a:xfrm>
              <a:off x="4162" y="210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3" name="Oval 49"/>
            <p:cNvSpPr>
              <a:spLocks noChangeArrowheads="1"/>
            </p:cNvSpPr>
            <p:nvPr/>
          </p:nvSpPr>
          <p:spPr bwMode="auto">
            <a:xfrm>
              <a:off x="3468" y="258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4" name="Oval 50"/>
            <p:cNvSpPr>
              <a:spLocks noChangeArrowheads="1"/>
            </p:cNvSpPr>
            <p:nvPr/>
          </p:nvSpPr>
          <p:spPr bwMode="auto">
            <a:xfrm>
              <a:off x="3762" y="234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5" name="Oval 51"/>
            <p:cNvSpPr>
              <a:spLocks noChangeArrowheads="1"/>
            </p:cNvSpPr>
            <p:nvPr/>
          </p:nvSpPr>
          <p:spPr bwMode="auto">
            <a:xfrm>
              <a:off x="4403" y="195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6" name="Oval 52"/>
            <p:cNvSpPr>
              <a:spLocks noChangeArrowheads="1"/>
            </p:cNvSpPr>
            <p:nvPr/>
          </p:nvSpPr>
          <p:spPr bwMode="auto">
            <a:xfrm>
              <a:off x="3922" y="228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7" name="Oval 53"/>
            <p:cNvSpPr>
              <a:spLocks noChangeArrowheads="1"/>
            </p:cNvSpPr>
            <p:nvPr/>
          </p:nvSpPr>
          <p:spPr bwMode="auto">
            <a:xfrm>
              <a:off x="4616" y="1867"/>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8" name="Oval 54"/>
            <p:cNvSpPr>
              <a:spLocks noChangeArrowheads="1"/>
            </p:cNvSpPr>
            <p:nvPr/>
          </p:nvSpPr>
          <p:spPr bwMode="auto">
            <a:xfrm>
              <a:off x="4033" y="1962"/>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59" name="Oval 55"/>
            <p:cNvSpPr>
              <a:spLocks noChangeArrowheads="1"/>
            </p:cNvSpPr>
            <p:nvPr/>
          </p:nvSpPr>
          <p:spPr bwMode="auto">
            <a:xfrm>
              <a:off x="4510" y="1777"/>
              <a:ext cx="53"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0" name="Line 56"/>
            <p:cNvSpPr>
              <a:spLocks noChangeShapeType="1"/>
            </p:cNvSpPr>
            <p:nvPr/>
          </p:nvSpPr>
          <p:spPr bwMode="auto">
            <a:xfrm flipV="1">
              <a:off x="3014" y="1597"/>
              <a:ext cx="1976" cy="1230"/>
            </a:xfrm>
            <a:prstGeom prst="line">
              <a:avLst/>
            </a:prstGeom>
            <a:noFill/>
            <a:ln w="9525">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1" name="Line 57"/>
            <p:cNvSpPr>
              <a:spLocks noChangeShapeType="1"/>
            </p:cNvSpPr>
            <p:nvPr/>
          </p:nvSpPr>
          <p:spPr bwMode="auto">
            <a:xfrm>
              <a:off x="4063" y="2018"/>
              <a:ext cx="2" cy="15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2" name="Oval 58"/>
            <p:cNvSpPr>
              <a:spLocks noChangeArrowheads="1"/>
            </p:cNvSpPr>
            <p:nvPr/>
          </p:nvSpPr>
          <p:spPr bwMode="auto">
            <a:xfrm>
              <a:off x="4275" y="2001"/>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456763" name="Oval 59"/>
            <p:cNvSpPr>
              <a:spLocks noChangeArrowheads="1"/>
            </p:cNvSpPr>
            <p:nvPr/>
          </p:nvSpPr>
          <p:spPr bwMode="auto">
            <a:xfrm>
              <a:off x="4722" y="1682"/>
              <a:ext cx="54" cy="6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456765" name="Rectangle 61"/>
          <p:cNvSpPr>
            <a:spLocks noChangeArrowheads="1"/>
          </p:cNvSpPr>
          <p:nvPr/>
        </p:nvSpPr>
        <p:spPr bwMode="auto">
          <a:xfrm>
            <a:off x="8137525" y="5092747"/>
            <a:ext cx="3048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x</a:t>
            </a:r>
          </a:p>
        </p:txBody>
      </p:sp>
      <p:sp>
        <p:nvSpPr>
          <p:cNvPr id="456766" name="Rectangle 62"/>
          <p:cNvSpPr>
            <a:spLocks noChangeArrowheads="1"/>
          </p:cNvSpPr>
          <p:nvPr/>
        </p:nvSpPr>
        <p:spPr bwMode="auto">
          <a:xfrm>
            <a:off x="6043613" y="3503659"/>
            <a:ext cx="290512"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a:t>y</a:t>
            </a:r>
          </a:p>
        </p:txBody>
      </p:sp>
      <p:sp>
        <p:nvSpPr>
          <p:cNvPr id="2" name="Footer Placeholder 1"/>
          <p:cNvSpPr>
            <a:spLocks noGrp="1"/>
          </p:cNvSpPr>
          <p:nvPr>
            <p:ph type="ftr" sz="quarter" idx="11"/>
          </p:nvPr>
        </p:nvSpPr>
        <p:spPr/>
        <p:txBody>
          <a:bodyPr/>
          <a:lstStyle/>
          <a:p>
            <a:r>
              <a:rPr lang="fr-FR"/>
              <a:t>CS 477/677 - Lecture 18</a:t>
            </a:r>
            <a:endParaRPr lang="en-US" dirty="0"/>
          </a:p>
        </p:txBody>
      </p:sp>
      <p:sp>
        <p:nvSpPr>
          <p:cNvPr id="3" name="Slide Number Placeholder 2">
            <a:extLst>
              <a:ext uri="{FF2B5EF4-FFF2-40B4-BE49-F238E27FC236}">
                <a16:creationId xmlns:a16="http://schemas.microsoft.com/office/drawing/2014/main" id="{52572CA3-4CE2-52A5-1FA3-5E26EB0DFEA6}"/>
              </a:ext>
            </a:extLst>
          </p:cNvPr>
          <p:cNvSpPr>
            <a:spLocks noGrp="1"/>
          </p:cNvSpPr>
          <p:nvPr>
            <p:ph type="sldNum" sz="quarter" idx="12"/>
          </p:nvPr>
        </p:nvSpPr>
        <p:spPr/>
        <p:txBody>
          <a:bodyPr/>
          <a:lstStyle/>
          <a:p>
            <a:fld id="{D121A9E4-027E-6D48-8F40-DD130E118377}" type="slidenum">
              <a:rPr lang="en-US" smtClean="0"/>
              <a:pPr/>
              <a:t>17</a:t>
            </a:fld>
            <a:endParaRPr lang="en-US"/>
          </a:p>
        </p:txBody>
      </p:sp>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22C17315-4F69-0D87-A620-98454CFA814B}"/>
                  </a:ext>
                </a:extLst>
              </p14:cNvPr>
              <p14:cNvContentPartPr/>
              <p14:nvPr/>
            </p14:nvContentPartPr>
            <p14:xfrm>
              <a:off x="5765760" y="3441600"/>
              <a:ext cx="2859480" cy="2315520"/>
            </p14:xfrm>
          </p:contentPart>
        </mc:Choice>
        <mc:Fallback xmlns="">
          <p:pic>
            <p:nvPicPr>
              <p:cNvPr id="23" name="Ink 22">
                <a:extLst>
                  <a:ext uri="{FF2B5EF4-FFF2-40B4-BE49-F238E27FC236}">
                    <a16:creationId xmlns:a16="http://schemas.microsoft.com/office/drawing/2014/main" id="{22C17315-4F69-0D87-A620-98454CFA814B}"/>
                  </a:ext>
                </a:extLst>
              </p:cNvPr>
              <p:cNvPicPr/>
              <p:nvPr/>
            </p:nvPicPr>
            <p:blipFill>
              <a:blip r:embed="rId8"/>
              <a:stretch>
                <a:fillRect/>
              </a:stretch>
            </p:blipFill>
            <p:spPr>
              <a:xfrm>
                <a:off x="5749560" y="3425400"/>
                <a:ext cx="2891880" cy="2347920"/>
              </a:xfrm>
              <a:prstGeom prst="rect">
                <a:avLst/>
              </a:prstGeom>
            </p:spPr>
          </p:pic>
        </mc:Fallback>
      </mc:AlternateContent>
    </p:spTree>
    <p:extLst>
      <p:ext uri="{BB962C8B-B14F-4D97-AF65-F5344CB8AC3E}">
        <p14:creationId xmlns:p14="http://schemas.microsoft.com/office/powerpoint/2010/main" val="423668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Segmented Least Squares</a:t>
            </a:r>
          </a:p>
        </p:txBody>
      </p:sp>
      <p:sp>
        <p:nvSpPr>
          <p:cNvPr id="553987" name="Rectangle 3"/>
          <p:cNvSpPr>
            <a:spLocks noGrp="1" noChangeArrowheads="1"/>
          </p:cNvSpPr>
          <p:nvPr>
            <p:ph idx="1"/>
          </p:nvPr>
        </p:nvSpPr>
        <p:spPr>
          <a:xfrm>
            <a:off x="136527" y="1198563"/>
            <a:ext cx="8229600" cy="5076825"/>
          </a:xfrm>
        </p:spPr>
        <p:txBody>
          <a:bodyPr/>
          <a:lstStyle/>
          <a:p>
            <a:r>
              <a:rPr lang="en-US" dirty="0"/>
              <a:t>Segmented least squares</a:t>
            </a:r>
          </a:p>
          <a:p>
            <a:pPr lvl="1"/>
            <a:r>
              <a:rPr lang="en-US" dirty="0"/>
              <a:t>Points lie roughly on a sequence of several line segments</a:t>
            </a:r>
          </a:p>
          <a:p>
            <a:pPr lvl="1"/>
            <a:r>
              <a:rPr lang="en-US" dirty="0"/>
              <a:t>Given n points in the plane (x</a:t>
            </a:r>
            <a:r>
              <a:rPr lang="en-US" baseline="-25000" dirty="0"/>
              <a:t>1</a:t>
            </a:r>
            <a:r>
              <a:rPr lang="en-US" dirty="0"/>
              <a:t>, y</a:t>
            </a:r>
            <a:r>
              <a:rPr lang="en-US" baseline="-25000" dirty="0"/>
              <a:t>1</a:t>
            </a:r>
            <a:r>
              <a:rPr lang="en-US" dirty="0"/>
              <a:t>), (x</a:t>
            </a:r>
            <a:r>
              <a:rPr lang="en-US" baseline="-25000" dirty="0"/>
              <a:t>2</a:t>
            </a:r>
            <a:r>
              <a:rPr lang="en-US" dirty="0"/>
              <a:t>, y</a:t>
            </a:r>
            <a:r>
              <a:rPr lang="en-US" baseline="-25000" dirty="0"/>
              <a:t>2</a:t>
            </a:r>
            <a:r>
              <a:rPr lang="en-US" dirty="0"/>
              <a:t>) , . . . , (</a:t>
            </a:r>
            <a:r>
              <a:rPr lang="en-US" dirty="0" err="1"/>
              <a:t>x</a:t>
            </a:r>
            <a:r>
              <a:rPr lang="en-US" baseline="-25000" dirty="0" err="1"/>
              <a:t>n</a:t>
            </a:r>
            <a:r>
              <a:rPr lang="en-US" dirty="0"/>
              <a:t>, </a:t>
            </a:r>
            <a:r>
              <a:rPr lang="en-US" dirty="0" err="1"/>
              <a:t>y</a:t>
            </a:r>
            <a:r>
              <a:rPr lang="en-US" baseline="-25000" dirty="0" err="1"/>
              <a:t>n</a:t>
            </a:r>
            <a:r>
              <a:rPr lang="en-US" dirty="0"/>
              <a:t>) with x</a:t>
            </a:r>
            <a:r>
              <a:rPr lang="en-US" baseline="-25000" dirty="0"/>
              <a:t>1</a:t>
            </a:r>
            <a:r>
              <a:rPr lang="en-US" dirty="0"/>
              <a:t> &lt; x</a:t>
            </a:r>
            <a:r>
              <a:rPr lang="en-US" baseline="-25000" dirty="0"/>
              <a:t>2</a:t>
            </a:r>
            <a:r>
              <a:rPr lang="en-US" dirty="0"/>
              <a:t> &lt; ... &lt; </a:t>
            </a:r>
            <a:r>
              <a:rPr lang="en-US" dirty="0" err="1"/>
              <a:t>x</a:t>
            </a:r>
            <a:r>
              <a:rPr lang="en-US" baseline="-25000" dirty="0" err="1"/>
              <a:t>n</a:t>
            </a:r>
            <a:r>
              <a:rPr lang="en-US" dirty="0"/>
              <a:t>, find a sequence of lines that minimizes f(x)</a:t>
            </a:r>
          </a:p>
          <a:p>
            <a:r>
              <a:rPr lang="en-US" dirty="0"/>
              <a:t>What is a reasonable </a:t>
            </a:r>
          </a:p>
          <a:p>
            <a:pPr marL="0" indent="0">
              <a:buNone/>
            </a:pPr>
            <a:r>
              <a:rPr lang="en-US" dirty="0"/>
              <a:t>   choice for f(x) to balance </a:t>
            </a:r>
          </a:p>
          <a:p>
            <a:pPr marL="0" indent="0">
              <a:buNone/>
            </a:pPr>
            <a:r>
              <a:rPr lang="en-US" dirty="0"/>
              <a:t>   accuracy and parsimony?</a:t>
            </a:r>
          </a:p>
        </p:txBody>
      </p:sp>
      <p:sp>
        <p:nvSpPr>
          <p:cNvPr id="2" name="Footer Placeholder 1"/>
          <p:cNvSpPr>
            <a:spLocks noGrp="1"/>
          </p:cNvSpPr>
          <p:nvPr>
            <p:ph type="ftr" sz="quarter" idx="11"/>
          </p:nvPr>
        </p:nvSpPr>
        <p:spPr/>
        <p:txBody>
          <a:bodyPr/>
          <a:lstStyle/>
          <a:p>
            <a:r>
              <a:rPr lang="fr-FR"/>
              <a:t>CS 477/677 - Lecture 18</a:t>
            </a:r>
            <a:endParaRPr lang="en-US"/>
          </a:p>
        </p:txBody>
      </p:sp>
      <p:sp>
        <p:nvSpPr>
          <p:cNvPr id="553988" name="Line 4"/>
          <p:cNvSpPr>
            <a:spLocks noChangeShapeType="1"/>
          </p:cNvSpPr>
          <p:nvPr/>
        </p:nvSpPr>
        <p:spPr bwMode="auto">
          <a:xfrm>
            <a:off x="5290823" y="3965720"/>
            <a:ext cx="0" cy="26336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89" name="Line 5"/>
          <p:cNvSpPr>
            <a:spLocks noChangeShapeType="1"/>
          </p:cNvSpPr>
          <p:nvPr/>
        </p:nvSpPr>
        <p:spPr bwMode="auto">
          <a:xfrm>
            <a:off x="5027298" y="6335857"/>
            <a:ext cx="42148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0" name="Oval 6"/>
          <p:cNvSpPr>
            <a:spLocks noChangeArrowheads="1"/>
          </p:cNvSpPr>
          <p:nvPr/>
        </p:nvSpPr>
        <p:spPr bwMode="auto">
          <a:xfrm>
            <a:off x="6608448" y="5492895"/>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1" name="Oval 7"/>
          <p:cNvSpPr>
            <a:spLocks noChangeArrowheads="1"/>
          </p:cNvSpPr>
          <p:nvPr/>
        </p:nvSpPr>
        <p:spPr bwMode="auto">
          <a:xfrm>
            <a:off x="5817873" y="5808807"/>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2" name="Oval 8"/>
          <p:cNvSpPr>
            <a:spLocks noChangeArrowheads="1"/>
          </p:cNvSpPr>
          <p:nvPr/>
        </p:nvSpPr>
        <p:spPr bwMode="auto">
          <a:xfrm>
            <a:off x="6397310" y="5545282"/>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3" name="Oval 9"/>
          <p:cNvSpPr>
            <a:spLocks noChangeArrowheads="1"/>
          </p:cNvSpPr>
          <p:nvPr/>
        </p:nvSpPr>
        <p:spPr bwMode="auto">
          <a:xfrm>
            <a:off x="6133785" y="5704032"/>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4" name="Oval 10"/>
          <p:cNvSpPr>
            <a:spLocks noChangeArrowheads="1"/>
          </p:cNvSpPr>
          <p:nvPr/>
        </p:nvSpPr>
        <p:spPr bwMode="auto">
          <a:xfrm>
            <a:off x="6817998" y="54405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5" name="Oval 11"/>
          <p:cNvSpPr>
            <a:spLocks noChangeArrowheads="1"/>
          </p:cNvSpPr>
          <p:nvPr/>
        </p:nvSpPr>
        <p:spPr bwMode="auto">
          <a:xfrm>
            <a:off x="8294373" y="5229370"/>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6" name="Oval 12"/>
          <p:cNvSpPr>
            <a:spLocks noChangeArrowheads="1"/>
          </p:cNvSpPr>
          <p:nvPr/>
        </p:nvSpPr>
        <p:spPr bwMode="auto">
          <a:xfrm>
            <a:off x="7240273" y="544050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7" name="Oval 13"/>
          <p:cNvSpPr>
            <a:spLocks noChangeArrowheads="1"/>
          </p:cNvSpPr>
          <p:nvPr/>
        </p:nvSpPr>
        <p:spPr bwMode="auto">
          <a:xfrm>
            <a:off x="8715060" y="4334020"/>
            <a:ext cx="106363"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8" name="Oval 14"/>
          <p:cNvSpPr>
            <a:spLocks noChangeArrowheads="1"/>
          </p:cNvSpPr>
          <p:nvPr/>
        </p:nvSpPr>
        <p:spPr bwMode="auto">
          <a:xfrm>
            <a:off x="8503923" y="4808682"/>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3999" name="Oval 15"/>
          <p:cNvSpPr>
            <a:spLocks noChangeArrowheads="1"/>
          </p:cNvSpPr>
          <p:nvPr/>
        </p:nvSpPr>
        <p:spPr bwMode="auto">
          <a:xfrm>
            <a:off x="8451535" y="507220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0" name="Oval 16"/>
          <p:cNvSpPr>
            <a:spLocks noChangeArrowheads="1"/>
          </p:cNvSpPr>
          <p:nvPr/>
        </p:nvSpPr>
        <p:spPr bwMode="auto">
          <a:xfrm>
            <a:off x="8557898" y="4597545"/>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1" name="Oval 17"/>
          <p:cNvSpPr>
            <a:spLocks noChangeArrowheads="1"/>
          </p:cNvSpPr>
          <p:nvPr/>
        </p:nvSpPr>
        <p:spPr bwMode="auto">
          <a:xfrm>
            <a:off x="8662673" y="4122882"/>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2" name="Oval 18"/>
          <p:cNvSpPr>
            <a:spLocks noChangeArrowheads="1"/>
          </p:cNvSpPr>
          <p:nvPr/>
        </p:nvSpPr>
        <p:spPr bwMode="auto">
          <a:xfrm>
            <a:off x="7978460" y="544050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3" name="Oval 19"/>
          <p:cNvSpPr>
            <a:spLocks noChangeArrowheads="1"/>
          </p:cNvSpPr>
          <p:nvPr/>
        </p:nvSpPr>
        <p:spPr bwMode="auto">
          <a:xfrm>
            <a:off x="7556185" y="538812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4" name="Oval 20"/>
          <p:cNvSpPr>
            <a:spLocks noChangeArrowheads="1"/>
          </p:cNvSpPr>
          <p:nvPr/>
        </p:nvSpPr>
        <p:spPr bwMode="auto">
          <a:xfrm>
            <a:off x="7029135" y="544050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5" name="Oval 21"/>
          <p:cNvSpPr>
            <a:spLocks noChangeArrowheads="1"/>
          </p:cNvSpPr>
          <p:nvPr/>
        </p:nvSpPr>
        <p:spPr bwMode="auto">
          <a:xfrm>
            <a:off x="5713098" y="5861195"/>
            <a:ext cx="104775" cy="1063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6" name="Oval 22"/>
          <p:cNvSpPr>
            <a:spLocks noChangeArrowheads="1"/>
          </p:cNvSpPr>
          <p:nvPr/>
        </p:nvSpPr>
        <p:spPr bwMode="auto">
          <a:xfrm>
            <a:off x="6238560" y="559925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7" name="Oval 23"/>
          <p:cNvSpPr>
            <a:spLocks noChangeArrowheads="1"/>
          </p:cNvSpPr>
          <p:nvPr/>
        </p:nvSpPr>
        <p:spPr bwMode="auto">
          <a:xfrm>
            <a:off x="7714935" y="5388120"/>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8" name="Oval 24"/>
          <p:cNvSpPr>
            <a:spLocks noChangeArrowheads="1"/>
          </p:cNvSpPr>
          <p:nvPr/>
        </p:nvSpPr>
        <p:spPr bwMode="auto">
          <a:xfrm>
            <a:off x="8767448" y="40181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09" name="Oval 25"/>
          <p:cNvSpPr>
            <a:spLocks noChangeArrowheads="1"/>
          </p:cNvSpPr>
          <p:nvPr/>
        </p:nvSpPr>
        <p:spPr bwMode="auto">
          <a:xfrm>
            <a:off x="8240398" y="5440507"/>
            <a:ext cx="106362"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0" name="Oval 26"/>
          <p:cNvSpPr>
            <a:spLocks noChangeArrowheads="1"/>
          </p:cNvSpPr>
          <p:nvPr/>
        </p:nvSpPr>
        <p:spPr bwMode="auto">
          <a:xfrm>
            <a:off x="7292660" y="5335732"/>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1" name="Oval 27"/>
          <p:cNvSpPr>
            <a:spLocks noChangeArrowheads="1"/>
          </p:cNvSpPr>
          <p:nvPr/>
        </p:nvSpPr>
        <p:spPr bwMode="auto">
          <a:xfrm>
            <a:off x="8557898" y="4386407"/>
            <a:ext cx="104775" cy="1063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2" name="Oval 28"/>
          <p:cNvSpPr>
            <a:spLocks noChangeArrowheads="1"/>
          </p:cNvSpPr>
          <p:nvPr/>
        </p:nvSpPr>
        <p:spPr bwMode="auto">
          <a:xfrm>
            <a:off x="8451535" y="4545157"/>
            <a:ext cx="106363"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3" name="Oval 29"/>
          <p:cNvSpPr>
            <a:spLocks noChangeArrowheads="1"/>
          </p:cNvSpPr>
          <p:nvPr/>
        </p:nvSpPr>
        <p:spPr bwMode="auto">
          <a:xfrm>
            <a:off x="8873810" y="3913332"/>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4" name="Oval 30"/>
          <p:cNvSpPr>
            <a:spLocks noChangeArrowheads="1"/>
          </p:cNvSpPr>
          <p:nvPr/>
        </p:nvSpPr>
        <p:spPr bwMode="auto">
          <a:xfrm>
            <a:off x="5554348" y="5967557"/>
            <a:ext cx="104775" cy="10477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nvGrpSpPr>
          <p:cNvPr id="554016" name="Group 32"/>
          <p:cNvGrpSpPr>
            <a:grpSpLocks/>
          </p:cNvGrpSpPr>
          <p:nvPr/>
        </p:nvGrpSpPr>
        <p:grpSpPr bwMode="auto">
          <a:xfrm>
            <a:off x="4974910" y="3702195"/>
            <a:ext cx="4003675" cy="2528887"/>
            <a:chOff x="1056" y="1104"/>
            <a:chExt cx="3648" cy="2304"/>
          </a:xfrm>
        </p:grpSpPr>
        <p:sp>
          <p:nvSpPr>
            <p:cNvPr id="554017" name="Line 33"/>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8" name="Line 34"/>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554019" name="Line 35"/>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554021" name="Rectangle 37"/>
          <p:cNvSpPr>
            <a:spLocks noChangeArrowheads="1"/>
          </p:cNvSpPr>
          <p:nvPr/>
        </p:nvSpPr>
        <p:spPr bwMode="auto">
          <a:xfrm>
            <a:off x="8314723" y="6273945"/>
            <a:ext cx="304800"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dirty="0"/>
              <a:t>x</a:t>
            </a:r>
          </a:p>
        </p:txBody>
      </p:sp>
      <p:sp>
        <p:nvSpPr>
          <p:cNvPr id="554022" name="Rectangle 38"/>
          <p:cNvSpPr>
            <a:spLocks noChangeArrowheads="1"/>
          </p:cNvSpPr>
          <p:nvPr/>
        </p:nvSpPr>
        <p:spPr bwMode="auto">
          <a:xfrm>
            <a:off x="4976017" y="3830350"/>
            <a:ext cx="290512" cy="37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dirty="0"/>
              <a:t>y</a:t>
            </a:r>
          </a:p>
        </p:txBody>
      </p:sp>
      <p:sp>
        <p:nvSpPr>
          <p:cNvPr id="554023" name="Rectangle 39"/>
          <p:cNvSpPr>
            <a:spLocks noChangeArrowheads="1"/>
          </p:cNvSpPr>
          <p:nvPr/>
        </p:nvSpPr>
        <p:spPr bwMode="auto">
          <a:xfrm>
            <a:off x="912283" y="5391631"/>
            <a:ext cx="1250950" cy="30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sz="1200"/>
              <a:t>goodness of fit</a:t>
            </a:r>
          </a:p>
        </p:txBody>
      </p:sp>
      <p:sp>
        <p:nvSpPr>
          <p:cNvPr id="554024" name="Line 40"/>
          <p:cNvSpPr>
            <a:spLocks noChangeShapeType="1"/>
          </p:cNvSpPr>
          <p:nvPr/>
        </p:nvSpPr>
        <p:spPr bwMode="auto">
          <a:xfrm flipV="1">
            <a:off x="1338503" y="5197956"/>
            <a:ext cx="0" cy="2079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554025" name="Rectangle 41"/>
          <p:cNvSpPr>
            <a:spLocks noChangeArrowheads="1"/>
          </p:cNvSpPr>
          <p:nvPr/>
        </p:nvSpPr>
        <p:spPr bwMode="auto">
          <a:xfrm>
            <a:off x="2996094" y="5390092"/>
            <a:ext cx="1250950" cy="30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spAutoFit/>
          </a:bodyPr>
          <a:lstStyle/>
          <a:p>
            <a:r>
              <a:rPr lang="en-US" sz="1200"/>
              <a:t>number of lines</a:t>
            </a:r>
          </a:p>
        </p:txBody>
      </p:sp>
      <p:sp>
        <p:nvSpPr>
          <p:cNvPr id="554026" name="Line 42"/>
          <p:cNvSpPr>
            <a:spLocks noChangeShapeType="1"/>
          </p:cNvSpPr>
          <p:nvPr/>
        </p:nvSpPr>
        <p:spPr bwMode="auto">
          <a:xfrm flipV="1">
            <a:off x="3726365" y="5188480"/>
            <a:ext cx="0" cy="20796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3" name="Slide Number Placeholder 2">
            <a:extLst>
              <a:ext uri="{FF2B5EF4-FFF2-40B4-BE49-F238E27FC236}">
                <a16:creationId xmlns:a16="http://schemas.microsoft.com/office/drawing/2014/main" id="{EA22E7F1-E70D-6D0F-94DF-50B4F4DABA86}"/>
              </a:ext>
            </a:extLst>
          </p:cNvPr>
          <p:cNvSpPr>
            <a:spLocks noGrp="1"/>
          </p:cNvSpPr>
          <p:nvPr>
            <p:ph type="sldNum" sz="quarter" idx="12"/>
          </p:nvPr>
        </p:nvSpPr>
        <p:spPr/>
        <p:txBody>
          <a:bodyPr/>
          <a:lstStyle/>
          <a:p>
            <a:fld id="{D121A9E4-027E-6D48-8F40-DD130E118377}" type="slidenum">
              <a:rPr lang="en-US" smtClean="0"/>
              <a:pPr/>
              <a:t>18</a:t>
            </a:fld>
            <a:endParaRPr lang="en-US"/>
          </a:p>
        </p:txBody>
      </p:sp>
    </p:spTree>
    <p:extLst>
      <p:ext uri="{BB962C8B-B14F-4D97-AF65-F5344CB8AC3E}">
        <p14:creationId xmlns:p14="http://schemas.microsoft.com/office/powerpoint/2010/main" val="339339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9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98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398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40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40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4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23" grpId="0"/>
      <p:bldP spid="554024" grpId="0" animBg="1"/>
      <p:bldP spid="554025" grpId="0"/>
      <p:bldP spid="5540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dirty="0"/>
              <a:t>Segmented Least Squares</a:t>
            </a:r>
          </a:p>
        </p:txBody>
      </p:sp>
      <p:sp>
        <p:nvSpPr>
          <p:cNvPr id="655363" name="Rectangle 3"/>
          <p:cNvSpPr>
            <a:spLocks noGrp="1" noChangeArrowheads="1"/>
          </p:cNvSpPr>
          <p:nvPr>
            <p:ph type="body" idx="1"/>
          </p:nvPr>
        </p:nvSpPr>
        <p:spPr>
          <a:xfrm>
            <a:off x="350838" y="1160559"/>
            <a:ext cx="8492980" cy="5076825"/>
          </a:xfrm>
        </p:spPr>
        <p:txBody>
          <a:bodyPr/>
          <a:lstStyle/>
          <a:p>
            <a:r>
              <a:rPr lang="en-US" dirty="0">
                <a:solidFill>
                  <a:srgbClr val="262626"/>
                </a:solidFill>
              </a:rPr>
              <a:t>Segmented least squares</a:t>
            </a:r>
          </a:p>
          <a:p>
            <a:pPr lvl="1"/>
            <a:r>
              <a:rPr lang="en-US" dirty="0"/>
              <a:t>Points lie roughly on a sequence of several line segments</a:t>
            </a:r>
          </a:p>
          <a:p>
            <a:pPr lvl="1"/>
            <a:r>
              <a:rPr lang="en-US" dirty="0"/>
              <a:t>Given n points in the plane (x</a:t>
            </a:r>
            <a:r>
              <a:rPr lang="en-US" sz="2000" baseline="-25000" dirty="0"/>
              <a:t>1</a:t>
            </a:r>
            <a:r>
              <a:rPr lang="en-US" dirty="0"/>
              <a:t>, y</a:t>
            </a:r>
            <a:r>
              <a:rPr lang="en-US" sz="2000" baseline="-25000" dirty="0"/>
              <a:t>1</a:t>
            </a:r>
            <a:r>
              <a:rPr lang="en-US" dirty="0"/>
              <a:t>), (x</a:t>
            </a:r>
            <a:r>
              <a:rPr lang="en-US" sz="2000" baseline="-25000" dirty="0"/>
              <a:t>2</a:t>
            </a:r>
            <a:r>
              <a:rPr lang="en-US" dirty="0"/>
              <a:t>, y</a:t>
            </a:r>
            <a:r>
              <a:rPr lang="en-US" sz="2000" baseline="-25000" dirty="0"/>
              <a:t>2</a:t>
            </a:r>
            <a:r>
              <a:rPr lang="en-US" dirty="0"/>
              <a:t>) , . . . , (</a:t>
            </a:r>
            <a:r>
              <a:rPr lang="en-US" dirty="0" err="1"/>
              <a:t>x</a:t>
            </a:r>
            <a:r>
              <a:rPr lang="en-US" sz="2000" baseline="-25000" dirty="0" err="1"/>
              <a:t>n</a:t>
            </a:r>
            <a:r>
              <a:rPr lang="en-US" dirty="0"/>
              <a:t>, </a:t>
            </a:r>
            <a:r>
              <a:rPr lang="en-US" dirty="0" err="1"/>
              <a:t>y</a:t>
            </a:r>
            <a:r>
              <a:rPr lang="en-US" sz="2000" baseline="-25000" dirty="0" err="1"/>
              <a:t>n</a:t>
            </a:r>
            <a:r>
              <a:rPr lang="en-US" dirty="0"/>
              <a:t>) with x</a:t>
            </a:r>
            <a:r>
              <a:rPr lang="en-US" sz="2000" baseline="-25000" dirty="0"/>
              <a:t>1 </a:t>
            </a:r>
            <a:r>
              <a:rPr lang="en-US" dirty="0"/>
              <a:t>&lt; x</a:t>
            </a:r>
            <a:r>
              <a:rPr lang="en-US" sz="2000" baseline="-25000" dirty="0"/>
              <a:t>2 </a:t>
            </a:r>
            <a:r>
              <a:rPr lang="en-US" dirty="0"/>
              <a:t>&lt; ... &lt; </a:t>
            </a:r>
            <a:r>
              <a:rPr lang="en-US" dirty="0" err="1"/>
              <a:t>x</a:t>
            </a:r>
            <a:r>
              <a:rPr lang="en-US" sz="2000" baseline="-25000" dirty="0" err="1"/>
              <a:t>n</a:t>
            </a:r>
            <a:r>
              <a:rPr lang="en-US" dirty="0"/>
              <a:t>, find a sequence of lines that minimizes:</a:t>
            </a:r>
          </a:p>
          <a:p>
            <a:pPr lvl="2"/>
            <a:r>
              <a:rPr lang="en-US" dirty="0">
                <a:solidFill>
                  <a:schemeClr val="tx1"/>
                </a:solidFill>
              </a:rPr>
              <a:t>the sum of the sums of the squared errors E in each segment</a:t>
            </a:r>
          </a:p>
          <a:p>
            <a:pPr lvl="2"/>
            <a:r>
              <a:rPr lang="en-US" dirty="0">
                <a:solidFill>
                  <a:schemeClr val="tx1"/>
                </a:solidFill>
              </a:rPr>
              <a:t>the number of lines L</a:t>
            </a:r>
          </a:p>
          <a:p>
            <a:r>
              <a:rPr lang="en-US" dirty="0"/>
              <a:t>Tradeoff function:  </a:t>
            </a:r>
          </a:p>
          <a:p>
            <a:pPr marL="457200" lvl="1" indent="0">
              <a:buNone/>
            </a:pPr>
            <a:r>
              <a:rPr lang="en-US" dirty="0"/>
              <a:t>  E + c L, for some constant </a:t>
            </a:r>
          </a:p>
          <a:p>
            <a:pPr marL="457200" lvl="1" indent="0">
              <a:buNone/>
            </a:pPr>
            <a:r>
              <a:rPr lang="en-US" dirty="0"/>
              <a:t>               c &gt; 0</a:t>
            </a:r>
          </a:p>
          <a:p>
            <a:pPr lvl="1"/>
            <a:endParaRPr lang="en-US" dirty="0"/>
          </a:p>
        </p:txBody>
      </p:sp>
      <p:sp>
        <p:nvSpPr>
          <p:cNvPr id="655364" name="Line 4"/>
          <p:cNvSpPr>
            <a:spLocks noChangeShapeType="1"/>
          </p:cNvSpPr>
          <p:nvPr/>
        </p:nvSpPr>
        <p:spPr bwMode="auto">
          <a:xfrm>
            <a:off x="4887913" y="4042689"/>
            <a:ext cx="0" cy="26336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5" name="Line 5"/>
          <p:cNvSpPr>
            <a:spLocks noChangeShapeType="1"/>
          </p:cNvSpPr>
          <p:nvPr/>
        </p:nvSpPr>
        <p:spPr bwMode="auto">
          <a:xfrm>
            <a:off x="4624388" y="6412826"/>
            <a:ext cx="42148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6" name="Oval 6"/>
          <p:cNvSpPr>
            <a:spLocks noChangeArrowheads="1"/>
          </p:cNvSpPr>
          <p:nvPr/>
        </p:nvSpPr>
        <p:spPr bwMode="auto">
          <a:xfrm>
            <a:off x="6205538" y="5569864"/>
            <a:ext cx="104775" cy="10636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7" name="Oval 7"/>
          <p:cNvSpPr>
            <a:spLocks noChangeArrowheads="1"/>
          </p:cNvSpPr>
          <p:nvPr/>
        </p:nvSpPr>
        <p:spPr bwMode="auto">
          <a:xfrm>
            <a:off x="5414963" y="5885776"/>
            <a:ext cx="104775" cy="10636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8" name="Oval 8"/>
          <p:cNvSpPr>
            <a:spLocks noChangeArrowheads="1"/>
          </p:cNvSpPr>
          <p:nvPr/>
        </p:nvSpPr>
        <p:spPr bwMode="auto">
          <a:xfrm>
            <a:off x="5994400" y="5622251"/>
            <a:ext cx="104775" cy="10636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69" name="Oval 9"/>
          <p:cNvSpPr>
            <a:spLocks noChangeArrowheads="1"/>
          </p:cNvSpPr>
          <p:nvPr/>
        </p:nvSpPr>
        <p:spPr bwMode="auto">
          <a:xfrm>
            <a:off x="5730875" y="5781001"/>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0" name="Oval 10"/>
          <p:cNvSpPr>
            <a:spLocks noChangeArrowheads="1"/>
          </p:cNvSpPr>
          <p:nvPr/>
        </p:nvSpPr>
        <p:spPr bwMode="auto">
          <a:xfrm>
            <a:off x="6415088" y="5517476"/>
            <a:ext cx="106362"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1" name="Oval 11"/>
          <p:cNvSpPr>
            <a:spLocks noChangeArrowheads="1"/>
          </p:cNvSpPr>
          <p:nvPr/>
        </p:nvSpPr>
        <p:spPr bwMode="auto">
          <a:xfrm>
            <a:off x="7891463" y="5306339"/>
            <a:ext cx="104775" cy="10636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2" name="Oval 12"/>
          <p:cNvSpPr>
            <a:spLocks noChangeArrowheads="1"/>
          </p:cNvSpPr>
          <p:nvPr/>
        </p:nvSpPr>
        <p:spPr bwMode="auto">
          <a:xfrm>
            <a:off x="6837363" y="5517476"/>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3" name="Oval 13"/>
          <p:cNvSpPr>
            <a:spLocks noChangeArrowheads="1"/>
          </p:cNvSpPr>
          <p:nvPr/>
        </p:nvSpPr>
        <p:spPr bwMode="auto">
          <a:xfrm>
            <a:off x="8312150" y="4410989"/>
            <a:ext cx="106363" cy="10636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4" name="Oval 14"/>
          <p:cNvSpPr>
            <a:spLocks noChangeArrowheads="1"/>
          </p:cNvSpPr>
          <p:nvPr/>
        </p:nvSpPr>
        <p:spPr bwMode="auto">
          <a:xfrm>
            <a:off x="8101013" y="4885651"/>
            <a:ext cx="106362"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5" name="Oval 15"/>
          <p:cNvSpPr>
            <a:spLocks noChangeArrowheads="1"/>
          </p:cNvSpPr>
          <p:nvPr/>
        </p:nvSpPr>
        <p:spPr bwMode="auto">
          <a:xfrm>
            <a:off x="8048625" y="5149176"/>
            <a:ext cx="106363"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6" name="Oval 16"/>
          <p:cNvSpPr>
            <a:spLocks noChangeArrowheads="1"/>
          </p:cNvSpPr>
          <p:nvPr/>
        </p:nvSpPr>
        <p:spPr bwMode="auto">
          <a:xfrm>
            <a:off x="8154988" y="4674514"/>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7" name="Oval 17"/>
          <p:cNvSpPr>
            <a:spLocks noChangeArrowheads="1"/>
          </p:cNvSpPr>
          <p:nvPr/>
        </p:nvSpPr>
        <p:spPr bwMode="auto">
          <a:xfrm>
            <a:off x="8259763" y="4199851"/>
            <a:ext cx="104775" cy="10636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8" name="Oval 18"/>
          <p:cNvSpPr>
            <a:spLocks noChangeArrowheads="1"/>
          </p:cNvSpPr>
          <p:nvPr/>
        </p:nvSpPr>
        <p:spPr bwMode="auto">
          <a:xfrm>
            <a:off x="7575550" y="5517476"/>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79" name="Oval 19"/>
          <p:cNvSpPr>
            <a:spLocks noChangeArrowheads="1"/>
          </p:cNvSpPr>
          <p:nvPr/>
        </p:nvSpPr>
        <p:spPr bwMode="auto">
          <a:xfrm>
            <a:off x="7153275" y="5465089"/>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0" name="Oval 20"/>
          <p:cNvSpPr>
            <a:spLocks noChangeArrowheads="1"/>
          </p:cNvSpPr>
          <p:nvPr/>
        </p:nvSpPr>
        <p:spPr bwMode="auto">
          <a:xfrm>
            <a:off x="6626225" y="5517476"/>
            <a:ext cx="106363"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1" name="Oval 21"/>
          <p:cNvSpPr>
            <a:spLocks noChangeArrowheads="1"/>
          </p:cNvSpPr>
          <p:nvPr/>
        </p:nvSpPr>
        <p:spPr bwMode="auto">
          <a:xfrm>
            <a:off x="5310188" y="5938164"/>
            <a:ext cx="104775" cy="10636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2" name="Oval 22"/>
          <p:cNvSpPr>
            <a:spLocks noChangeArrowheads="1"/>
          </p:cNvSpPr>
          <p:nvPr/>
        </p:nvSpPr>
        <p:spPr bwMode="auto">
          <a:xfrm>
            <a:off x="5835650" y="5676226"/>
            <a:ext cx="106363"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3" name="Oval 23"/>
          <p:cNvSpPr>
            <a:spLocks noChangeArrowheads="1"/>
          </p:cNvSpPr>
          <p:nvPr/>
        </p:nvSpPr>
        <p:spPr bwMode="auto">
          <a:xfrm>
            <a:off x="7312025" y="5465089"/>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4" name="Oval 24"/>
          <p:cNvSpPr>
            <a:spLocks noChangeArrowheads="1"/>
          </p:cNvSpPr>
          <p:nvPr/>
        </p:nvSpPr>
        <p:spPr bwMode="auto">
          <a:xfrm>
            <a:off x="8364538" y="4095076"/>
            <a:ext cx="106362"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5" name="Oval 25"/>
          <p:cNvSpPr>
            <a:spLocks noChangeArrowheads="1"/>
          </p:cNvSpPr>
          <p:nvPr/>
        </p:nvSpPr>
        <p:spPr bwMode="auto">
          <a:xfrm>
            <a:off x="7837488" y="5517476"/>
            <a:ext cx="106362"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6" name="Oval 26"/>
          <p:cNvSpPr>
            <a:spLocks noChangeArrowheads="1"/>
          </p:cNvSpPr>
          <p:nvPr/>
        </p:nvSpPr>
        <p:spPr bwMode="auto">
          <a:xfrm>
            <a:off x="6889750" y="5412701"/>
            <a:ext cx="106363"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7" name="Oval 27"/>
          <p:cNvSpPr>
            <a:spLocks noChangeArrowheads="1"/>
          </p:cNvSpPr>
          <p:nvPr/>
        </p:nvSpPr>
        <p:spPr bwMode="auto">
          <a:xfrm>
            <a:off x="8154988" y="4463376"/>
            <a:ext cx="104775" cy="10636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8" name="Oval 28"/>
          <p:cNvSpPr>
            <a:spLocks noChangeArrowheads="1"/>
          </p:cNvSpPr>
          <p:nvPr/>
        </p:nvSpPr>
        <p:spPr bwMode="auto">
          <a:xfrm>
            <a:off x="8048625" y="4622126"/>
            <a:ext cx="106363"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89" name="Oval 29"/>
          <p:cNvSpPr>
            <a:spLocks noChangeArrowheads="1"/>
          </p:cNvSpPr>
          <p:nvPr/>
        </p:nvSpPr>
        <p:spPr bwMode="auto">
          <a:xfrm>
            <a:off x="8470900" y="3990301"/>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0" name="Oval 30"/>
          <p:cNvSpPr>
            <a:spLocks noChangeArrowheads="1"/>
          </p:cNvSpPr>
          <p:nvPr/>
        </p:nvSpPr>
        <p:spPr bwMode="auto">
          <a:xfrm>
            <a:off x="5151438" y="6044526"/>
            <a:ext cx="104775" cy="1047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nvGrpSpPr>
          <p:cNvPr id="655391" name="Group 31"/>
          <p:cNvGrpSpPr>
            <a:grpSpLocks/>
          </p:cNvGrpSpPr>
          <p:nvPr/>
        </p:nvGrpSpPr>
        <p:grpSpPr bwMode="auto">
          <a:xfrm>
            <a:off x="4572000" y="3779164"/>
            <a:ext cx="4003675" cy="2528887"/>
            <a:chOff x="1056" y="1104"/>
            <a:chExt cx="3648" cy="2304"/>
          </a:xfrm>
        </p:grpSpPr>
        <p:sp>
          <p:nvSpPr>
            <p:cNvPr id="655392" name="Line 32"/>
            <p:cNvSpPr>
              <a:spLocks noChangeShapeType="1"/>
            </p:cNvSpPr>
            <p:nvPr/>
          </p:nvSpPr>
          <p:spPr bwMode="auto">
            <a:xfrm flipV="1">
              <a:off x="1056" y="2736"/>
              <a:ext cx="1584" cy="672"/>
            </a:xfrm>
            <a:prstGeom prst="line">
              <a:avLst/>
            </a:prstGeom>
            <a:noFill/>
            <a:ln w="12700">
              <a:solidFill>
                <a:srgbClr val="00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3" name="Line 33"/>
            <p:cNvSpPr>
              <a:spLocks noChangeShapeType="1"/>
            </p:cNvSpPr>
            <p:nvPr/>
          </p:nvSpPr>
          <p:spPr bwMode="auto">
            <a:xfrm flipH="1">
              <a:off x="4128" y="1104"/>
              <a:ext cx="576" cy="1584"/>
            </a:xfrm>
            <a:prstGeom prst="line">
              <a:avLst/>
            </a:prstGeom>
            <a:noFill/>
            <a:ln w="12700">
              <a:solidFill>
                <a:srgbClr val="00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sp>
          <p:nvSpPr>
            <p:cNvPr id="655394" name="Line 34"/>
            <p:cNvSpPr>
              <a:spLocks noChangeShapeType="1"/>
            </p:cNvSpPr>
            <p:nvPr/>
          </p:nvSpPr>
          <p:spPr bwMode="auto">
            <a:xfrm flipV="1">
              <a:off x="2640" y="2688"/>
              <a:ext cx="1488" cy="48"/>
            </a:xfrm>
            <a:prstGeom prst="line">
              <a:avLst/>
            </a:prstGeom>
            <a:noFill/>
            <a:ln w="12700">
              <a:solidFill>
                <a:srgbClr val="0033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endParaRPr lang="en-US"/>
            </a:p>
          </p:txBody>
        </p:sp>
      </p:grpSp>
      <p:sp>
        <p:nvSpPr>
          <p:cNvPr id="655395" name="Rectangle 35"/>
          <p:cNvSpPr>
            <a:spLocks noChangeArrowheads="1"/>
          </p:cNvSpPr>
          <p:nvPr/>
        </p:nvSpPr>
        <p:spPr bwMode="auto">
          <a:xfrm>
            <a:off x="7496175" y="6350914"/>
            <a:ext cx="304800"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spAutoFit/>
          </a:bodyPr>
          <a:lstStyle/>
          <a:p>
            <a:r>
              <a:rPr lang="en-US"/>
              <a:t>x</a:t>
            </a:r>
          </a:p>
        </p:txBody>
      </p:sp>
      <p:sp>
        <p:nvSpPr>
          <p:cNvPr id="655396" name="Rectangle 36"/>
          <p:cNvSpPr>
            <a:spLocks noChangeArrowheads="1"/>
          </p:cNvSpPr>
          <p:nvPr/>
        </p:nvSpPr>
        <p:spPr bwMode="auto">
          <a:xfrm>
            <a:off x="4557713" y="4299864"/>
            <a:ext cx="290512"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spAutoFit/>
          </a:bodyPr>
          <a:lstStyle/>
          <a:p>
            <a:r>
              <a:rPr lang="en-US"/>
              <a:t>y</a:t>
            </a:r>
          </a:p>
        </p:txBody>
      </p:sp>
      <p:sp>
        <p:nvSpPr>
          <p:cNvPr id="2" name="Footer Placeholder 1"/>
          <p:cNvSpPr>
            <a:spLocks noGrp="1"/>
          </p:cNvSpPr>
          <p:nvPr>
            <p:ph type="ftr" sz="quarter" idx="11"/>
          </p:nvPr>
        </p:nvSpPr>
        <p:spPr/>
        <p:txBody>
          <a:bodyPr/>
          <a:lstStyle/>
          <a:p>
            <a:r>
              <a:rPr lang="fr-FR"/>
              <a:t>CS 477/677 - Lecture 18</a:t>
            </a:r>
            <a:endParaRPr lang="en-US"/>
          </a:p>
        </p:txBody>
      </p:sp>
      <p:sp>
        <p:nvSpPr>
          <p:cNvPr id="3" name="Slide Number Placeholder 2">
            <a:extLst>
              <a:ext uri="{FF2B5EF4-FFF2-40B4-BE49-F238E27FC236}">
                <a16:creationId xmlns:a16="http://schemas.microsoft.com/office/drawing/2014/main" id="{4A6CB159-E02E-28C4-17E3-D51CF0D96842}"/>
              </a:ext>
            </a:extLst>
          </p:cNvPr>
          <p:cNvSpPr>
            <a:spLocks noGrp="1"/>
          </p:cNvSpPr>
          <p:nvPr>
            <p:ph type="sldNum" sz="quarter" idx="12"/>
          </p:nvPr>
        </p:nvSpPr>
        <p:spPr/>
        <p:txBody>
          <a:bodyPr/>
          <a:lstStyle/>
          <a:p>
            <a:fld id="{D121A9E4-027E-6D48-8F40-DD130E118377}" type="slidenum">
              <a:rPr lang="en-US" smtClean="0"/>
              <a:pPr/>
              <a:t>19</a:t>
            </a:fld>
            <a:endParaRPr lang="en-US"/>
          </a:p>
        </p:txBody>
      </p:sp>
    </p:spTree>
    <p:extLst>
      <p:ext uri="{BB962C8B-B14F-4D97-AF65-F5344CB8AC3E}">
        <p14:creationId xmlns:p14="http://schemas.microsoft.com/office/powerpoint/2010/main" val="361394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a:t>CS 477/677 - Lecture 18</a:t>
            </a:r>
          </a:p>
        </p:txBody>
      </p:sp>
      <p:sp>
        <p:nvSpPr>
          <p:cNvPr id="20484"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Longest Common Subsequence</a:t>
            </a:r>
          </a:p>
        </p:txBody>
      </p:sp>
      <p:sp>
        <p:nvSpPr>
          <p:cNvPr id="587779" name="Rectangle 3"/>
          <p:cNvSpPr>
            <a:spLocks noGrp="1" noChangeArrowheads="1"/>
          </p:cNvSpPr>
          <p:nvPr>
            <p:ph type="body" idx="1"/>
          </p:nvPr>
        </p:nvSpPr>
        <p:spPr>
          <a:xfrm>
            <a:off x="350838" y="1214438"/>
            <a:ext cx="8621712" cy="5291137"/>
          </a:xfrm>
        </p:spPr>
        <p:txBody>
          <a:bodyPr/>
          <a:lstStyle/>
          <a:p>
            <a:pPr eaLnBrk="1" hangingPunct="1">
              <a:lnSpc>
                <a:spcPct val="90000"/>
              </a:lnSpc>
            </a:pPr>
            <a:r>
              <a:rPr lang="en-US" dirty="0">
                <a:ea typeface="ＭＳ Ｐゴシック" pitchFamily="-106" charset="-128"/>
                <a:cs typeface="ＭＳ Ｐゴシック" pitchFamily="-106" charset="-128"/>
              </a:rPr>
              <a:t>Given two sequences</a:t>
            </a:r>
          </a:p>
          <a:p>
            <a:pPr eaLnBrk="1" hangingPunct="1">
              <a:lnSpc>
                <a:spcPct val="90000"/>
              </a:lnSpc>
              <a:buFontTx/>
              <a:buNone/>
            </a:pPr>
            <a:r>
              <a:rPr lang="en-US" dirty="0">
                <a:ea typeface="ＭＳ Ｐゴシック" pitchFamily="-106" charset="-128"/>
                <a:cs typeface="ＭＳ Ｐゴシック" pitchFamily="-106" charset="-128"/>
              </a:rPr>
              <a:t>		X = </a:t>
            </a:r>
            <a:r>
              <a:rPr lang="en-US" dirty="0">
                <a:ea typeface="ＭＳ Ｐゴシック" pitchFamily="-106" charset="-128"/>
                <a:cs typeface="ＭＳ Ｐゴシック" pitchFamily="-106" charset="-128"/>
                <a:sym typeface="Symbol" pitchFamily="-106" charset="2"/>
              </a:rPr>
              <a:t>⟨x</a:t>
            </a:r>
            <a:r>
              <a:rPr lang="en-US" baseline="-25000" dirty="0">
                <a:ea typeface="ＭＳ Ｐゴシック" pitchFamily="-106" charset="-128"/>
                <a:cs typeface="ＭＳ Ｐゴシック" pitchFamily="-106" charset="-128"/>
                <a:sym typeface="Symbol" pitchFamily="-106" charset="2"/>
              </a:rPr>
              <a:t>1</a:t>
            </a:r>
            <a:r>
              <a:rPr lang="en-US" dirty="0">
                <a:ea typeface="ＭＳ Ｐゴシック" pitchFamily="-106" charset="-128"/>
                <a:cs typeface="ＭＳ Ｐゴシック" pitchFamily="-106" charset="-128"/>
                <a:sym typeface="Symbol" pitchFamily="-106" charset="2"/>
              </a:rPr>
              <a:t>, x</a:t>
            </a:r>
            <a:r>
              <a:rPr lang="en-US" baseline="-25000" dirty="0">
                <a:ea typeface="ＭＳ Ｐゴシック" pitchFamily="-106" charset="-128"/>
                <a:cs typeface="ＭＳ Ｐゴシック" pitchFamily="-106" charset="-128"/>
                <a:sym typeface="Symbol" pitchFamily="-106" charset="2"/>
              </a:rPr>
              <a:t>2</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x</a:t>
            </a:r>
            <a:r>
              <a:rPr lang="en-US" baseline="-25000" dirty="0" err="1">
                <a:ea typeface="ＭＳ Ｐゴシック" pitchFamily="-106" charset="-128"/>
                <a:cs typeface="ＭＳ Ｐゴシック" pitchFamily="-106" charset="-128"/>
                <a:sym typeface="Symbol" pitchFamily="-106" charset="2"/>
              </a:rPr>
              <a:t>m</a:t>
            </a:r>
            <a:r>
              <a:rPr lang="en-US" dirty="0">
                <a:ea typeface="ＭＳ Ｐゴシック" pitchFamily="-106" charset="-128"/>
                <a:cs typeface="ＭＳ Ｐゴシック" pitchFamily="-106" charset="-128"/>
                <a:sym typeface="Symbol" pitchFamily="-106" charset="2"/>
              </a:rPr>
              <a:t>⟩</a:t>
            </a:r>
          </a:p>
          <a:p>
            <a:pPr eaLnBrk="1" hangingPunct="1">
              <a:lnSpc>
                <a:spcPct val="90000"/>
              </a:lnSpc>
              <a:buFontTx/>
              <a:buNone/>
            </a:pPr>
            <a:r>
              <a:rPr lang="en-US" dirty="0">
                <a:ea typeface="ＭＳ Ｐゴシック" pitchFamily="-106" charset="-128"/>
                <a:cs typeface="ＭＳ Ｐゴシック" pitchFamily="-106" charset="-128"/>
                <a:sym typeface="Symbol" pitchFamily="-106" charset="2"/>
              </a:rPr>
              <a:t>		</a:t>
            </a:r>
            <a:r>
              <a:rPr lang="en-US" dirty="0">
                <a:ea typeface="ＭＳ Ｐゴシック" pitchFamily="-106" charset="-128"/>
                <a:cs typeface="ＭＳ Ｐゴシック" pitchFamily="-106" charset="-128"/>
              </a:rPr>
              <a:t>Y = </a:t>
            </a:r>
            <a:r>
              <a:rPr lang="en-US" dirty="0">
                <a:ea typeface="ＭＳ Ｐゴシック" pitchFamily="-106" charset="-128"/>
                <a:cs typeface="ＭＳ Ｐゴシック" pitchFamily="-106" charset="-128"/>
                <a:sym typeface="Symbol" pitchFamily="-106" charset="2"/>
              </a:rPr>
              <a:t>⟨y</a:t>
            </a:r>
            <a:r>
              <a:rPr lang="en-US" baseline="-25000" dirty="0">
                <a:ea typeface="ＭＳ Ｐゴシック" pitchFamily="-106" charset="-128"/>
                <a:cs typeface="ＭＳ Ｐゴシック" pitchFamily="-106" charset="-128"/>
                <a:sym typeface="Symbol" pitchFamily="-106" charset="2"/>
              </a:rPr>
              <a:t>1</a:t>
            </a:r>
            <a:r>
              <a:rPr lang="en-US" dirty="0">
                <a:ea typeface="ＭＳ Ｐゴシック" pitchFamily="-106" charset="-128"/>
                <a:cs typeface="ＭＳ Ｐゴシック" pitchFamily="-106" charset="-128"/>
                <a:sym typeface="Symbol" pitchFamily="-106" charset="2"/>
              </a:rPr>
              <a:t>, y</a:t>
            </a:r>
            <a:r>
              <a:rPr lang="en-US" baseline="-25000" dirty="0">
                <a:ea typeface="ＭＳ Ｐゴシック" pitchFamily="-106" charset="-128"/>
                <a:cs typeface="ＭＳ Ｐゴシック" pitchFamily="-106" charset="-128"/>
                <a:sym typeface="Symbol" pitchFamily="-106" charset="2"/>
              </a:rPr>
              <a:t>2</a:t>
            </a:r>
            <a:r>
              <a:rPr lang="en-US" dirty="0">
                <a:ea typeface="ＭＳ Ｐゴシック" pitchFamily="-106" charset="-128"/>
                <a:cs typeface="ＭＳ Ｐゴシック" pitchFamily="-106" charset="-128"/>
                <a:sym typeface="Symbol" pitchFamily="-106" charset="2"/>
              </a:rPr>
              <a:t>, …, </a:t>
            </a:r>
            <a:r>
              <a:rPr lang="en-US" dirty="0" err="1">
                <a:ea typeface="ＭＳ Ｐゴシック" pitchFamily="-106" charset="-128"/>
                <a:cs typeface="ＭＳ Ｐゴシック" pitchFamily="-106" charset="-128"/>
                <a:sym typeface="Symbol" pitchFamily="-106" charset="2"/>
              </a:rPr>
              <a:t>y</a:t>
            </a:r>
            <a:r>
              <a:rPr lang="en-US" baseline="-25000" dirty="0" err="1">
                <a:ea typeface="ＭＳ Ｐゴシック" pitchFamily="-106" charset="-128"/>
                <a:cs typeface="ＭＳ Ｐゴシック" pitchFamily="-106" charset="-128"/>
                <a:sym typeface="Symbol" pitchFamily="-106" charset="2"/>
              </a:rPr>
              <a:t>n</a:t>
            </a:r>
            <a:r>
              <a:rPr lang="en-US" dirty="0">
                <a:ea typeface="ＭＳ Ｐゴシック" pitchFamily="-106" charset="-128"/>
                <a:cs typeface="ＭＳ Ｐゴシック" pitchFamily="-106" charset="-128"/>
                <a:sym typeface="Symbol" pitchFamily="-106" charset="2"/>
              </a:rPr>
              <a:t>⟩</a:t>
            </a:r>
          </a:p>
          <a:p>
            <a:pPr eaLnBrk="1" hangingPunct="1">
              <a:lnSpc>
                <a:spcPct val="90000"/>
              </a:lnSpc>
              <a:buFontTx/>
              <a:buNone/>
            </a:pPr>
            <a:r>
              <a:rPr lang="en-US" dirty="0">
                <a:ea typeface="ＭＳ Ｐゴシック" pitchFamily="-106" charset="-128"/>
                <a:cs typeface="ＭＳ Ｐゴシック" pitchFamily="-106" charset="-128"/>
                <a:sym typeface="Symbol" pitchFamily="-106" charset="2"/>
              </a:rPr>
              <a:t>	find a maximum length common subsequence (LCS) of X and Y</a:t>
            </a:r>
          </a:p>
          <a:p>
            <a:pPr eaLnBrk="1" hangingPunct="1">
              <a:lnSpc>
                <a:spcPct val="90000"/>
              </a:lnSpc>
            </a:pPr>
            <a:r>
              <a:rPr lang="en-US" dirty="0">
                <a:solidFill>
                  <a:srgbClr val="FF0000"/>
                </a:solidFill>
                <a:latin typeface="Monotype Corsiva" pitchFamily="-106" charset="0"/>
                <a:ea typeface="ＭＳ Ｐゴシック" pitchFamily="-106" charset="-128"/>
                <a:cs typeface="ＭＳ Ｐゴシック" pitchFamily="-106" charset="-128"/>
                <a:sym typeface="Symbol" pitchFamily="-106" charset="2"/>
              </a:rPr>
              <a:t>E.g.:</a:t>
            </a:r>
            <a:r>
              <a:rPr lang="en-US" dirty="0">
                <a:ea typeface="ＭＳ Ｐゴシック" pitchFamily="-106" charset="-128"/>
                <a:cs typeface="ＭＳ Ｐゴシック" pitchFamily="-106" charset="-128"/>
                <a:sym typeface="Symbol" pitchFamily="-106" charset="2"/>
              </a:rPr>
              <a:t> </a:t>
            </a:r>
          </a:p>
          <a:p>
            <a:pPr eaLnBrk="1" hangingPunct="1">
              <a:lnSpc>
                <a:spcPct val="90000"/>
              </a:lnSpc>
              <a:buFontTx/>
              <a:buNone/>
            </a:pPr>
            <a:r>
              <a:rPr lang="en-US" dirty="0">
                <a:ea typeface="ＭＳ Ｐゴシック" pitchFamily="-106" charset="-128"/>
                <a:cs typeface="ＭＳ Ｐゴシック" pitchFamily="-106" charset="-128"/>
                <a:sym typeface="Symbol" pitchFamily="-106" charset="2"/>
              </a:rPr>
              <a:t>		X = ⟨A, B, C, B, D, A, B⟩</a:t>
            </a:r>
          </a:p>
          <a:p>
            <a:pPr eaLnBrk="1" hangingPunct="1">
              <a:lnSpc>
                <a:spcPct val="90000"/>
              </a:lnSpc>
            </a:pPr>
            <a:r>
              <a:rPr lang="en-US" dirty="0">
                <a:ea typeface="ＭＳ Ｐゴシック" pitchFamily="-106" charset="-128"/>
                <a:cs typeface="ＭＳ Ｐゴシック" pitchFamily="-106" charset="-128"/>
                <a:sym typeface="Symbol" pitchFamily="-106" charset="2"/>
              </a:rPr>
              <a:t>Subsequence of X:</a:t>
            </a:r>
          </a:p>
          <a:p>
            <a:pPr lvl="1" eaLnBrk="1" hangingPunct="1">
              <a:lnSpc>
                <a:spcPct val="90000"/>
              </a:lnSpc>
            </a:pPr>
            <a:r>
              <a:rPr lang="en-US" dirty="0">
                <a:ea typeface="ＭＳ Ｐゴシック" pitchFamily="-106" charset="-128"/>
                <a:sym typeface="Symbol" pitchFamily="-106" charset="2"/>
              </a:rPr>
              <a:t>A subset of elements in the sequence taken in order (but not necessarily consecutive)</a:t>
            </a:r>
          </a:p>
          <a:p>
            <a:pPr eaLnBrk="1" hangingPunct="1">
              <a:lnSpc>
                <a:spcPct val="90000"/>
              </a:lnSpc>
              <a:buFontTx/>
              <a:buNone/>
            </a:pPr>
            <a:r>
              <a:rPr lang="en-US" dirty="0">
                <a:ea typeface="ＭＳ Ｐゴシック" pitchFamily="-106" charset="-128"/>
                <a:cs typeface="ＭＳ Ｐゴシック" pitchFamily="-106" charset="-128"/>
                <a:sym typeface="Symbol" pitchFamily="-106" charset="2"/>
              </a:rPr>
              <a:t>	 	⟨A, B, D⟩, ⟨B, C, D, B⟩, etc.</a:t>
            </a:r>
          </a:p>
        </p:txBody>
      </p:sp>
      <p:sp>
        <p:nvSpPr>
          <p:cNvPr id="3" name="Slide Number Placeholder 2">
            <a:extLst>
              <a:ext uri="{FF2B5EF4-FFF2-40B4-BE49-F238E27FC236}">
                <a16:creationId xmlns:a16="http://schemas.microsoft.com/office/drawing/2014/main" id="{4EF8E72D-DBBC-CA06-9ED0-7DB9B1B516A3}"/>
              </a:ext>
            </a:extLst>
          </p:cNvPr>
          <p:cNvSpPr>
            <a:spLocks noGrp="1"/>
          </p:cNvSpPr>
          <p:nvPr>
            <p:ph type="sldNum" sz="quarter" idx="12"/>
          </p:nvPr>
        </p:nvSpPr>
        <p:spPr/>
        <p:txBody>
          <a:bodyPr/>
          <a:lstStyle/>
          <a:p>
            <a:fld id="{D121A9E4-027E-6D48-8F40-DD130E118377}" type="slidenum">
              <a:rPr lang="en-US" smtClean="0"/>
              <a:pPr/>
              <a:t>2</a:t>
            </a:fld>
            <a:endParaRPr lang="en-US"/>
          </a:p>
        </p:txBody>
      </p:sp>
    </p:spTree>
    <p:extLst>
      <p:ext uri="{BB962C8B-B14F-4D97-AF65-F5344CB8AC3E}">
        <p14:creationId xmlns:p14="http://schemas.microsoft.com/office/powerpoint/2010/main" val="874671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sz="3600" dirty="0"/>
              <a:t>(1,2) Making the Choice and Recursive Solution</a:t>
            </a:r>
          </a:p>
        </p:txBody>
      </p:sp>
      <p:sp>
        <p:nvSpPr>
          <p:cNvPr id="457731" name="Rectangle 3"/>
          <p:cNvSpPr>
            <a:spLocks noGrp="1" noChangeArrowheads="1"/>
          </p:cNvSpPr>
          <p:nvPr>
            <p:ph type="body" idx="1"/>
          </p:nvPr>
        </p:nvSpPr>
        <p:spPr>
          <a:xfrm>
            <a:off x="166689" y="1214438"/>
            <a:ext cx="9056686" cy="5076825"/>
          </a:xfrm>
        </p:spPr>
        <p:txBody>
          <a:bodyPr/>
          <a:lstStyle/>
          <a:p>
            <a:r>
              <a:rPr lang="en-US" dirty="0">
                <a:solidFill>
                  <a:srgbClr val="262626"/>
                </a:solidFill>
              </a:rPr>
              <a:t>Notation</a:t>
            </a:r>
          </a:p>
          <a:p>
            <a:pPr lvl="1"/>
            <a:r>
              <a:rPr lang="en-US" dirty="0"/>
              <a:t>OPT(j) = minimum cost for points p</a:t>
            </a:r>
            <a:r>
              <a:rPr lang="en-US" sz="2000" baseline="-25000" dirty="0"/>
              <a:t>1</a:t>
            </a:r>
            <a:r>
              <a:rPr lang="en-US" dirty="0"/>
              <a:t>, p</a:t>
            </a:r>
            <a:r>
              <a:rPr lang="en-US" sz="2000" baseline="-25000" dirty="0"/>
              <a:t>i+1</a:t>
            </a:r>
            <a:r>
              <a:rPr lang="en-US" dirty="0"/>
              <a:t> , . . . , </a:t>
            </a:r>
            <a:r>
              <a:rPr lang="en-US" dirty="0" err="1"/>
              <a:t>p</a:t>
            </a:r>
            <a:r>
              <a:rPr lang="en-US" sz="2000" baseline="-25000" dirty="0" err="1"/>
              <a:t>j</a:t>
            </a:r>
            <a:endParaRPr lang="en-US" dirty="0"/>
          </a:p>
          <a:p>
            <a:pPr lvl="1"/>
            <a:r>
              <a:rPr lang="en-US" dirty="0"/>
              <a:t>e(</a:t>
            </a:r>
            <a:r>
              <a:rPr lang="en-US" dirty="0" err="1"/>
              <a:t>i</a:t>
            </a:r>
            <a:r>
              <a:rPr lang="en-US" dirty="0"/>
              <a:t>, j)   = minimum sum of squares for points p</a:t>
            </a:r>
            <a:r>
              <a:rPr lang="en-US" sz="2000" baseline="-25000" dirty="0"/>
              <a:t>i</a:t>
            </a:r>
            <a:r>
              <a:rPr lang="en-US" dirty="0"/>
              <a:t>, p</a:t>
            </a:r>
            <a:r>
              <a:rPr lang="en-US" sz="2000" baseline="-25000" dirty="0"/>
              <a:t>i+1</a:t>
            </a:r>
            <a:r>
              <a:rPr lang="en-US" dirty="0"/>
              <a:t>, .. , </a:t>
            </a:r>
            <a:r>
              <a:rPr lang="en-US" dirty="0" err="1"/>
              <a:t>p</a:t>
            </a:r>
            <a:r>
              <a:rPr lang="en-US" sz="2000" baseline="-25000" dirty="0" err="1"/>
              <a:t>j</a:t>
            </a:r>
            <a:endParaRPr lang="en-US" dirty="0"/>
          </a:p>
          <a:p>
            <a:endParaRPr lang="en-US" dirty="0">
              <a:solidFill>
                <a:srgbClr val="262626"/>
              </a:solidFill>
            </a:endParaRPr>
          </a:p>
          <a:p>
            <a:r>
              <a:rPr lang="en-US" dirty="0">
                <a:solidFill>
                  <a:srgbClr val="262626"/>
                </a:solidFill>
              </a:rPr>
              <a:t>To compute OPT(j)</a:t>
            </a:r>
          </a:p>
          <a:p>
            <a:pPr lvl="1"/>
            <a:r>
              <a:rPr lang="en-US" dirty="0">
                <a:solidFill>
                  <a:srgbClr val="595959"/>
                </a:solidFill>
              </a:rPr>
              <a:t>Last segment uses points p</a:t>
            </a:r>
            <a:r>
              <a:rPr lang="en-US" sz="2000" baseline="-25000" dirty="0">
                <a:solidFill>
                  <a:srgbClr val="595959"/>
                </a:solidFill>
              </a:rPr>
              <a:t>i</a:t>
            </a:r>
            <a:r>
              <a:rPr lang="en-US" dirty="0">
                <a:solidFill>
                  <a:srgbClr val="595959"/>
                </a:solidFill>
              </a:rPr>
              <a:t>, p</a:t>
            </a:r>
            <a:r>
              <a:rPr lang="en-US" sz="2000" baseline="-25000" dirty="0">
                <a:solidFill>
                  <a:srgbClr val="595959"/>
                </a:solidFill>
              </a:rPr>
              <a:t>i+1</a:t>
            </a:r>
            <a:r>
              <a:rPr lang="en-US" dirty="0">
                <a:solidFill>
                  <a:srgbClr val="595959"/>
                </a:solidFill>
              </a:rPr>
              <a:t> , . . . , </a:t>
            </a:r>
            <a:r>
              <a:rPr lang="en-US" dirty="0" err="1">
                <a:solidFill>
                  <a:srgbClr val="595959"/>
                </a:solidFill>
              </a:rPr>
              <a:t>p</a:t>
            </a:r>
            <a:r>
              <a:rPr lang="en-US" sz="2000" baseline="-25000" dirty="0" err="1">
                <a:solidFill>
                  <a:srgbClr val="595959"/>
                </a:solidFill>
              </a:rPr>
              <a:t>j</a:t>
            </a:r>
            <a:r>
              <a:rPr lang="en-US" dirty="0">
                <a:solidFill>
                  <a:srgbClr val="595959"/>
                </a:solidFill>
              </a:rPr>
              <a:t> for some </a:t>
            </a:r>
            <a:r>
              <a:rPr lang="en-US" dirty="0" err="1">
                <a:solidFill>
                  <a:srgbClr val="595959"/>
                </a:solidFill>
              </a:rPr>
              <a:t>i</a:t>
            </a:r>
            <a:endParaRPr lang="en-US" dirty="0">
              <a:solidFill>
                <a:srgbClr val="595959"/>
              </a:solidFill>
            </a:endParaRPr>
          </a:p>
          <a:p>
            <a:pPr lvl="1"/>
            <a:r>
              <a:rPr lang="en-US" dirty="0">
                <a:solidFill>
                  <a:srgbClr val="595959"/>
                </a:solidFill>
              </a:rPr>
              <a:t>Cost = e(</a:t>
            </a:r>
            <a:r>
              <a:rPr lang="en-US" dirty="0" err="1">
                <a:solidFill>
                  <a:srgbClr val="595959"/>
                </a:solidFill>
              </a:rPr>
              <a:t>i</a:t>
            </a:r>
            <a:r>
              <a:rPr lang="en-US" dirty="0">
                <a:solidFill>
                  <a:srgbClr val="595959"/>
                </a:solidFill>
              </a:rPr>
              <a:t>, j) + c + OPT(i-1)</a:t>
            </a:r>
          </a:p>
        </p:txBody>
      </p:sp>
      <p:graphicFrame>
        <p:nvGraphicFramePr>
          <p:cNvPr id="457732" name="Object 4"/>
          <p:cNvGraphicFramePr>
            <a:graphicFrameLocks noChangeAspect="1"/>
          </p:cNvGraphicFramePr>
          <p:nvPr/>
        </p:nvGraphicFramePr>
        <p:xfrm>
          <a:off x="1814175" y="5032952"/>
          <a:ext cx="5414963" cy="1044575"/>
        </p:xfrm>
        <a:graphic>
          <a:graphicData uri="http://schemas.openxmlformats.org/presentationml/2006/ole">
            <mc:AlternateContent xmlns:mc="http://schemas.openxmlformats.org/markup-compatibility/2006">
              <mc:Choice xmlns:v="urn:schemas-microsoft-com:vml" Requires="v">
                <p:oleObj name="Equation" r:id="rId3" imgW="5143500" imgH="762000" progId="Equation.3">
                  <p:embed/>
                </p:oleObj>
              </mc:Choice>
              <mc:Fallback>
                <p:oleObj name="Equation" r:id="rId3" imgW="5143500" imgH="762000" progId="Equation.3">
                  <p:embed/>
                  <p:pic>
                    <p:nvPicPr>
                      <p:cNvPr id="457732" name="Object 4"/>
                      <p:cNvPicPr>
                        <a:picLocks noChangeAspect="1" noChangeArrowheads="1"/>
                      </p:cNvPicPr>
                      <p:nvPr/>
                    </p:nvPicPr>
                    <p:blipFill>
                      <a:blip r:embed="rId4">
                        <a:extLst>
                          <a:ext uri="{28A0092B-C50C-407E-A947-70E740481C1C}">
                            <a14:useLocalDpi xmlns:a14="http://schemas.microsoft.com/office/drawing/2010/main" val="0"/>
                          </a:ext>
                        </a:extLst>
                      </a:blip>
                      <a:srcRect l="-2693" t="-18622" r="-2693" b="-18622"/>
                      <a:stretch>
                        <a:fillRect/>
                      </a:stretch>
                    </p:blipFill>
                    <p:spPr bwMode="auto">
                      <a:xfrm>
                        <a:off x="1814175" y="5032952"/>
                        <a:ext cx="5414963" cy="1044575"/>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fr-FR"/>
              <a:t>CS 477/677 - Lecture 18</a:t>
            </a:r>
            <a:endParaRPr lang="en-US"/>
          </a:p>
        </p:txBody>
      </p:sp>
      <p:sp>
        <p:nvSpPr>
          <p:cNvPr id="3" name="Slide Number Placeholder 2">
            <a:extLst>
              <a:ext uri="{FF2B5EF4-FFF2-40B4-BE49-F238E27FC236}">
                <a16:creationId xmlns:a16="http://schemas.microsoft.com/office/drawing/2014/main" id="{1F8EC01C-29EE-A1B6-6899-2C33954F541A}"/>
              </a:ext>
            </a:extLst>
          </p:cNvPr>
          <p:cNvSpPr>
            <a:spLocks noGrp="1"/>
          </p:cNvSpPr>
          <p:nvPr>
            <p:ph type="sldNum" sz="quarter" idx="12"/>
          </p:nvPr>
        </p:nvSpPr>
        <p:spPr/>
        <p:txBody>
          <a:bodyPr/>
          <a:lstStyle/>
          <a:p>
            <a:fld id="{D121A9E4-027E-6D48-8F40-DD130E118377}" type="slidenum">
              <a:rPr lang="en-US" smtClean="0"/>
              <a:pPr/>
              <a:t>20</a:t>
            </a:fld>
            <a:endParaRPr lang="en-US"/>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5E44CA9-2090-7257-D0A6-E0CFADBDD960}"/>
                  </a:ext>
                </a:extLst>
              </p14:cNvPr>
              <p14:cNvContentPartPr/>
              <p14:nvPr/>
            </p14:nvContentPartPr>
            <p14:xfrm>
              <a:off x="3041640" y="5932800"/>
              <a:ext cx="3967560" cy="569520"/>
            </p14:xfrm>
          </p:contentPart>
        </mc:Choice>
        <mc:Fallback xmlns="">
          <p:pic>
            <p:nvPicPr>
              <p:cNvPr id="4" name="Ink 3">
                <a:extLst>
                  <a:ext uri="{FF2B5EF4-FFF2-40B4-BE49-F238E27FC236}">
                    <a16:creationId xmlns:a16="http://schemas.microsoft.com/office/drawing/2014/main" id="{A5E44CA9-2090-7257-D0A6-E0CFADBDD960}"/>
                  </a:ext>
                </a:extLst>
              </p:cNvPr>
              <p:cNvPicPr/>
              <p:nvPr/>
            </p:nvPicPr>
            <p:blipFill>
              <a:blip r:embed="rId6"/>
              <a:stretch>
                <a:fillRect/>
              </a:stretch>
            </p:blipFill>
            <p:spPr>
              <a:xfrm>
                <a:off x="3025440" y="5916600"/>
                <a:ext cx="3999960" cy="601920"/>
              </a:xfrm>
              <a:prstGeom prst="rect">
                <a:avLst/>
              </a:prstGeom>
            </p:spPr>
          </p:pic>
        </mc:Fallback>
      </mc:AlternateContent>
    </p:spTree>
    <p:extLst>
      <p:ext uri="{BB962C8B-B14F-4D97-AF65-F5344CB8AC3E}">
        <p14:creationId xmlns:p14="http://schemas.microsoft.com/office/powerpoint/2010/main" val="168425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77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773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7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9" name="Rectangle 7"/>
          <p:cNvSpPr>
            <a:spLocks noGrp="1" noChangeArrowheads="1"/>
          </p:cNvSpPr>
          <p:nvPr>
            <p:ph type="title"/>
          </p:nvPr>
        </p:nvSpPr>
        <p:spPr/>
        <p:txBody>
          <a:bodyPr/>
          <a:lstStyle/>
          <a:p>
            <a:r>
              <a:rPr lang="en-US" dirty="0"/>
              <a:t>3. Compute the Optimal Value</a:t>
            </a:r>
            <a:endParaRPr lang="en-US" sz="3200" dirty="0"/>
          </a:p>
        </p:txBody>
      </p:sp>
      <p:sp>
        <p:nvSpPr>
          <p:cNvPr id="458760" name="Rectangle 8"/>
          <p:cNvSpPr>
            <a:spLocks noGrp="1" noChangeArrowheads="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1200" dirty="0"/>
          </a:p>
          <a:p>
            <a:r>
              <a:rPr lang="en-US" dirty="0">
                <a:solidFill>
                  <a:srgbClr val="000000"/>
                </a:solidFill>
              </a:rPr>
              <a:t>Running time:  </a:t>
            </a:r>
            <a:r>
              <a:rPr lang="en-US" dirty="0">
                <a:solidFill>
                  <a:schemeClr val="tx1"/>
                </a:solidFill>
              </a:rPr>
              <a:t>O(n</a:t>
            </a:r>
            <a:r>
              <a:rPr lang="en-US" baseline="30000" dirty="0">
                <a:solidFill>
                  <a:schemeClr val="tx1"/>
                </a:solidFill>
              </a:rPr>
              <a:t>3</a:t>
            </a:r>
            <a:r>
              <a:rPr lang="en-US" dirty="0">
                <a:solidFill>
                  <a:schemeClr val="tx1"/>
                </a:solidFill>
              </a:rPr>
              <a:t>)</a:t>
            </a:r>
          </a:p>
          <a:p>
            <a:pPr lvl="1"/>
            <a:r>
              <a:rPr lang="en-US" dirty="0"/>
              <a:t>Bottleneck = computing e(</a:t>
            </a:r>
            <a:r>
              <a:rPr lang="en-US" dirty="0" err="1"/>
              <a:t>i</a:t>
            </a:r>
            <a:r>
              <a:rPr lang="en-US" dirty="0"/>
              <a:t>, j) for O(n</a:t>
            </a:r>
            <a:r>
              <a:rPr lang="en-US" sz="2000" baseline="30000" dirty="0"/>
              <a:t>2</a:t>
            </a:r>
            <a:r>
              <a:rPr lang="en-US" dirty="0"/>
              <a:t>) pairs, O(n) per pair using previous formula</a:t>
            </a:r>
          </a:p>
        </p:txBody>
      </p:sp>
      <p:sp>
        <p:nvSpPr>
          <p:cNvPr id="458761" name="Text Box 9"/>
          <p:cNvSpPr txBox="1">
            <a:spLocks noChangeArrowheads="1"/>
          </p:cNvSpPr>
          <p:nvPr/>
        </p:nvSpPr>
        <p:spPr bwMode="auto">
          <a:xfrm>
            <a:off x="1400175" y="1133475"/>
            <a:ext cx="6983582" cy="4062651"/>
          </a:xfrm>
          <a:prstGeom prst="rect">
            <a:avLst/>
          </a:prstGeom>
          <a:noFill/>
          <a:ln>
            <a:noFill/>
          </a:ln>
          <a:effectLst/>
        </p:spPr>
        <p:txBody>
          <a:bodyPr wrap="square" lIns="182880" tIns="91440" rIns="137160" bIns="91440">
            <a:spAutoFit/>
          </a:bodyPr>
          <a:lstStyle/>
          <a:p>
            <a:r>
              <a:rPr lang="en-US" b="1" dirty="0">
                <a:solidFill>
                  <a:srgbClr val="003399"/>
                </a:solidFill>
                <a:latin typeface="Courier New" charset="0"/>
              </a:rPr>
              <a:t>INPUT</a:t>
            </a:r>
            <a:r>
              <a:rPr lang="en-US" b="1" dirty="0">
                <a:latin typeface="Courier New" charset="0"/>
              </a:rPr>
              <a:t>: n, p</a:t>
            </a:r>
            <a:r>
              <a:rPr lang="en-US" b="1" baseline="-25000" dirty="0">
                <a:latin typeface="Courier New" charset="0"/>
              </a:rPr>
              <a:t>1</a:t>
            </a:r>
            <a:r>
              <a:rPr lang="en-US" b="1" dirty="0">
                <a:latin typeface="Courier New" charset="0"/>
              </a:rPr>
              <a:t>,…,</a:t>
            </a:r>
            <a:r>
              <a:rPr lang="en-US" b="1" dirty="0" err="1">
                <a:latin typeface="Courier New" charset="0"/>
              </a:rPr>
              <a:t>p</a:t>
            </a:r>
            <a:r>
              <a:rPr lang="en-US" b="1" baseline="-25000" dirty="0" err="1">
                <a:latin typeface="Courier New" charset="0"/>
              </a:rPr>
              <a:t>N</a:t>
            </a:r>
            <a:r>
              <a:rPr lang="en-US" b="1" baseline="-25000" dirty="0">
                <a:latin typeface="Courier New" charset="0"/>
              </a:rPr>
              <a:t> , </a:t>
            </a:r>
            <a:r>
              <a:rPr lang="en-US" b="1" dirty="0">
                <a:latin typeface="Courier New" charset="0"/>
              </a:rPr>
              <a:t>c</a:t>
            </a:r>
          </a:p>
          <a:p>
            <a:endParaRPr lang="en-US" b="1" dirty="0">
              <a:latin typeface="Courier New" charset="0"/>
            </a:endParaRPr>
          </a:p>
          <a:p>
            <a:r>
              <a:rPr lang="en-US" b="1" dirty="0">
                <a:latin typeface="Courier New" charset="0"/>
              </a:rPr>
              <a:t>Segmented-Least-Squares() {</a:t>
            </a:r>
          </a:p>
          <a:p>
            <a:r>
              <a:rPr lang="en-US" b="1" dirty="0">
                <a:latin typeface="Courier New" charset="0"/>
              </a:rPr>
              <a:t>   M[0] = 0</a:t>
            </a:r>
          </a:p>
          <a:p>
            <a:r>
              <a:rPr lang="en-US" b="1" dirty="0">
                <a:solidFill>
                  <a:srgbClr val="003399"/>
                </a:solidFill>
                <a:latin typeface="Courier New" charset="0"/>
              </a:rPr>
              <a:t>   for</a:t>
            </a:r>
            <a:r>
              <a:rPr lang="en-US" b="1" dirty="0">
                <a:latin typeface="Courier New" charset="0"/>
              </a:rPr>
              <a:t> j = 1 to n</a:t>
            </a:r>
          </a:p>
          <a:p>
            <a:r>
              <a:rPr lang="en-US" b="1" dirty="0">
                <a:latin typeface="Courier New" charset="0"/>
              </a:rPr>
              <a:t>      </a:t>
            </a:r>
            <a:r>
              <a:rPr lang="en-US" b="1" dirty="0">
                <a:solidFill>
                  <a:srgbClr val="003399"/>
                </a:solidFill>
                <a:latin typeface="Courier New" charset="0"/>
              </a:rPr>
              <a:t>for</a:t>
            </a:r>
            <a:r>
              <a:rPr lang="en-US" b="1" dirty="0">
                <a:latin typeface="Courier New" charset="0"/>
              </a:rPr>
              <a:t> </a:t>
            </a:r>
            <a:r>
              <a:rPr lang="en-US" b="1" dirty="0" err="1">
                <a:latin typeface="Courier New" charset="0"/>
              </a:rPr>
              <a:t>i</a:t>
            </a:r>
            <a:r>
              <a:rPr lang="en-US" b="1" dirty="0">
                <a:latin typeface="Courier New" charset="0"/>
              </a:rPr>
              <a:t> = 1 to j</a:t>
            </a:r>
          </a:p>
          <a:p>
            <a:r>
              <a:rPr lang="en-US" b="1" dirty="0">
                <a:latin typeface="Courier New" charset="0"/>
              </a:rPr>
              <a:t>         </a:t>
            </a:r>
            <a:r>
              <a:rPr lang="en-US" b="1" dirty="0">
                <a:solidFill>
                  <a:srgbClr val="003399"/>
                </a:solidFill>
                <a:latin typeface="Courier New" charset="0"/>
              </a:rPr>
              <a:t>compute</a:t>
            </a:r>
            <a:r>
              <a:rPr lang="en-US" b="1" dirty="0">
                <a:latin typeface="Courier New" charset="0"/>
              </a:rPr>
              <a:t> the least square error </a:t>
            </a:r>
            <a:r>
              <a:rPr lang="en-US" b="1" dirty="0" err="1">
                <a:latin typeface="Courier New" charset="0"/>
              </a:rPr>
              <a:t>e</a:t>
            </a:r>
            <a:r>
              <a:rPr lang="en-US" b="1" baseline="-25000" dirty="0" err="1">
                <a:latin typeface="Courier New" charset="0"/>
              </a:rPr>
              <a:t>ij</a:t>
            </a:r>
            <a:r>
              <a:rPr lang="en-US" b="1" dirty="0">
                <a:latin typeface="Courier New" charset="0"/>
              </a:rPr>
              <a:t> for</a:t>
            </a:r>
            <a:br>
              <a:rPr lang="en-US" b="1" dirty="0">
                <a:latin typeface="Courier New" charset="0"/>
              </a:rPr>
            </a:br>
            <a:r>
              <a:rPr lang="en-US" b="1" dirty="0">
                <a:latin typeface="Courier New" charset="0"/>
              </a:rPr>
              <a:t>         the segment p</a:t>
            </a:r>
            <a:r>
              <a:rPr lang="en-US" b="1" baseline="-25000" dirty="0">
                <a:latin typeface="Courier New" charset="0"/>
              </a:rPr>
              <a:t>i</a:t>
            </a:r>
            <a:r>
              <a:rPr lang="en-US" b="1" dirty="0">
                <a:latin typeface="Courier New" charset="0"/>
              </a:rPr>
              <a:t>,…, </a:t>
            </a:r>
            <a:r>
              <a:rPr lang="en-US" b="1" dirty="0" err="1">
                <a:latin typeface="Courier New" charset="0"/>
              </a:rPr>
              <a:t>p</a:t>
            </a:r>
            <a:r>
              <a:rPr lang="en-US" b="1" baseline="-25000" dirty="0" err="1">
                <a:latin typeface="Courier New" charset="0"/>
              </a:rPr>
              <a:t>j</a:t>
            </a:r>
            <a:endParaRPr lang="en-US" b="1" dirty="0">
              <a:latin typeface="Courier New" charset="0"/>
            </a:endParaRPr>
          </a:p>
          <a:p>
            <a:endParaRPr lang="en-US" b="1" dirty="0">
              <a:solidFill>
                <a:srgbClr val="003399"/>
              </a:solidFill>
              <a:latin typeface="Courier New" charset="0"/>
            </a:endParaRPr>
          </a:p>
          <a:p>
            <a:r>
              <a:rPr lang="en-US" b="1" dirty="0">
                <a:solidFill>
                  <a:srgbClr val="003399"/>
                </a:solidFill>
                <a:latin typeface="Courier New" charset="0"/>
              </a:rPr>
              <a:t>   for</a:t>
            </a:r>
            <a:r>
              <a:rPr lang="en-US" b="1" dirty="0">
                <a:latin typeface="Courier New" charset="0"/>
              </a:rPr>
              <a:t> j = 1 to n</a:t>
            </a:r>
          </a:p>
          <a:p>
            <a:r>
              <a:rPr lang="en-US" b="1" dirty="0">
                <a:latin typeface="Courier New" charset="0"/>
              </a:rPr>
              <a:t>      M[j] = min</a:t>
            </a:r>
            <a:r>
              <a:rPr lang="en-US" b="1" baseline="-25000" dirty="0">
                <a:latin typeface="Courier New" charset="0"/>
              </a:rPr>
              <a:t> 1 </a:t>
            </a:r>
            <a:r>
              <a:rPr lang="en-US" b="1" baseline="-25000" dirty="0">
                <a:latin typeface="Courier New" charset="0"/>
                <a:sym typeface="Symbol" charset="0"/>
              </a:rPr>
              <a:t>≤ </a:t>
            </a:r>
            <a:r>
              <a:rPr lang="en-US" b="1" baseline="-25000" dirty="0" err="1">
                <a:latin typeface="Courier New" charset="0"/>
                <a:sym typeface="Symbol" charset="0"/>
              </a:rPr>
              <a:t>i</a:t>
            </a:r>
            <a:r>
              <a:rPr lang="en-US" b="1" baseline="-25000" dirty="0">
                <a:latin typeface="Courier New" charset="0"/>
                <a:sym typeface="Symbol" charset="0"/>
              </a:rPr>
              <a:t> ≤ j </a:t>
            </a:r>
            <a:r>
              <a:rPr lang="en-US" b="1" dirty="0">
                <a:latin typeface="Courier New" charset="0"/>
              </a:rPr>
              <a:t>(</a:t>
            </a:r>
            <a:r>
              <a:rPr lang="en-US" b="1" dirty="0" err="1">
                <a:latin typeface="Courier New" charset="0"/>
              </a:rPr>
              <a:t>e</a:t>
            </a:r>
            <a:r>
              <a:rPr lang="en-US" b="1" baseline="-25000" dirty="0" err="1">
                <a:latin typeface="Courier New" charset="0"/>
              </a:rPr>
              <a:t>ij</a:t>
            </a:r>
            <a:r>
              <a:rPr lang="en-US" b="1" dirty="0">
                <a:latin typeface="Courier New" charset="0"/>
              </a:rPr>
              <a:t> + c + M[i-1])</a:t>
            </a:r>
          </a:p>
          <a:p>
            <a:endParaRPr lang="en-US" b="1" dirty="0">
              <a:latin typeface="Courier New" charset="0"/>
            </a:endParaRPr>
          </a:p>
          <a:p>
            <a:r>
              <a:rPr lang="en-US" b="1" dirty="0">
                <a:solidFill>
                  <a:srgbClr val="003399"/>
                </a:solidFill>
                <a:latin typeface="Courier New" charset="0"/>
              </a:rPr>
              <a:t>   return</a:t>
            </a:r>
            <a:r>
              <a:rPr lang="en-US" b="1" dirty="0">
                <a:latin typeface="Courier New" charset="0"/>
              </a:rPr>
              <a:t> M[n]</a:t>
            </a:r>
          </a:p>
          <a:p>
            <a:r>
              <a:rPr lang="en-US" b="1" dirty="0">
                <a:latin typeface="Courier New" charset="0"/>
              </a:rPr>
              <a:t>}</a:t>
            </a:r>
          </a:p>
        </p:txBody>
      </p:sp>
      <p:sp>
        <p:nvSpPr>
          <p:cNvPr id="2" name="Footer Placeholder 1"/>
          <p:cNvSpPr>
            <a:spLocks noGrp="1"/>
          </p:cNvSpPr>
          <p:nvPr>
            <p:ph type="ftr" sz="quarter" idx="11"/>
          </p:nvPr>
        </p:nvSpPr>
        <p:spPr/>
        <p:txBody>
          <a:bodyPr/>
          <a:lstStyle/>
          <a:p>
            <a:r>
              <a:rPr lang="fr-FR"/>
              <a:t>CS 477/677 - Lecture 18</a:t>
            </a:r>
            <a:endParaRPr lang="en-US" dirty="0"/>
          </a:p>
        </p:txBody>
      </p:sp>
      <p:sp>
        <p:nvSpPr>
          <p:cNvPr id="3" name="Slide Number Placeholder 2">
            <a:extLst>
              <a:ext uri="{FF2B5EF4-FFF2-40B4-BE49-F238E27FC236}">
                <a16:creationId xmlns:a16="http://schemas.microsoft.com/office/drawing/2014/main" id="{03FCA1AF-07CB-1BF7-6FD7-3608881D0973}"/>
              </a:ext>
            </a:extLst>
          </p:cNvPr>
          <p:cNvSpPr>
            <a:spLocks noGrp="1"/>
          </p:cNvSpPr>
          <p:nvPr>
            <p:ph type="sldNum" sz="quarter" idx="12"/>
          </p:nvPr>
        </p:nvSpPr>
        <p:spPr/>
        <p:txBody>
          <a:bodyPr/>
          <a:lstStyle/>
          <a:p>
            <a:fld id="{D121A9E4-027E-6D48-8F40-DD130E118377}" type="slidenum">
              <a:rPr lang="en-US" smtClean="0"/>
              <a:pPr/>
              <a:t>21</a:t>
            </a:fld>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D3BCBF-0AC2-9C52-498C-EB672F90388F}"/>
                  </a:ext>
                </a:extLst>
              </p14:cNvPr>
              <p14:cNvContentPartPr/>
              <p14:nvPr/>
            </p14:nvContentPartPr>
            <p14:xfrm>
              <a:off x="1386720" y="2093400"/>
              <a:ext cx="585720" cy="1834200"/>
            </p14:xfrm>
          </p:contentPart>
        </mc:Choice>
        <mc:Fallback xmlns="">
          <p:pic>
            <p:nvPicPr>
              <p:cNvPr id="4" name="Ink 3">
                <a:extLst>
                  <a:ext uri="{FF2B5EF4-FFF2-40B4-BE49-F238E27FC236}">
                    <a16:creationId xmlns:a16="http://schemas.microsoft.com/office/drawing/2014/main" id="{66D3BCBF-0AC2-9C52-498C-EB672F90388F}"/>
                  </a:ext>
                </a:extLst>
              </p:cNvPr>
              <p:cNvPicPr/>
              <p:nvPr/>
            </p:nvPicPr>
            <p:blipFill>
              <a:blip r:embed="rId4"/>
              <a:stretch>
                <a:fillRect/>
              </a:stretch>
            </p:blipFill>
            <p:spPr>
              <a:xfrm>
                <a:off x="1370520" y="2077200"/>
                <a:ext cx="618120" cy="1866600"/>
              </a:xfrm>
              <a:prstGeom prst="rect">
                <a:avLst/>
              </a:prstGeom>
            </p:spPr>
          </p:pic>
        </mc:Fallback>
      </mc:AlternateContent>
    </p:spTree>
    <p:extLst>
      <p:ext uri="{BB962C8B-B14F-4D97-AF65-F5344CB8AC3E}">
        <p14:creationId xmlns:p14="http://schemas.microsoft.com/office/powerpoint/2010/main" val="161035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fr-FR"/>
              <a:t>CS 477/677 - Lecture 18</a:t>
            </a:r>
            <a:endParaRPr lang="en-US"/>
          </a:p>
        </p:txBody>
      </p:sp>
      <p:sp>
        <p:nvSpPr>
          <p:cNvPr id="53252"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Greedy Algorithms</a:t>
            </a:r>
          </a:p>
        </p:txBody>
      </p:sp>
      <p:sp>
        <p:nvSpPr>
          <p:cNvPr id="604163" name="Rectangle 3"/>
          <p:cNvSpPr>
            <a:spLocks noGrp="1" noChangeArrowheads="1"/>
          </p:cNvSpPr>
          <p:nvPr>
            <p:ph type="body" idx="1"/>
          </p:nvPr>
        </p:nvSpPr>
        <p:spPr/>
        <p:txBody>
          <a:bodyPr/>
          <a:lstStyle/>
          <a:p>
            <a:pPr eaLnBrk="1" hangingPunct="1">
              <a:lnSpc>
                <a:spcPct val="110000"/>
              </a:lnSpc>
            </a:pPr>
            <a:r>
              <a:rPr lang="en-US" sz="2400" dirty="0">
                <a:ea typeface="ＭＳ Ｐゴシック" pitchFamily="-106" charset="-128"/>
                <a:cs typeface="ＭＳ Ｐゴシック" pitchFamily="-106" charset="-128"/>
              </a:rPr>
              <a:t>Similar to dynamic programming, but simpler approach</a:t>
            </a:r>
          </a:p>
          <a:p>
            <a:pPr lvl="1" eaLnBrk="1" hangingPunct="1">
              <a:lnSpc>
                <a:spcPct val="110000"/>
              </a:lnSpc>
            </a:pPr>
            <a:r>
              <a:rPr lang="en-US" sz="2000" dirty="0">
                <a:ea typeface="ＭＳ Ｐゴシック" pitchFamily="-106" charset="-128"/>
              </a:rPr>
              <a:t>Also used for optimization problems</a:t>
            </a:r>
          </a:p>
          <a:p>
            <a:pPr eaLnBrk="1" hangingPunct="1">
              <a:lnSpc>
                <a:spcPct val="110000"/>
              </a:lnSpc>
            </a:pPr>
            <a:r>
              <a:rPr lang="en-US" sz="2400" b="1" dirty="0">
                <a:ea typeface="ＭＳ Ｐゴシック" pitchFamily="-106" charset="-128"/>
                <a:cs typeface="ＭＳ Ｐゴシック" pitchFamily="-106" charset="-128"/>
              </a:rPr>
              <a:t>Idea: </a:t>
            </a:r>
            <a:r>
              <a:rPr lang="en-US" sz="2400" dirty="0">
                <a:ea typeface="ＭＳ Ｐゴシック" pitchFamily="-106" charset="-128"/>
                <a:cs typeface="ＭＳ Ｐゴシック" pitchFamily="-106" charset="-128"/>
              </a:rPr>
              <a:t>When we have a choice to make, make the one that looks best right now</a:t>
            </a:r>
          </a:p>
          <a:p>
            <a:pPr lvl="1" eaLnBrk="1" hangingPunct="1">
              <a:lnSpc>
                <a:spcPct val="110000"/>
              </a:lnSpc>
            </a:pPr>
            <a:r>
              <a:rPr lang="en-US" sz="2000" dirty="0">
                <a:ea typeface="ＭＳ Ｐゴシック" pitchFamily="-106" charset="-128"/>
              </a:rPr>
              <a:t>Make a locally optimal choice in the hope of getting a globally optimal solution</a:t>
            </a:r>
          </a:p>
          <a:p>
            <a:pPr eaLnBrk="1" hangingPunct="1">
              <a:lnSpc>
                <a:spcPct val="110000"/>
              </a:lnSpc>
            </a:pPr>
            <a:r>
              <a:rPr lang="en-US" sz="2400" dirty="0">
                <a:ea typeface="ＭＳ Ｐゴシック" pitchFamily="-106" charset="-128"/>
                <a:cs typeface="ＭＳ Ｐゴシック" pitchFamily="-106" charset="-128"/>
              </a:rPr>
              <a:t>Greedy algorithms don’t always yield an optimal solution</a:t>
            </a:r>
          </a:p>
          <a:p>
            <a:pPr eaLnBrk="1" hangingPunct="1">
              <a:lnSpc>
                <a:spcPct val="110000"/>
              </a:lnSpc>
            </a:pPr>
            <a:r>
              <a:rPr lang="en-US" sz="2400" dirty="0">
                <a:ea typeface="ＭＳ Ｐゴシック" pitchFamily="-106" charset="-128"/>
                <a:cs typeface="ＭＳ Ｐゴシック" pitchFamily="-106" charset="-128"/>
              </a:rPr>
              <a:t>When the </a:t>
            </a:r>
            <a:r>
              <a:rPr lang="en-US" sz="2400" b="1" dirty="0">
                <a:ea typeface="ＭＳ Ｐゴシック" pitchFamily="-106" charset="-128"/>
                <a:cs typeface="ＭＳ Ｐゴシック" pitchFamily="-106" charset="-128"/>
              </a:rPr>
              <a:t>problem</a:t>
            </a:r>
            <a:r>
              <a:rPr lang="en-US" sz="2400" dirty="0">
                <a:ea typeface="ＭＳ Ｐゴシック" pitchFamily="-106" charset="-128"/>
                <a:cs typeface="ＭＳ Ｐゴシック" pitchFamily="-106" charset="-128"/>
              </a:rPr>
              <a:t> has certain general characteristics (</a:t>
            </a:r>
            <a:r>
              <a:rPr lang="en-US" sz="2400" b="1" dirty="0">
                <a:ea typeface="ＭＳ Ｐゴシック" pitchFamily="-106" charset="-128"/>
                <a:cs typeface="ＭＳ Ｐゴシック" pitchFamily="-106" charset="-128"/>
              </a:rPr>
              <a:t>greedy choice property</a:t>
            </a:r>
            <a:r>
              <a:rPr lang="en-US" sz="2400" dirty="0">
                <a:ea typeface="ＭＳ Ｐゴシック" pitchFamily="-106" charset="-128"/>
                <a:cs typeface="ＭＳ Ｐゴシック" pitchFamily="-106" charset="-128"/>
              </a:rPr>
              <a:t>), greedy algorithms give optimal solutions</a:t>
            </a:r>
          </a:p>
        </p:txBody>
      </p:sp>
      <p:sp>
        <p:nvSpPr>
          <p:cNvPr id="2" name="Slide Number Placeholder 1">
            <a:extLst>
              <a:ext uri="{FF2B5EF4-FFF2-40B4-BE49-F238E27FC236}">
                <a16:creationId xmlns:a16="http://schemas.microsoft.com/office/drawing/2014/main" id="{9A7FAF61-65C2-46A5-05A7-1D0D796A815C}"/>
              </a:ext>
            </a:extLst>
          </p:cNvPr>
          <p:cNvSpPr>
            <a:spLocks noGrp="1"/>
          </p:cNvSpPr>
          <p:nvPr>
            <p:ph type="sldNum" sz="quarter" idx="12"/>
          </p:nvPr>
        </p:nvSpPr>
        <p:spPr/>
        <p:txBody>
          <a:bodyPr/>
          <a:lstStyle/>
          <a:p>
            <a:fld id="{D121A9E4-027E-6D48-8F40-DD130E118377}" type="slidenum">
              <a:rPr lang="en-US" smtClean="0"/>
              <a:pPr/>
              <a:t>22</a:t>
            </a:fld>
            <a:endParaRPr lang="en-US"/>
          </a:p>
        </p:txBody>
      </p:sp>
    </p:spTree>
    <p:extLst>
      <p:ext uri="{BB962C8B-B14F-4D97-AF65-F5344CB8AC3E}">
        <p14:creationId xmlns:p14="http://schemas.microsoft.com/office/powerpoint/2010/main" val="340121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41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6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p:spPr>
        <p:txBody>
          <a:bodyPr/>
          <a:lstStyle/>
          <a:p>
            <a:r>
              <a:rPr lang="fr-FR"/>
              <a:t>CS 477/677 - Lecture 18</a:t>
            </a:r>
            <a:endParaRPr lang="en-US"/>
          </a:p>
        </p:txBody>
      </p:sp>
      <p:sp>
        <p:nvSpPr>
          <p:cNvPr id="55300"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a:t>
            </a:r>
          </a:p>
        </p:txBody>
      </p:sp>
      <p:graphicFrame>
        <p:nvGraphicFramePr>
          <p:cNvPr id="605187" name="Group 3"/>
          <p:cNvGraphicFramePr>
            <a:graphicFrameLocks noGrp="1"/>
          </p:cNvGraphicFramePr>
          <p:nvPr>
            <p:ph sz="half" idx="1"/>
          </p:nvPr>
        </p:nvGraphicFramePr>
        <p:xfrm>
          <a:off x="798513" y="2378075"/>
          <a:ext cx="6126162" cy="3776666"/>
        </p:xfrm>
        <a:graphic>
          <a:graphicData uri="http://schemas.openxmlformats.org/drawingml/2006/table">
            <a:tbl>
              <a:tblPr/>
              <a:tblGrid>
                <a:gridCol w="469900">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820737">
                  <a:extLst>
                    <a:ext uri="{9D8B030D-6E8A-4147-A177-3AD203B41FA5}">
                      <a16:colId xmlns:a16="http://schemas.microsoft.com/office/drawing/2014/main" val="20002"/>
                    </a:ext>
                  </a:extLst>
                </a:gridCol>
                <a:gridCol w="3905250">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Start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End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Activity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8:00am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9:15am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Numerical methods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8:30am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Movie presentation (refreshments served)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9:20am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11:00am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Data structures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10:00am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noon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Programming club mtg. (Pizza provided)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11:30am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graphics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1:05pm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2:15pm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Analysis of algorithms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2:30pm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3:00pm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security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noon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4:00pm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Computer games contest (refreshments served)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4:00pm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5:30pm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rPr>
                        <a:t>Operating systems class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5358" name="Rectangle 60"/>
          <p:cNvSpPr>
            <a:spLocks noGrp="1" noChangeArrowheads="1"/>
          </p:cNvSpPr>
          <p:nvPr>
            <p:ph type="body" sz="half" idx="2"/>
          </p:nvPr>
        </p:nvSpPr>
        <p:spPr>
          <a:xfrm>
            <a:off x="414338" y="1223963"/>
            <a:ext cx="7586662" cy="1108075"/>
          </a:xfrm>
        </p:spPr>
        <p:txBody>
          <a:bodyPr/>
          <a:lstStyle/>
          <a:p>
            <a:pPr eaLnBrk="1" hangingPunct="1">
              <a:lnSpc>
                <a:spcPct val="90000"/>
              </a:lnSpc>
            </a:pPr>
            <a:r>
              <a:rPr lang="en-US" sz="2400">
                <a:ea typeface="ＭＳ Ｐゴシック" pitchFamily="-106" charset="-128"/>
                <a:cs typeface="ＭＳ Ｐゴシック" pitchFamily="-106" charset="-128"/>
              </a:rPr>
              <a:t>Problem</a:t>
            </a:r>
          </a:p>
          <a:p>
            <a:pPr lvl="1" eaLnBrk="1" hangingPunct="1">
              <a:lnSpc>
                <a:spcPct val="90000"/>
              </a:lnSpc>
            </a:pPr>
            <a:r>
              <a:rPr lang="en-US" sz="2000">
                <a:ea typeface="ＭＳ Ｐゴシック" pitchFamily="-106" charset="-128"/>
              </a:rPr>
              <a:t>Schedule the largest possible set of non-overlapping activities for a given room</a:t>
            </a:r>
          </a:p>
        </p:txBody>
      </p:sp>
      <p:sp>
        <p:nvSpPr>
          <p:cNvPr id="2" name="Slide Number Placeholder 1">
            <a:extLst>
              <a:ext uri="{FF2B5EF4-FFF2-40B4-BE49-F238E27FC236}">
                <a16:creationId xmlns:a16="http://schemas.microsoft.com/office/drawing/2014/main" id="{40465FE1-8CD9-0319-6F25-C9F10124A0A8}"/>
              </a:ext>
            </a:extLst>
          </p:cNvPr>
          <p:cNvSpPr>
            <a:spLocks noGrp="1"/>
          </p:cNvSpPr>
          <p:nvPr>
            <p:ph type="sldNum" sz="quarter" idx="12"/>
          </p:nvPr>
        </p:nvSpPr>
        <p:spPr/>
        <p:txBody>
          <a:bodyPr/>
          <a:lstStyle/>
          <a:p>
            <a:fld id="{D50517B6-FD3D-BB47-B96C-8892EEFD824B}" type="slidenum">
              <a:rPr lang="en-US" smtClean="0"/>
              <a:pPr/>
              <a:t>23</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182CE79-F9C9-EF78-68F0-9C9FA65185EF}"/>
                  </a:ext>
                </a:extLst>
              </p14:cNvPr>
              <p14:cNvContentPartPr/>
              <p14:nvPr/>
            </p14:nvContentPartPr>
            <p14:xfrm>
              <a:off x="7038000" y="2273760"/>
              <a:ext cx="1855440" cy="444240"/>
            </p14:xfrm>
          </p:contentPart>
        </mc:Choice>
        <mc:Fallback xmlns="">
          <p:pic>
            <p:nvPicPr>
              <p:cNvPr id="3" name="Ink 2">
                <a:extLst>
                  <a:ext uri="{FF2B5EF4-FFF2-40B4-BE49-F238E27FC236}">
                    <a16:creationId xmlns:a16="http://schemas.microsoft.com/office/drawing/2014/main" id="{6182CE79-F9C9-EF78-68F0-9C9FA65185EF}"/>
                  </a:ext>
                </a:extLst>
              </p:cNvPr>
              <p:cNvPicPr/>
              <p:nvPr/>
            </p:nvPicPr>
            <p:blipFill>
              <a:blip r:embed="rId4"/>
              <a:stretch>
                <a:fillRect/>
              </a:stretch>
            </p:blipFill>
            <p:spPr>
              <a:xfrm>
                <a:off x="7021800" y="2257560"/>
                <a:ext cx="1887840" cy="476640"/>
              </a:xfrm>
              <a:prstGeom prst="rect">
                <a:avLst/>
              </a:prstGeom>
            </p:spPr>
          </p:pic>
        </mc:Fallback>
      </mc:AlternateContent>
    </p:spTree>
    <p:extLst>
      <p:ext uri="{BB962C8B-B14F-4D97-AF65-F5344CB8AC3E}">
        <p14:creationId xmlns:p14="http://schemas.microsoft.com/office/powerpoint/2010/main" val="168231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fr-FR"/>
              <a:t>CS 477/677 - Lecture 18</a:t>
            </a:r>
            <a:endParaRPr lang="en-US"/>
          </a:p>
        </p:txBody>
      </p:sp>
      <p:sp>
        <p:nvSpPr>
          <p:cNvPr id="57348"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a:t>
            </a:r>
          </a:p>
        </p:txBody>
      </p:sp>
      <p:sp>
        <p:nvSpPr>
          <p:cNvPr id="606211" name="Rectangle 3"/>
          <p:cNvSpPr>
            <a:spLocks noGrp="1" noChangeArrowheads="1"/>
          </p:cNvSpPr>
          <p:nvPr>
            <p:ph type="body" idx="1"/>
          </p:nvPr>
        </p:nvSpPr>
        <p:spPr>
          <a:xfrm>
            <a:off x="350838" y="1214438"/>
            <a:ext cx="8229600" cy="4027487"/>
          </a:xfrm>
        </p:spPr>
        <p:txBody>
          <a:bodyPr/>
          <a:lstStyle/>
          <a:p>
            <a:pPr eaLnBrk="1" hangingPunct="1"/>
            <a:r>
              <a:rPr lang="en-US" dirty="0">
                <a:ea typeface="ＭＳ Ｐゴシック" pitchFamily="-106" charset="-128"/>
                <a:cs typeface="ＭＳ Ｐゴシック" pitchFamily="-106" charset="-128"/>
              </a:rPr>
              <a:t>Schedule </a:t>
            </a:r>
            <a:r>
              <a:rPr lang="en-US" dirty="0">
                <a:latin typeface="Comic Sans MS" pitchFamily="-106" charset="0"/>
                <a:ea typeface="ＭＳ Ｐゴシック" pitchFamily="-106" charset="-128"/>
                <a:cs typeface="ＭＳ Ｐゴシック" pitchFamily="-106" charset="-128"/>
              </a:rPr>
              <a:t>n</a:t>
            </a:r>
            <a:r>
              <a:rPr lang="en-US" dirty="0">
                <a:ea typeface="ＭＳ Ｐゴシック" pitchFamily="-106" charset="-128"/>
                <a:cs typeface="ＭＳ Ｐゴシック" pitchFamily="-106" charset="-128"/>
              </a:rPr>
              <a:t> </a:t>
            </a:r>
            <a:r>
              <a:rPr lang="en-US" b="1" dirty="0">
                <a:ea typeface="ＭＳ Ｐゴシック" pitchFamily="-106" charset="-128"/>
                <a:cs typeface="ＭＳ Ｐゴシック" pitchFamily="-106" charset="-128"/>
              </a:rPr>
              <a:t>activities </a:t>
            </a:r>
            <a:r>
              <a:rPr lang="en-US" dirty="0">
                <a:ea typeface="ＭＳ Ｐゴシック" pitchFamily="-106" charset="-128"/>
                <a:cs typeface="ＭＳ Ｐゴシック" pitchFamily="-106" charset="-128"/>
              </a:rPr>
              <a:t>that require exclusive use of a common resource</a:t>
            </a:r>
          </a:p>
          <a:p>
            <a:pPr eaLnBrk="1" hangingPunct="1">
              <a:buFontTx/>
              <a:buNone/>
            </a:pPr>
            <a:r>
              <a:rPr lang="en-US" i="1" dirty="0">
                <a:ea typeface="ＭＳ Ｐゴシック" pitchFamily="-106" charset="-128"/>
                <a:cs typeface="ＭＳ Ｐゴシック" pitchFamily="-106" charset="-128"/>
              </a:rPr>
              <a:t>		</a:t>
            </a:r>
            <a:r>
              <a:rPr lang="en-US" dirty="0">
                <a:latin typeface="Comic Sans MS" pitchFamily="-106" charset="0"/>
                <a:ea typeface="ＭＳ Ｐゴシック" pitchFamily="-106" charset="-128"/>
                <a:cs typeface="ＭＳ Ｐゴシック" pitchFamily="-106" charset="-128"/>
              </a:rPr>
              <a:t>S = {a</a:t>
            </a:r>
            <a:r>
              <a:rPr lang="en-US" baseline="-25000" dirty="0">
                <a:latin typeface="Comic Sans MS" pitchFamily="-106" charset="0"/>
                <a:ea typeface="ＭＳ Ｐゴシック" pitchFamily="-106" charset="-128"/>
                <a:cs typeface="ＭＳ Ｐゴシック" pitchFamily="-106" charset="-128"/>
              </a:rPr>
              <a:t>1</a:t>
            </a:r>
            <a:r>
              <a:rPr lang="en-US" dirty="0">
                <a:latin typeface="Comic Sans MS" pitchFamily="-106" charset="0"/>
                <a:ea typeface="ＭＳ Ｐゴシック" pitchFamily="-106" charset="-128"/>
                <a:cs typeface="ＭＳ Ｐゴシック" pitchFamily="-106" charset="-128"/>
              </a:rPr>
              <a:t>, . . . , a</a:t>
            </a:r>
            <a:r>
              <a:rPr lang="en-US" baseline="-25000" dirty="0">
                <a:latin typeface="Comic Sans MS" pitchFamily="-106" charset="0"/>
                <a:ea typeface="ＭＳ Ｐゴシック" pitchFamily="-106" charset="-128"/>
                <a:cs typeface="ＭＳ Ｐゴシック" pitchFamily="-106" charset="-128"/>
              </a:rPr>
              <a:t>n</a:t>
            </a:r>
            <a:r>
              <a:rPr lang="en-US" dirty="0">
                <a:latin typeface="Comic Sans MS" pitchFamily="-106" charset="0"/>
                <a:ea typeface="ＭＳ Ｐゴシック" pitchFamily="-106" charset="-128"/>
                <a:cs typeface="ＭＳ Ｐゴシック" pitchFamily="-106" charset="-128"/>
              </a:rPr>
              <a:t>}</a:t>
            </a:r>
            <a:r>
              <a:rPr lang="en-US" dirty="0">
                <a:ea typeface="ＭＳ Ｐゴシック" pitchFamily="-106" charset="-128"/>
                <a:cs typeface="ＭＳ Ｐゴシック" pitchFamily="-106" charset="-128"/>
              </a:rPr>
              <a:t> – set of activities</a:t>
            </a:r>
          </a:p>
          <a:p>
            <a:pPr eaLnBrk="1" hangingPunct="1"/>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i</a:t>
            </a:r>
            <a:r>
              <a:rPr lang="en-US" dirty="0">
                <a:ea typeface="ＭＳ Ｐゴシック" pitchFamily="-106" charset="-128"/>
                <a:cs typeface="ＭＳ Ｐゴシック" pitchFamily="-106" charset="-128"/>
              </a:rPr>
              <a:t> needs resource during period </a:t>
            </a:r>
            <a:r>
              <a:rPr lang="en-US" dirty="0">
                <a:latin typeface="Comic Sans MS" pitchFamily="-106" charset="0"/>
                <a:ea typeface="ＭＳ Ｐゴシック" pitchFamily="-106" charset="-128"/>
                <a:cs typeface="ＭＳ Ｐゴシック" pitchFamily="-106" charset="-128"/>
              </a:rPr>
              <a:t>[</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 f</a:t>
            </a:r>
            <a:r>
              <a:rPr lang="en-US" baseline="-25000" dirty="0">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a:t>
            </a:r>
          </a:p>
          <a:p>
            <a:pPr lvl="1" eaLnBrk="1" hangingPunct="1"/>
            <a:r>
              <a:rPr lang="en-US" dirty="0" err="1">
                <a:latin typeface="Comic Sans MS" pitchFamily="-106" charset="0"/>
                <a:ea typeface="ＭＳ Ｐゴシック" pitchFamily="-106" charset="-128"/>
              </a:rPr>
              <a:t>s</a:t>
            </a:r>
            <a:r>
              <a:rPr lang="en-US" baseline="-25000"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a:t>
            </a:r>
            <a:r>
              <a:rPr lang="en-US" dirty="0">
                <a:ea typeface="ＭＳ Ｐゴシック" pitchFamily="-106" charset="-128"/>
              </a:rPr>
              <a:t>= </a:t>
            </a:r>
            <a:r>
              <a:rPr lang="en-US" b="1" dirty="0">
                <a:ea typeface="ＭＳ Ｐゴシック" pitchFamily="-106" charset="-128"/>
              </a:rPr>
              <a:t>start time</a:t>
            </a:r>
            <a:r>
              <a:rPr lang="en-US" dirty="0">
                <a:ea typeface="ＭＳ Ｐゴシック" pitchFamily="-106" charset="-128"/>
              </a:rPr>
              <a:t> and </a:t>
            </a:r>
            <a:r>
              <a:rPr lang="en-US" dirty="0">
                <a:latin typeface="Comic Sans MS" pitchFamily="-106" charset="0"/>
                <a:ea typeface="ＭＳ Ｐゴシック" pitchFamily="-106" charset="-128"/>
              </a:rPr>
              <a:t>f</a:t>
            </a:r>
            <a:r>
              <a:rPr lang="en-US" baseline="-25000" dirty="0">
                <a:latin typeface="Comic Sans MS" pitchFamily="-106" charset="0"/>
                <a:ea typeface="ＭＳ Ｐゴシック" pitchFamily="-106" charset="-128"/>
              </a:rPr>
              <a:t>i</a:t>
            </a:r>
            <a:r>
              <a:rPr lang="en-US" dirty="0">
                <a:ea typeface="ＭＳ Ｐゴシック" pitchFamily="-106" charset="-128"/>
              </a:rPr>
              <a:t> = </a:t>
            </a:r>
            <a:r>
              <a:rPr lang="en-US" b="1" dirty="0">
                <a:ea typeface="ＭＳ Ｐゴシック" pitchFamily="-106" charset="-128"/>
              </a:rPr>
              <a:t>finish time</a:t>
            </a:r>
            <a:r>
              <a:rPr lang="en-US" dirty="0">
                <a:ea typeface="ＭＳ Ｐゴシック" pitchFamily="-106" charset="-128"/>
              </a:rPr>
              <a:t> of activity </a:t>
            </a:r>
            <a:r>
              <a:rPr lang="en-US" dirty="0" err="1">
                <a:latin typeface="Comic Sans MS" pitchFamily="-106" charset="0"/>
                <a:ea typeface="ＭＳ Ｐゴシック" pitchFamily="-106" charset="-128"/>
              </a:rPr>
              <a:t>a</a:t>
            </a:r>
            <a:r>
              <a:rPr lang="en-US" baseline="-25000" dirty="0" err="1">
                <a:latin typeface="Comic Sans MS" pitchFamily="-106" charset="0"/>
                <a:ea typeface="ＭＳ Ｐゴシック" pitchFamily="-106" charset="-128"/>
              </a:rPr>
              <a:t>i</a:t>
            </a:r>
            <a:endParaRPr lang="en-US" baseline="-25000" dirty="0">
              <a:ea typeface="ＭＳ Ｐゴシック" pitchFamily="-106" charset="-128"/>
            </a:endParaRPr>
          </a:p>
          <a:p>
            <a:pPr lvl="1" eaLnBrk="1" hangingPunct="1"/>
            <a:r>
              <a:rPr lang="en-US" dirty="0">
                <a:latin typeface="Comic Sans MS" pitchFamily="-106" charset="0"/>
                <a:ea typeface="ＭＳ Ｐゴシック" pitchFamily="-106" charset="-128"/>
              </a:rPr>
              <a:t>0 </a:t>
            </a:r>
            <a:r>
              <a:rPr lang="en-US" dirty="0">
                <a:latin typeface="Comic Sans MS" pitchFamily="-106" charset="0"/>
                <a:ea typeface="ＭＳ Ｐゴシック" pitchFamily="-106" charset="-128"/>
                <a:sym typeface="Symbol" pitchFamily="-106" charset="2"/>
              </a:rPr>
              <a:t>≤ </a:t>
            </a:r>
            <a:r>
              <a:rPr lang="en-US" dirty="0" err="1">
                <a:latin typeface="Comic Sans MS" pitchFamily="-106" charset="0"/>
                <a:ea typeface="ＭＳ Ｐゴシック" pitchFamily="-106" charset="-128"/>
                <a:sym typeface="Symbol" pitchFamily="-106" charset="2"/>
              </a:rPr>
              <a:t>s</a:t>
            </a:r>
            <a:r>
              <a:rPr lang="en-US" baseline="-25000" dirty="0" err="1">
                <a:latin typeface="Comic Sans MS" pitchFamily="-106" charset="0"/>
                <a:ea typeface="ＭＳ Ｐゴシック" pitchFamily="-106" charset="-128"/>
                <a:sym typeface="Symbol" pitchFamily="-106" charset="2"/>
              </a:rPr>
              <a:t>i</a:t>
            </a:r>
            <a:r>
              <a:rPr lang="en-US" dirty="0">
                <a:latin typeface="Comic Sans MS" pitchFamily="-106" charset="0"/>
                <a:ea typeface="ＭＳ Ｐゴシック" pitchFamily="-106" charset="-128"/>
                <a:sym typeface="Symbol" pitchFamily="-106" charset="2"/>
              </a:rPr>
              <a:t> &lt; f</a:t>
            </a:r>
            <a:r>
              <a:rPr lang="en-US" baseline="-25000" dirty="0">
                <a:latin typeface="Comic Sans MS" pitchFamily="-106" charset="0"/>
                <a:ea typeface="ＭＳ Ｐゴシック" pitchFamily="-106" charset="-128"/>
                <a:sym typeface="Symbol" pitchFamily="-106" charset="2"/>
              </a:rPr>
              <a:t>i</a:t>
            </a:r>
            <a:r>
              <a:rPr lang="en-US" dirty="0">
                <a:latin typeface="Comic Sans MS" pitchFamily="-106" charset="0"/>
                <a:ea typeface="ＭＳ Ｐゴシック" pitchFamily="-106" charset="-128"/>
                <a:sym typeface="Symbol" pitchFamily="-106" charset="2"/>
              </a:rPr>
              <a:t> &lt; ∞</a:t>
            </a:r>
            <a:r>
              <a:rPr lang="en-US" dirty="0">
                <a:ea typeface="ＭＳ Ｐゴシック" pitchFamily="-106" charset="-128"/>
                <a:sym typeface="Symbol" pitchFamily="-106" charset="2"/>
              </a:rPr>
              <a:t> </a:t>
            </a:r>
          </a:p>
          <a:p>
            <a:pPr eaLnBrk="1" hangingPunct="1"/>
            <a:r>
              <a:rPr lang="en-US" dirty="0">
                <a:ea typeface="ＭＳ Ｐゴシック" pitchFamily="-106" charset="-128"/>
                <a:cs typeface="ＭＳ Ｐゴシック" pitchFamily="-106" charset="-128"/>
              </a:rPr>
              <a:t>Activities </a:t>
            </a:r>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i</a:t>
            </a:r>
            <a:r>
              <a:rPr lang="en-US" dirty="0">
                <a:ea typeface="ＭＳ Ｐゴシック" pitchFamily="-106" charset="-128"/>
                <a:cs typeface="ＭＳ Ｐゴシック" pitchFamily="-106" charset="-128"/>
              </a:rPr>
              <a:t> and </a:t>
            </a:r>
            <a:r>
              <a:rPr lang="en-US" dirty="0" err="1">
                <a:latin typeface="Comic Sans MS" pitchFamily="-106" charset="0"/>
                <a:ea typeface="ＭＳ Ｐゴシック" pitchFamily="-106" charset="-128"/>
                <a:cs typeface="ＭＳ Ｐゴシック" pitchFamily="-106" charset="-128"/>
              </a:rPr>
              <a:t>a</a:t>
            </a:r>
            <a:r>
              <a:rPr lang="en-US" baseline="-25000" dirty="0" err="1">
                <a:latin typeface="Comic Sans MS" pitchFamily="-106" charset="0"/>
                <a:ea typeface="ＭＳ Ｐゴシック" pitchFamily="-106" charset="-128"/>
                <a:cs typeface="ＭＳ Ｐゴシック" pitchFamily="-106" charset="-128"/>
              </a:rPr>
              <a:t>j</a:t>
            </a:r>
            <a:r>
              <a:rPr lang="en-US" dirty="0">
                <a:ea typeface="ＭＳ Ｐゴシック" pitchFamily="-106" charset="-128"/>
                <a:cs typeface="ＭＳ Ｐゴシック" pitchFamily="-106" charset="-128"/>
              </a:rPr>
              <a:t> are </a:t>
            </a:r>
            <a:r>
              <a:rPr lang="en-US" b="1" dirty="0">
                <a:ea typeface="ＭＳ Ｐゴシック" pitchFamily="-106" charset="-128"/>
                <a:cs typeface="ＭＳ Ｐゴシック" pitchFamily="-106" charset="-128"/>
              </a:rPr>
              <a:t>compatible</a:t>
            </a:r>
            <a:r>
              <a:rPr lang="en-US" dirty="0">
                <a:ea typeface="ＭＳ Ｐゴシック" pitchFamily="-106" charset="-128"/>
                <a:cs typeface="ＭＳ Ｐゴシック" pitchFamily="-106" charset="-128"/>
              </a:rPr>
              <a:t> if the intervals </a:t>
            </a:r>
            <a:r>
              <a:rPr lang="en-US" dirty="0">
                <a:latin typeface="Comic Sans MS" pitchFamily="-106" charset="0"/>
                <a:ea typeface="ＭＳ Ｐゴシック" pitchFamily="-106" charset="-128"/>
                <a:cs typeface="ＭＳ Ｐゴシック" pitchFamily="-106" charset="-128"/>
              </a:rPr>
              <a:t>[</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 f</a:t>
            </a:r>
            <a:r>
              <a:rPr lang="en-US" baseline="-25000" dirty="0">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and</a:t>
            </a:r>
            <a:r>
              <a:rPr lang="en-US" dirty="0">
                <a:latin typeface="Comic Sans MS" pitchFamily="-106" charset="0"/>
                <a:ea typeface="ＭＳ Ｐゴシック" pitchFamily="-106" charset="-128"/>
                <a:cs typeface="ＭＳ Ｐゴシック" pitchFamily="-106" charset="-128"/>
              </a:rPr>
              <a:t> [</a:t>
            </a:r>
            <a:r>
              <a:rPr lang="en-US" dirty="0" err="1">
                <a:latin typeface="Comic Sans MS" pitchFamily="-106" charset="0"/>
                <a:ea typeface="ＭＳ Ｐゴシック" pitchFamily="-106" charset="-128"/>
                <a:cs typeface="ＭＳ Ｐゴシック" pitchFamily="-106" charset="-128"/>
              </a:rPr>
              <a:t>s</a:t>
            </a:r>
            <a:r>
              <a:rPr lang="en-US" baseline="-25000" dirty="0" err="1">
                <a:latin typeface="Comic Sans MS" pitchFamily="-106" charset="0"/>
                <a:ea typeface="ＭＳ Ｐゴシック" pitchFamily="-106" charset="-128"/>
                <a:cs typeface="ＭＳ Ｐゴシック" pitchFamily="-106" charset="-128"/>
              </a:rPr>
              <a:t>j</a:t>
            </a:r>
            <a:r>
              <a:rPr lang="en-US" dirty="0">
                <a:latin typeface="Comic Sans MS" pitchFamily="-106" charset="0"/>
                <a:ea typeface="ＭＳ Ｐゴシック" pitchFamily="-106" charset="-128"/>
                <a:cs typeface="ＭＳ Ｐゴシック" pitchFamily="-106" charset="-128"/>
              </a:rPr>
              <a:t>, </a:t>
            </a:r>
            <a:r>
              <a:rPr lang="en-US" dirty="0" err="1">
                <a:latin typeface="Comic Sans MS" pitchFamily="-106" charset="0"/>
                <a:ea typeface="ＭＳ Ｐゴシック" pitchFamily="-106" charset="-128"/>
                <a:cs typeface="ＭＳ Ｐゴシック" pitchFamily="-106" charset="-128"/>
              </a:rPr>
              <a:t>f</a:t>
            </a:r>
            <a:r>
              <a:rPr lang="en-US" baseline="-25000" dirty="0" err="1">
                <a:latin typeface="Comic Sans MS" pitchFamily="-106" charset="0"/>
                <a:ea typeface="ＭＳ Ｐゴシック" pitchFamily="-106" charset="-128"/>
                <a:cs typeface="ＭＳ Ｐゴシック" pitchFamily="-106" charset="-128"/>
              </a:rPr>
              <a:t>j</a:t>
            </a:r>
            <a:r>
              <a:rPr lang="en-US" dirty="0">
                <a:latin typeface="Comic Sans MS" pitchFamily="-106" charset="0"/>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do not overlap</a:t>
            </a:r>
          </a:p>
        </p:txBody>
      </p:sp>
      <p:sp>
        <p:nvSpPr>
          <p:cNvPr id="606212" name="Line 4"/>
          <p:cNvSpPr>
            <a:spLocks noChangeShapeType="1"/>
          </p:cNvSpPr>
          <p:nvPr/>
        </p:nvSpPr>
        <p:spPr bwMode="auto">
          <a:xfrm>
            <a:off x="1439863" y="5856288"/>
            <a:ext cx="825500"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3" name="Line 5"/>
          <p:cNvSpPr>
            <a:spLocks noChangeShapeType="1"/>
          </p:cNvSpPr>
          <p:nvPr/>
        </p:nvSpPr>
        <p:spPr bwMode="auto">
          <a:xfrm>
            <a:off x="1439863" y="5807075"/>
            <a:ext cx="0" cy="98425"/>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4" name="Line 6"/>
          <p:cNvSpPr>
            <a:spLocks noChangeShapeType="1"/>
          </p:cNvSpPr>
          <p:nvPr/>
        </p:nvSpPr>
        <p:spPr bwMode="auto">
          <a:xfrm>
            <a:off x="2541588" y="5870575"/>
            <a:ext cx="1309687"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5" name="Line 7"/>
          <p:cNvSpPr>
            <a:spLocks noChangeShapeType="1"/>
          </p:cNvSpPr>
          <p:nvPr/>
        </p:nvSpPr>
        <p:spPr bwMode="auto">
          <a:xfrm>
            <a:off x="2541588" y="5807075"/>
            <a:ext cx="0" cy="125413"/>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16" name="Text Box 8"/>
          <p:cNvSpPr txBox="1">
            <a:spLocks noChangeArrowheads="1"/>
          </p:cNvSpPr>
          <p:nvPr/>
        </p:nvSpPr>
        <p:spPr bwMode="auto">
          <a:xfrm>
            <a:off x="1755775" y="5446713"/>
            <a:ext cx="2476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i</a:t>
            </a:r>
          </a:p>
        </p:txBody>
      </p:sp>
      <p:sp>
        <p:nvSpPr>
          <p:cNvPr id="606217" name="Text Box 9"/>
          <p:cNvSpPr txBox="1">
            <a:spLocks noChangeArrowheads="1"/>
          </p:cNvSpPr>
          <p:nvPr/>
        </p:nvSpPr>
        <p:spPr bwMode="auto">
          <a:xfrm>
            <a:off x="3087688" y="5446713"/>
            <a:ext cx="276225"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j</a:t>
            </a:r>
          </a:p>
        </p:txBody>
      </p:sp>
      <p:sp>
        <p:nvSpPr>
          <p:cNvPr id="606220" name="Line 12"/>
          <p:cNvSpPr>
            <a:spLocks noChangeShapeType="1"/>
          </p:cNvSpPr>
          <p:nvPr/>
        </p:nvSpPr>
        <p:spPr bwMode="auto">
          <a:xfrm>
            <a:off x="4729163" y="5870575"/>
            <a:ext cx="1309687" cy="0"/>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21" name="Line 13"/>
          <p:cNvSpPr>
            <a:spLocks noChangeShapeType="1"/>
          </p:cNvSpPr>
          <p:nvPr/>
        </p:nvSpPr>
        <p:spPr bwMode="auto">
          <a:xfrm>
            <a:off x="4729163" y="5807075"/>
            <a:ext cx="0" cy="125413"/>
          </a:xfrm>
          <a:prstGeom prst="line">
            <a:avLst/>
          </a:prstGeom>
          <a:noFill/>
          <a:ln w="25400">
            <a:solidFill>
              <a:schemeClr val="tx1"/>
            </a:solidFill>
            <a:round/>
            <a:headEnd/>
            <a:tailEnd/>
          </a:ln>
        </p:spPr>
        <p:txBody>
          <a:bodyPr>
            <a:prstTxWarp prst="textNoShape">
              <a:avLst/>
            </a:prstTxWarp>
          </a:bodyPr>
          <a:lstStyle/>
          <a:p>
            <a:endParaRPr lang="en-US"/>
          </a:p>
        </p:txBody>
      </p:sp>
      <p:sp>
        <p:nvSpPr>
          <p:cNvPr id="606222" name="Text Box 14"/>
          <p:cNvSpPr txBox="1">
            <a:spLocks noChangeArrowheads="1"/>
          </p:cNvSpPr>
          <p:nvPr/>
        </p:nvSpPr>
        <p:spPr bwMode="auto">
          <a:xfrm>
            <a:off x="5270500" y="5481638"/>
            <a:ext cx="276225"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j</a:t>
            </a:r>
          </a:p>
        </p:txBody>
      </p:sp>
      <p:sp>
        <p:nvSpPr>
          <p:cNvPr id="606223" name="Text Box 15"/>
          <p:cNvSpPr txBox="1">
            <a:spLocks noChangeArrowheads="1"/>
          </p:cNvSpPr>
          <p:nvPr/>
        </p:nvSpPr>
        <p:spPr bwMode="auto">
          <a:xfrm>
            <a:off x="6602413" y="5481638"/>
            <a:ext cx="2476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i</a:t>
            </a:r>
          </a:p>
        </p:txBody>
      </p:sp>
      <p:sp>
        <p:nvSpPr>
          <p:cNvPr id="606224" name="Line 16"/>
          <p:cNvSpPr>
            <a:spLocks noChangeShapeType="1"/>
          </p:cNvSpPr>
          <p:nvPr/>
        </p:nvSpPr>
        <p:spPr bwMode="auto">
          <a:xfrm>
            <a:off x="717550" y="6161088"/>
            <a:ext cx="7145338" cy="0"/>
          </a:xfrm>
          <a:prstGeom prst="line">
            <a:avLst/>
          </a:prstGeom>
          <a:noFill/>
          <a:ln w="25400">
            <a:solidFill>
              <a:schemeClr val="tx1"/>
            </a:solidFill>
            <a:round/>
            <a:headEnd/>
            <a:tailEnd type="triangle" w="med" len="med"/>
          </a:ln>
        </p:spPr>
        <p:txBody>
          <a:bodyPr>
            <a:prstTxWarp prst="textNoShape">
              <a:avLst/>
            </a:prstTxWarp>
          </a:bodyPr>
          <a:lstStyle/>
          <a:p>
            <a:endParaRPr lang="en-US"/>
          </a:p>
        </p:txBody>
      </p:sp>
      <p:sp>
        <p:nvSpPr>
          <p:cNvPr id="606225" name="Text Box 17"/>
          <p:cNvSpPr txBox="1">
            <a:spLocks noChangeArrowheads="1"/>
          </p:cNvSpPr>
          <p:nvPr/>
        </p:nvSpPr>
        <p:spPr bwMode="auto">
          <a:xfrm>
            <a:off x="5662613" y="5089525"/>
            <a:ext cx="1106487" cy="457200"/>
          </a:xfrm>
          <a:prstGeom prst="rect">
            <a:avLst/>
          </a:prstGeom>
          <a:noFill/>
          <a:ln w="9525">
            <a:noFill/>
            <a:miter lim="800000"/>
            <a:headEnd/>
            <a:tailEnd/>
          </a:ln>
        </p:spPr>
        <p:txBody>
          <a:bodyPr>
            <a:prstTxWarp prst="textNoShape">
              <a:avLst/>
            </a:prstTxWarp>
            <a:spAutoFit/>
          </a:bodyPr>
          <a:lstStyle/>
          <a:p>
            <a:r>
              <a:rPr lang="en-US" sz="2400" dirty="0" err="1">
                <a:latin typeface="Comic Sans MS" pitchFamily="-106" charset="0"/>
              </a:rPr>
              <a:t>f</a:t>
            </a:r>
            <a:r>
              <a:rPr lang="en-US" sz="2400" baseline="-25000" dirty="0" err="1">
                <a:latin typeface="Comic Sans MS" pitchFamily="-106" charset="0"/>
              </a:rPr>
              <a:t>j</a:t>
            </a:r>
            <a:r>
              <a:rPr lang="en-US" sz="2400" dirty="0">
                <a:latin typeface="Comic Sans MS" pitchFamily="-106" charset="0"/>
              </a:rPr>
              <a:t> </a:t>
            </a:r>
            <a:r>
              <a:rPr lang="en-US" sz="2400" dirty="0">
                <a:latin typeface="Comic Sans MS" pitchFamily="-106" charset="0"/>
                <a:ea typeface="Arial" pitchFamily="-106" charset="0"/>
                <a:cs typeface="Arial" pitchFamily="-106" charset="0"/>
                <a:sym typeface="Symbol" pitchFamily="-106" charset="2"/>
              </a:rPr>
              <a:t>≤</a:t>
            </a:r>
            <a:r>
              <a:rPr lang="en-US" sz="2400" dirty="0">
                <a:latin typeface="Comic Sans MS" pitchFamily="-106" charset="0"/>
                <a:ea typeface="Arial" pitchFamily="-106" charset="0"/>
                <a:cs typeface="Arial" pitchFamily="-106" charset="0"/>
              </a:rPr>
              <a:t> </a:t>
            </a:r>
            <a:r>
              <a:rPr lang="en-US" sz="2400" dirty="0" err="1">
                <a:latin typeface="Comic Sans MS" pitchFamily="-106" charset="0"/>
                <a:ea typeface="Arial" pitchFamily="-106" charset="0"/>
                <a:cs typeface="Arial" pitchFamily="-106" charset="0"/>
              </a:rPr>
              <a:t>s</a:t>
            </a:r>
            <a:r>
              <a:rPr lang="en-US" sz="2400" baseline="-25000" dirty="0" err="1">
                <a:latin typeface="Comic Sans MS" pitchFamily="-106" charset="0"/>
                <a:ea typeface="Arial" pitchFamily="-106" charset="0"/>
                <a:cs typeface="Arial" pitchFamily="-106" charset="0"/>
              </a:rPr>
              <a:t>i</a:t>
            </a:r>
            <a:endParaRPr lang="en-US" sz="2400" baseline="-25000" dirty="0">
              <a:latin typeface="Comic Sans MS" pitchFamily="-106" charset="0"/>
              <a:ea typeface="Arial" pitchFamily="-106" charset="0"/>
              <a:cs typeface="Arial" pitchFamily="-106" charset="0"/>
            </a:endParaRPr>
          </a:p>
        </p:txBody>
      </p:sp>
      <p:sp>
        <p:nvSpPr>
          <p:cNvPr id="606226" name="Text Box 18"/>
          <p:cNvSpPr txBox="1">
            <a:spLocks noChangeArrowheads="1"/>
          </p:cNvSpPr>
          <p:nvPr/>
        </p:nvSpPr>
        <p:spPr bwMode="auto">
          <a:xfrm>
            <a:off x="1943100" y="5089525"/>
            <a:ext cx="1106488" cy="457200"/>
          </a:xfrm>
          <a:prstGeom prst="rect">
            <a:avLst/>
          </a:prstGeom>
          <a:noFill/>
          <a:ln w="9525">
            <a:noFill/>
            <a:miter lim="800000"/>
            <a:headEnd/>
            <a:tailEnd/>
          </a:ln>
        </p:spPr>
        <p:txBody>
          <a:bodyPr>
            <a:prstTxWarp prst="textNoShape">
              <a:avLst/>
            </a:prstTxWarp>
            <a:spAutoFit/>
          </a:bodyPr>
          <a:lstStyle/>
          <a:p>
            <a:r>
              <a:rPr lang="en-US" sz="2400" dirty="0">
                <a:latin typeface="Comic Sans MS" pitchFamily="-106" charset="0"/>
              </a:rPr>
              <a:t>f</a:t>
            </a:r>
            <a:r>
              <a:rPr lang="en-US" sz="2400" baseline="-25000" dirty="0">
                <a:latin typeface="Comic Sans MS" pitchFamily="-106" charset="0"/>
              </a:rPr>
              <a:t>i</a:t>
            </a:r>
            <a:r>
              <a:rPr lang="en-US" sz="2400" dirty="0">
                <a:latin typeface="Comic Sans MS" pitchFamily="-106" charset="0"/>
              </a:rPr>
              <a:t> </a:t>
            </a:r>
            <a:r>
              <a:rPr lang="en-US" sz="2400" dirty="0">
                <a:latin typeface="Comic Sans MS" pitchFamily="-106" charset="0"/>
                <a:ea typeface="Arial" pitchFamily="-106" charset="0"/>
                <a:cs typeface="Arial" pitchFamily="-106" charset="0"/>
                <a:sym typeface="Symbol" pitchFamily="-106" charset="2"/>
              </a:rPr>
              <a:t>≤</a:t>
            </a:r>
            <a:r>
              <a:rPr lang="en-US" sz="2400" dirty="0">
                <a:latin typeface="Comic Sans MS" pitchFamily="-106" charset="0"/>
                <a:ea typeface="Arial" pitchFamily="-106" charset="0"/>
                <a:cs typeface="Arial" pitchFamily="-106" charset="0"/>
              </a:rPr>
              <a:t> </a:t>
            </a:r>
            <a:r>
              <a:rPr lang="en-US" sz="2400" dirty="0" err="1">
                <a:latin typeface="Comic Sans MS" pitchFamily="-106" charset="0"/>
                <a:ea typeface="Arial" pitchFamily="-106" charset="0"/>
                <a:cs typeface="Arial" pitchFamily="-106" charset="0"/>
              </a:rPr>
              <a:t>s</a:t>
            </a:r>
            <a:r>
              <a:rPr lang="en-US" sz="2400" baseline="-25000" dirty="0" err="1">
                <a:latin typeface="Comic Sans MS" pitchFamily="-106" charset="0"/>
                <a:ea typeface="Arial" pitchFamily="-106" charset="0"/>
                <a:cs typeface="Arial" pitchFamily="-106" charset="0"/>
              </a:rPr>
              <a:t>j</a:t>
            </a:r>
            <a:endParaRPr lang="en-US" sz="2400" baseline="-25000" dirty="0">
              <a:latin typeface="Comic Sans MS" pitchFamily="-106" charset="0"/>
              <a:ea typeface="Arial" pitchFamily="-106" charset="0"/>
              <a:cs typeface="Arial" pitchFamily="-106" charset="0"/>
            </a:endParaRPr>
          </a:p>
        </p:txBody>
      </p:sp>
      <p:sp>
        <p:nvSpPr>
          <p:cNvPr id="2" name="Slide Number Placeholder 1">
            <a:extLst>
              <a:ext uri="{FF2B5EF4-FFF2-40B4-BE49-F238E27FC236}">
                <a16:creationId xmlns:a16="http://schemas.microsoft.com/office/drawing/2014/main" id="{6EE6A591-2F12-08FB-E743-F7CABBFDEB3A}"/>
              </a:ext>
            </a:extLst>
          </p:cNvPr>
          <p:cNvSpPr>
            <a:spLocks noGrp="1"/>
          </p:cNvSpPr>
          <p:nvPr>
            <p:ph type="sldNum" sz="quarter" idx="12"/>
          </p:nvPr>
        </p:nvSpPr>
        <p:spPr/>
        <p:txBody>
          <a:bodyPr/>
          <a:lstStyle/>
          <a:p>
            <a:fld id="{D121A9E4-027E-6D48-8F40-DD130E118377}" type="slidenum">
              <a:rPr lang="en-US" smtClean="0"/>
              <a:pPr/>
              <a:t>24</a:t>
            </a:fld>
            <a:endParaRPr lang="en-US"/>
          </a:p>
        </p:txBody>
      </p:sp>
    </p:spTree>
    <p:extLst>
      <p:ext uri="{BB962C8B-B14F-4D97-AF65-F5344CB8AC3E}">
        <p14:creationId xmlns:p14="http://schemas.microsoft.com/office/powerpoint/2010/main" val="39390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211">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6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62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62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62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62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62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6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62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6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6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6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6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6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2" grpId="0" animBg="1"/>
      <p:bldP spid="606213" grpId="0" animBg="1"/>
      <p:bldP spid="606214" grpId="0" animBg="1"/>
      <p:bldP spid="606215" grpId="0" animBg="1"/>
      <p:bldP spid="606216" grpId="0"/>
      <p:bldP spid="606217" grpId="0"/>
      <p:bldP spid="606220" grpId="0" animBg="1"/>
      <p:bldP spid="606221" grpId="0" animBg="1"/>
      <p:bldP spid="606222" grpId="0"/>
      <p:bldP spid="606223" grpId="0"/>
      <p:bldP spid="606224" grpId="0" animBg="1"/>
      <p:bldP spid="606225" grpId="0"/>
      <p:bldP spid="6062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p:spPr>
        <p:txBody>
          <a:bodyPr/>
          <a:lstStyle/>
          <a:p>
            <a:r>
              <a:rPr lang="fr-FR"/>
              <a:t>CS 477/677 - Lecture 18</a:t>
            </a:r>
            <a:endParaRPr lang="en-US"/>
          </a:p>
        </p:txBody>
      </p:sp>
      <p:sp>
        <p:nvSpPr>
          <p:cNvPr id="59396"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Activity Selection Problem</a:t>
            </a:r>
          </a:p>
        </p:txBody>
      </p:sp>
      <p:sp>
        <p:nvSpPr>
          <p:cNvPr id="59397" name="Rectangle 3"/>
          <p:cNvSpPr>
            <a:spLocks noGrp="1" noChangeArrowheads="1"/>
          </p:cNvSpPr>
          <p:nvPr>
            <p:ph type="body" sz="half" idx="1"/>
          </p:nvPr>
        </p:nvSpPr>
        <p:spPr>
          <a:xfrm>
            <a:off x="350838" y="1214438"/>
            <a:ext cx="8062912" cy="1401762"/>
          </a:xfrm>
        </p:spPr>
        <p:txBody>
          <a:bodyPr/>
          <a:lstStyle/>
          <a:p>
            <a:pPr eaLnBrk="1" hangingPunct="1">
              <a:buFontTx/>
              <a:buNone/>
            </a:pPr>
            <a:r>
              <a:rPr lang="en-US" sz="2400">
                <a:ea typeface="ＭＳ Ｐゴシック" pitchFamily="-106" charset="-128"/>
                <a:cs typeface="ＭＳ Ｐゴシック" pitchFamily="-106" charset="-128"/>
              </a:rPr>
              <a:t>	Select the largest possible set of non-overlapping (</a:t>
            </a:r>
            <a:r>
              <a:rPr lang="en-US" sz="2400" b="1" i="1">
                <a:ea typeface="ＭＳ Ｐゴシック" pitchFamily="-106" charset="-128"/>
                <a:cs typeface="ＭＳ Ｐゴシック" pitchFamily="-106" charset="-128"/>
              </a:rPr>
              <a:t>compatible</a:t>
            </a:r>
            <a:r>
              <a:rPr lang="en-US" sz="2400">
                <a:ea typeface="ＭＳ Ｐゴシック" pitchFamily="-106" charset="-128"/>
                <a:cs typeface="ＭＳ Ｐゴシック" pitchFamily="-106" charset="-128"/>
              </a:rPr>
              <a:t>) activities.</a:t>
            </a:r>
          </a:p>
          <a:p>
            <a:pPr eaLnBrk="1" hangingPunct="1">
              <a:buFontTx/>
              <a:buNone/>
            </a:pPr>
            <a:r>
              <a:rPr lang="en-US" sz="2400">
                <a:solidFill>
                  <a:srgbClr val="DD0111"/>
                </a:solidFill>
                <a:latin typeface="Monotype Corsiva" pitchFamily="-106" charset="0"/>
                <a:ea typeface="ＭＳ Ｐゴシック" pitchFamily="-106" charset="-128"/>
                <a:cs typeface="ＭＳ Ｐゴシック" pitchFamily="-106" charset="-128"/>
              </a:rPr>
              <a:t>E.g.:</a:t>
            </a:r>
          </a:p>
        </p:txBody>
      </p:sp>
      <p:sp>
        <p:nvSpPr>
          <p:cNvPr id="607236" name="Rectangle 4"/>
          <p:cNvSpPr>
            <a:spLocks noChangeArrowheads="1"/>
          </p:cNvSpPr>
          <p:nvPr/>
        </p:nvSpPr>
        <p:spPr bwMode="auto">
          <a:xfrm>
            <a:off x="522288" y="4046538"/>
            <a:ext cx="8492152" cy="2468562"/>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400" dirty="0">
                <a:latin typeface="Century Gothic"/>
                <a:cs typeface="Century Gothic"/>
              </a:rPr>
              <a:t>Activities are sorted in increasing order of finish times</a:t>
            </a:r>
          </a:p>
          <a:p>
            <a:pPr marL="342900" indent="-342900">
              <a:spcBef>
                <a:spcPct val="20000"/>
              </a:spcBef>
              <a:buFontTx/>
              <a:buChar char="•"/>
            </a:pPr>
            <a:r>
              <a:rPr lang="en-US" sz="2400" dirty="0">
                <a:latin typeface="Century Gothic"/>
                <a:cs typeface="Century Gothic"/>
              </a:rPr>
              <a:t>A subset of mutually compatible activities: {a</a:t>
            </a:r>
            <a:r>
              <a:rPr lang="en-US" sz="2400" baseline="-25000" dirty="0">
                <a:latin typeface="Century Gothic"/>
                <a:cs typeface="Century Gothic"/>
              </a:rPr>
              <a:t>3</a:t>
            </a:r>
            <a:r>
              <a:rPr lang="en-US" sz="2400" dirty="0">
                <a:latin typeface="Century Gothic"/>
                <a:cs typeface="Century Gothic"/>
              </a:rPr>
              <a:t>, a</a:t>
            </a:r>
            <a:r>
              <a:rPr lang="en-US" sz="2400" baseline="-25000" dirty="0">
                <a:latin typeface="Century Gothic"/>
                <a:cs typeface="Century Gothic"/>
              </a:rPr>
              <a:t>9</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a:t>
            </a:r>
          </a:p>
          <a:p>
            <a:pPr marL="342900" indent="-342900">
              <a:spcBef>
                <a:spcPct val="20000"/>
              </a:spcBef>
              <a:buFontTx/>
              <a:buChar char="•"/>
            </a:pPr>
            <a:r>
              <a:rPr lang="en-US" sz="2400" dirty="0">
                <a:latin typeface="Century Gothic"/>
                <a:cs typeface="Century Gothic"/>
              </a:rPr>
              <a:t>Maximal set of mutually compatible activities:</a:t>
            </a:r>
          </a:p>
          <a:p>
            <a:pPr marL="342900" indent="-342900">
              <a:spcBef>
                <a:spcPct val="20000"/>
              </a:spcBef>
            </a:pPr>
            <a:r>
              <a:rPr lang="en-US" sz="2400" dirty="0">
                <a:latin typeface="Century Gothic"/>
                <a:cs typeface="Century Gothic"/>
              </a:rPr>
              <a:t>	{a</a:t>
            </a:r>
            <a:r>
              <a:rPr lang="en-US" sz="2400" baseline="-25000" dirty="0">
                <a:latin typeface="Century Gothic"/>
                <a:cs typeface="Century Gothic"/>
              </a:rPr>
              <a:t>1</a:t>
            </a:r>
            <a:r>
              <a:rPr lang="en-US" sz="2400" dirty="0">
                <a:latin typeface="Century Gothic"/>
                <a:cs typeface="Century Gothic"/>
              </a:rPr>
              <a:t>, a</a:t>
            </a:r>
            <a:r>
              <a:rPr lang="en-US" sz="2400" baseline="-25000" dirty="0">
                <a:latin typeface="Century Gothic"/>
                <a:cs typeface="Century Gothic"/>
              </a:rPr>
              <a:t>4</a:t>
            </a:r>
            <a:r>
              <a:rPr lang="en-US" sz="2400" dirty="0">
                <a:latin typeface="Century Gothic"/>
                <a:cs typeface="Century Gothic"/>
              </a:rPr>
              <a:t>, a</a:t>
            </a:r>
            <a:r>
              <a:rPr lang="en-US" sz="2400" baseline="-25000" dirty="0">
                <a:latin typeface="Century Gothic"/>
                <a:cs typeface="Century Gothic"/>
              </a:rPr>
              <a:t>8</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 and {a</a:t>
            </a:r>
            <a:r>
              <a:rPr lang="en-US" sz="2400" baseline="-25000" dirty="0">
                <a:latin typeface="Century Gothic"/>
                <a:cs typeface="Century Gothic"/>
              </a:rPr>
              <a:t>2</a:t>
            </a:r>
            <a:r>
              <a:rPr lang="en-US" sz="2400" dirty="0">
                <a:latin typeface="Century Gothic"/>
                <a:cs typeface="Century Gothic"/>
              </a:rPr>
              <a:t>, a</a:t>
            </a:r>
            <a:r>
              <a:rPr lang="en-US" sz="2400" baseline="-25000" dirty="0">
                <a:latin typeface="Century Gothic"/>
                <a:cs typeface="Century Gothic"/>
              </a:rPr>
              <a:t>4</a:t>
            </a:r>
            <a:r>
              <a:rPr lang="en-US" sz="2400" dirty="0">
                <a:latin typeface="Century Gothic"/>
                <a:cs typeface="Century Gothic"/>
              </a:rPr>
              <a:t>, a</a:t>
            </a:r>
            <a:r>
              <a:rPr lang="en-US" sz="2400" baseline="-25000" dirty="0">
                <a:latin typeface="Century Gothic"/>
                <a:cs typeface="Century Gothic"/>
              </a:rPr>
              <a:t>9</a:t>
            </a:r>
            <a:r>
              <a:rPr lang="en-US" sz="2400" dirty="0">
                <a:latin typeface="Century Gothic"/>
                <a:cs typeface="Century Gothic"/>
              </a:rPr>
              <a:t>, a</a:t>
            </a:r>
            <a:r>
              <a:rPr lang="en-US" sz="2400" baseline="-25000" dirty="0">
                <a:latin typeface="Century Gothic"/>
                <a:cs typeface="Century Gothic"/>
              </a:rPr>
              <a:t>11</a:t>
            </a:r>
            <a:r>
              <a:rPr lang="en-US" sz="2400" dirty="0">
                <a:latin typeface="Century Gothic"/>
                <a:cs typeface="Century Gothic"/>
              </a:rPr>
              <a:t>}</a:t>
            </a:r>
          </a:p>
        </p:txBody>
      </p:sp>
      <p:graphicFrame>
        <p:nvGraphicFramePr>
          <p:cNvPr id="607237" name="Group 5"/>
          <p:cNvGraphicFramePr>
            <a:graphicFrameLocks noGrp="1"/>
          </p:cNvGraphicFramePr>
          <p:nvPr>
            <p:ph sz="half" idx="2"/>
          </p:nvPr>
        </p:nvGraphicFramePr>
        <p:xfrm>
          <a:off x="606425" y="2413000"/>
          <a:ext cx="7856538" cy="1393826"/>
        </p:xfrm>
        <a:graphic>
          <a:graphicData uri="http://schemas.openxmlformats.org/drawingml/2006/table">
            <a:tbl>
              <a:tblPr/>
              <a:tblGrid>
                <a:gridCol w="654050">
                  <a:extLst>
                    <a:ext uri="{9D8B030D-6E8A-4147-A177-3AD203B41FA5}">
                      <a16:colId xmlns:a16="http://schemas.microsoft.com/office/drawing/2014/main" val="20000"/>
                    </a:ext>
                  </a:extLst>
                </a:gridCol>
                <a:gridCol w="655638">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7">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7">
                  <a:extLst>
                    <a:ext uri="{9D8B030D-6E8A-4147-A177-3AD203B41FA5}">
                      <a16:colId xmlns:a16="http://schemas.microsoft.com/office/drawing/2014/main" val="20008"/>
                    </a:ext>
                  </a:extLst>
                </a:gridCol>
                <a:gridCol w="654050">
                  <a:extLst>
                    <a:ext uri="{9D8B030D-6E8A-4147-A177-3AD203B41FA5}">
                      <a16:colId xmlns:a16="http://schemas.microsoft.com/office/drawing/2014/main" val="20009"/>
                    </a:ext>
                  </a:extLst>
                </a:gridCol>
                <a:gridCol w="655638">
                  <a:extLst>
                    <a:ext uri="{9D8B030D-6E8A-4147-A177-3AD203B41FA5}">
                      <a16:colId xmlns:a16="http://schemas.microsoft.com/office/drawing/2014/main" val="20010"/>
                    </a:ext>
                  </a:extLst>
                </a:gridCol>
                <a:gridCol w="654050">
                  <a:extLst>
                    <a:ext uri="{9D8B030D-6E8A-4147-A177-3AD203B41FA5}">
                      <a16:colId xmlns:a16="http://schemas.microsoft.com/office/drawing/2014/main" val="20011"/>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a:t>
                      </a:r>
                    </a:p>
                  </a:txBody>
                  <a:tcPr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2</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4</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7</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9</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10</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11</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s</a:t>
                      </a:r>
                      <a:r>
                        <a:rPr kumimoji="0" lang="en-US" sz="2400" b="0" i="0" u="none" strike="noStrike" cap="none" normalizeH="0" baseline="-2500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a:t>
                      </a:r>
                    </a:p>
                  </a:txBody>
                  <a:tcPr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0</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3</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2</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12</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f</a:t>
                      </a:r>
                      <a:r>
                        <a:rPr kumimoji="0" lang="en-US" sz="2400" b="0" i="0" u="none" strike="noStrike" cap="none" normalizeH="0" baseline="-2500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i</a:t>
                      </a:r>
                    </a:p>
                  </a:txBody>
                  <a:tcPr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4</a:t>
                      </a:r>
                    </a:p>
                  </a:txBody>
                  <a:tcPr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5</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6</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7</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8</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9</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12</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13</a:t>
                      </a: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lumMod val="65000"/>
                              <a:lumOff val="35000"/>
                            </a:schemeClr>
                          </a:solidFill>
                          <a:effectLst/>
                          <a:latin typeface="Arial" pitchFamily="-106" charset="0"/>
                          <a:ea typeface="ＭＳ Ｐゴシック" pitchFamily="-106" charset="-128"/>
                          <a:cs typeface="ＭＳ Ｐゴシック" pitchFamily="-106" charset="-128"/>
                        </a:rPr>
                        <a:t>14</a:t>
                      </a:r>
                    </a:p>
                  </a:txBody>
                  <a:tcPr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C5A7ABE7-B381-39F2-D491-A563B2BD0D89}"/>
              </a:ext>
            </a:extLst>
          </p:cNvPr>
          <p:cNvSpPr>
            <a:spLocks noGrp="1"/>
          </p:cNvSpPr>
          <p:nvPr>
            <p:ph type="sldNum" sz="quarter" idx="12"/>
          </p:nvPr>
        </p:nvSpPr>
        <p:spPr/>
        <p:txBody>
          <a:bodyPr/>
          <a:lstStyle/>
          <a:p>
            <a:fld id="{4BB3E6CA-E5DD-7148-9225-3475819DBBAD}" type="slidenum">
              <a:rPr lang="en-US" smtClean="0"/>
              <a:pPr/>
              <a:t>25</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D976EAE-EC07-1C05-2277-A64B0CDD3050}"/>
                  </a:ext>
                </a:extLst>
              </p14:cNvPr>
              <p14:cNvContentPartPr/>
              <p14:nvPr/>
            </p14:nvContentPartPr>
            <p14:xfrm>
              <a:off x="364680" y="2005560"/>
              <a:ext cx="7984080" cy="1984680"/>
            </p14:xfrm>
          </p:contentPart>
        </mc:Choice>
        <mc:Fallback xmlns="">
          <p:pic>
            <p:nvPicPr>
              <p:cNvPr id="3" name="Ink 2">
                <a:extLst>
                  <a:ext uri="{FF2B5EF4-FFF2-40B4-BE49-F238E27FC236}">
                    <a16:creationId xmlns:a16="http://schemas.microsoft.com/office/drawing/2014/main" id="{FD976EAE-EC07-1C05-2277-A64B0CDD3050}"/>
                  </a:ext>
                </a:extLst>
              </p:cNvPr>
              <p:cNvPicPr/>
              <p:nvPr/>
            </p:nvPicPr>
            <p:blipFill>
              <a:blip r:embed="rId4"/>
              <a:stretch>
                <a:fillRect/>
              </a:stretch>
            </p:blipFill>
            <p:spPr>
              <a:xfrm>
                <a:off x="348480" y="1989360"/>
                <a:ext cx="8016480" cy="2017080"/>
              </a:xfrm>
              <a:prstGeom prst="rect">
                <a:avLst/>
              </a:prstGeom>
            </p:spPr>
          </p:pic>
        </mc:Fallback>
      </mc:AlternateContent>
    </p:spTree>
    <p:extLst>
      <p:ext uri="{BB962C8B-B14F-4D97-AF65-F5344CB8AC3E}">
        <p14:creationId xmlns:p14="http://schemas.microsoft.com/office/powerpoint/2010/main" val="385714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723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723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723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72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Readings</a:t>
            </a:r>
          </a:p>
        </p:txBody>
      </p:sp>
      <p:sp>
        <p:nvSpPr>
          <p:cNvPr id="190467" name="Rectangle 3"/>
          <p:cNvSpPr>
            <a:spLocks noGrp="1" noChangeArrowheads="1"/>
          </p:cNvSpPr>
          <p:nvPr>
            <p:ph type="body" sz="half" idx="1"/>
          </p:nvPr>
        </p:nvSpPr>
        <p:spPr>
          <a:xfrm>
            <a:off x="4208463" y="2776538"/>
            <a:ext cx="4332287" cy="2039937"/>
          </a:xfrm>
        </p:spPr>
        <p:txBody>
          <a:bodyPr/>
          <a:lstStyle/>
          <a:p>
            <a:r>
              <a:rPr lang="en-US" sz="2400" dirty="0"/>
              <a:t>For this lecture</a:t>
            </a:r>
          </a:p>
          <a:p>
            <a:pPr lvl="1"/>
            <a:r>
              <a:rPr lang="fr-FR" sz="2000" dirty="0" err="1"/>
              <a:t>Chapter</a:t>
            </a:r>
            <a:r>
              <a:rPr lang="fr-FR" sz="2000" dirty="0"/>
              <a:t> 14</a:t>
            </a:r>
          </a:p>
          <a:p>
            <a:r>
              <a:rPr lang="fr-FR" sz="2400" dirty="0" err="1"/>
              <a:t>Coming</a:t>
            </a:r>
            <a:r>
              <a:rPr lang="fr-FR" sz="2400" dirty="0"/>
              <a:t> </a:t>
            </a:r>
            <a:r>
              <a:rPr lang="fr-FR" sz="2400" dirty="0" err="1"/>
              <a:t>next</a:t>
            </a:r>
            <a:endParaRPr lang="fr-FR" sz="2400" dirty="0"/>
          </a:p>
          <a:p>
            <a:pPr lvl="1"/>
            <a:r>
              <a:rPr lang="fr-FR" sz="2000" dirty="0" err="1"/>
              <a:t>Chapter</a:t>
            </a:r>
            <a:r>
              <a:rPr lang="fr-FR" sz="2000" dirty="0"/>
              <a:t> 14</a:t>
            </a:r>
            <a:endParaRPr lang="en-US" sz="2400" dirty="0"/>
          </a:p>
        </p:txBody>
      </p:sp>
      <p:pic>
        <p:nvPicPr>
          <p:cNvPr id="190468" name="Picture 4" descr="mrayztno[1]"/>
          <p:cNvPicPr>
            <a:picLocks noGrp="1" noChangeAspect="1" noChangeArrowheads="1"/>
          </p:cNvPicPr>
          <p:nvPr>
            <p:ph sz="half" idx="2"/>
          </p:nvPr>
        </p:nvPicPr>
        <p:blipFill>
          <a:blip r:embed="rId3"/>
          <a:srcRect/>
          <a:stretch>
            <a:fillRect/>
          </a:stretch>
        </p:blipFill>
        <p:spPr>
          <a:xfrm>
            <a:off x="1271588" y="2141538"/>
            <a:ext cx="3095625" cy="2708275"/>
          </a:xfrm>
          <a:noFill/>
          <a:ln/>
        </p:spPr>
      </p:pic>
      <p:sp>
        <p:nvSpPr>
          <p:cNvPr id="2" name="Footer Placeholder 1">
            <a:extLst>
              <a:ext uri="{FF2B5EF4-FFF2-40B4-BE49-F238E27FC236}">
                <a16:creationId xmlns:a16="http://schemas.microsoft.com/office/drawing/2014/main" id="{14F0F886-7D76-57DB-6FE0-DA6FD058629E}"/>
              </a:ext>
            </a:extLst>
          </p:cNvPr>
          <p:cNvSpPr>
            <a:spLocks noGrp="1"/>
          </p:cNvSpPr>
          <p:nvPr>
            <p:ph type="ftr" sz="quarter" idx="11"/>
          </p:nvPr>
        </p:nvSpPr>
        <p:spPr/>
        <p:txBody>
          <a:bodyPr/>
          <a:lstStyle/>
          <a:p>
            <a:r>
              <a:rPr lang="fr-FR"/>
              <a:t>CS 477/677 - Lecture 18</a:t>
            </a:r>
            <a:endParaRPr lang="en-US"/>
          </a:p>
        </p:txBody>
      </p:sp>
      <p:sp>
        <p:nvSpPr>
          <p:cNvPr id="3" name="Slide Number Placeholder 2">
            <a:extLst>
              <a:ext uri="{FF2B5EF4-FFF2-40B4-BE49-F238E27FC236}">
                <a16:creationId xmlns:a16="http://schemas.microsoft.com/office/drawing/2014/main" id="{C480E2C7-6980-CF9C-A566-4A4CC2F9A23C}"/>
              </a:ext>
            </a:extLst>
          </p:cNvPr>
          <p:cNvSpPr>
            <a:spLocks noGrp="1"/>
          </p:cNvSpPr>
          <p:nvPr>
            <p:ph type="sldNum" sz="quarter" idx="12"/>
          </p:nvPr>
        </p:nvSpPr>
        <p:spPr/>
        <p:txBody>
          <a:bodyPr/>
          <a:lstStyle/>
          <a:p>
            <a:fld id="{4BB3E6CA-E5DD-7148-9225-3475819DBBAD}" type="slidenum">
              <a:rPr lang="en-US" smtClean="0"/>
              <a:pPr/>
              <a:t>26</a:t>
            </a:fld>
            <a:endParaRPr lang="en-US"/>
          </a:p>
        </p:txBody>
      </p:sp>
    </p:spTree>
    <p:extLst>
      <p:ext uri="{BB962C8B-B14F-4D97-AF65-F5344CB8AC3E}">
        <p14:creationId xmlns:p14="http://schemas.microsoft.com/office/powerpoint/2010/main" val="23282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a:t>CS 477/677 - Lecture 18</a:t>
            </a:r>
          </a:p>
        </p:txBody>
      </p:sp>
      <p:sp>
        <p:nvSpPr>
          <p:cNvPr id="38916" name="Rectangle 2"/>
          <p:cNvSpPr>
            <a:spLocks noGrp="1" noChangeArrowheads="1"/>
          </p:cNvSpPr>
          <p:nvPr>
            <p:ph type="title"/>
          </p:nvPr>
        </p:nvSpPr>
        <p:spPr/>
        <p:txBody>
          <a:bodyPr/>
          <a:lstStyle/>
          <a:p>
            <a:pPr eaLnBrk="1" hangingPunct="1"/>
            <a:r>
              <a:rPr lang="en-US" dirty="0">
                <a:ea typeface="ＭＳ Ｐゴシック" pitchFamily="-106" charset="-128"/>
                <a:cs typeface="ＭＳ Ｐゴシック" pitchFamily="-106" charset="-128"/>
              </a:rPr>
              <a:t>Recursive Solution</a:t>
            </a:r>
          </a:p>
        </p:txBody>
      </p:sp>
      <p:sp>
        <p:nvSpPr>
          <p:cNvPr id="38917" name="Rectangle 3"/>
          <p:cNvSpPr>
            <a:spLocks noGrp="1" noChangeArrowheads="1"/>
          </p:cNvSpPr>
          <p:nvPr>
            <p:ph type="body" idx="1"/>
          </p:nvPr>
        </p:nvSpPr>
        <p:spPr>
          <a:xfrm>
            <a:off x="46038" y="1214438"/>
            <a:ext cx="4813300" cy="1544637"/>
          </a:xfrm>
        </p:spPr>
        <p:txBody>
          <a:bodyPr/>
          <a:lstStyle/>
          <a:p>
            <a:pPr lvl="1" eaLnBrk="1" hangingPunct="1">
              <a:buFontTx/>
              <a:buNone/>
            </a:pPr>
            <a:r>
              <a:rPr lang="en-US" sz="2000" dirty="0">
                <a:latin typeface="Comic Sans MS" pitchFamily="-106" charset="0"/>
                <a:ea typeface="ＭＳ Ｐゴシック" pitchFamily="-106" charset="-128"/>
                <a:sym typeface="Symbol" pitchFamily="-106" charset="2"/>
              </a:rPr>
              <a:t>		 </a:t>
            </a:r>
            <a:r>
              <a:rPr lang="en-US" sz="2000" dirty="0">
                <a:solidFill>
                  <a:srgbClr val="262626"/>
                </a:solidFill>
                <a:latin typeface="Comic Sans MS" pitchFamily="-106" charset="0"/>
                <a:ea typeface="ＭＳ Ｐゴシック" pitchFamily="-106" charset="-128"/>
                <a:sym typeface="Symbol" pitchFamily="-106" charset="2"/>
              </a:rPr>
              <a:t>0			if </a:t>
            </a:r>
            <a:r>
              <a:rPr lang="en-US" sz="2000" dirty="0" err="1">
                <a:solidFill>
                  <a:srgbClr val="262626"/>
                </a:solidFill>
                <a:latin typeface="Comic Sans MS" pitchFamily="-106" charset="0"/>
                <a:ea typeface="ＭＳ Ｐゴシック" pitchFamily="-106" charset="-128"/>
                <a:sym typeface="Symbol" pitchFamily="-106" charset="2"/>
              </a:rPr>
              <a:t>i,j</a:t>
            </a:r>
            <a:r>
              <a:rPr lang="en-US" sz="2000" dirty="0">
                <a:solidFill>
                  <a:srgbClr val="262626"/>
                </a:solidFill>
                <a:latin typeface="Comic Sans MS" pitchFamily="-106" charset="0"/>
                <a:ea typeface="ＭＳ Ｐゴシック" pitchFamily="-106" charset="-128"/>
                <a:sym typeface="Symbol" pitchFamily="-106" charset="2"/>
              </a:rPr>
              <a:t> = 0</a:t>
            </a:r>
          </a:p>
          <a:p>
            <a:pPr eaLnBrk="1" hangingPunct="1">
              <a:buFontTx/>
              <a:buNone/>
            </a:pPr>
            <a:r>
              <a:rPr lang="en-US" sz="2000" dirty="0">
                <a:solidFill>
                  <a:srgbClr val="262626"/>
                </a:solidFill>
                <a:latin typeface="Comic Sans MS" pitchFamily="-106" charset="0"/>
                <a:ea typeface="ＭＳ Ｐゴシック" pitchFamily="-106" charset="-128"/>
                <a:cs typeface="ＭＳ Ｐゴシック" pitchFamily="-106" charset="-128"/>
                <a:sym typeface="Symbol" pitchFamily="-106" charset="2"/>
              </a:rPr>
              <a:t>c[</a:t>
            </a:r>
            <a:r>
              <a:rPr lang="en-US" sz="2000" dirty="0" err="1">
                <a:solidFill>
                  <a:srgbClr val="262626"/>
                </a:solidFill>
                <a:latin typeface="Comic Sans MS" pitchFamily="-106" charset="0"/>
                <a:ea typeface="ＭＳ Ｐゴシック" pitchFamily="-106" charset="-128"/>
                <a:cs typeface="ＭＳ Ｐゴシック" pitchFamily="-106" charset="-128"/>
                <a:sym typeface="Symbol" pitchFamily="-106" charset="2"/>
              </a:rPr>
              <a:t>i</a:t>
            </a:r>
            <a:r>
              <a:rPr lang="en-US" sz="2000" dirty="0">
                <a:solidFill>
                  <a:srgbClr val="262626"/>
                </a:solidFill>
                <a:latin typeface="Comic Sans MS" pitchFamily="-106" charset="0"/>
                <a:ea typeface="ＭＳ Ｐゴシック" pitchFamily="-106" charset="-128"/>
                <a:cs typeface="ＭＳ Ｐゴシック" pitchFamily="-106" charset="-128"/>
                <a:sym typeface="Symbol" pitchFamily="-106" charset="2"/>
              </a:rPr>
              <a:t>, j] =  c[i-1, j-1] + 1		if x</a:t>
            </a:r>
            <a:r>
              <a:rPr lang="en-US" sz="2000" baseline="-25000" dirty="0">
                <a:solidFill>
                  <a:srgbClr val="262626"/>
                </a:solidFill>
                <a:latin typeface="Comic Sans MS" pitchFamily="-106" charset="0"/>
                <a:ea typeface="ＭＳ Ｐゴシック" pitchFamily="-106" charset="-128"/>
                <a:cs typeface="ＭＳ Ｐゴシック" pitchFamily="-106" charset="-128"/>
                <a:sym typeface="Symbol" pitchFamily="-106" charset="2"/>
              </a:rPr>
              <a:t>i</a:t>
            </a:r>
            <a:r>
              <a:rPr lang="en-US" sz="2000" dirty="0">
                <a:solidFill>
                  <a:srgbClr val="262626"/>
                </a:solidFill>
                <a:latin typeface="Comic Sans MS" pitchFamily="-106" charset="0"/>
                <a:ea typeface="ＭＳ Ｐゴシック" pitchFamily="-106" charset="-128"/>
                <a:cs typeface="ＭＳ Ｐゴシック" pitchFamily="-106" charset="-128"/>
                <a:sym typeface="Symbol" pitchFamily="-106" charset="2"/>
              </a:rPr>
              <a:t> = </a:t>
            </a:r>
            <a:r>
              <a:rPr lang="en-US" sz="2000" dirty="0" err="1">
                <a:solidFill>
                  <a:srgbClr val="262626"/>
                </a:solidFill>
                <a:latin typeface="Comic Sans MS" pitchFamily="-106" charset="0"/>
                <a:ea typeface="ＭＳ Ｐゴシック" pitchFamily="-106" charset="-128"/>
                <a:cs typeface="ＭＳ Ｐゴシック" pitchFamily="-106" charset="-128"/>
                <a:sym typeface="Symbol" pitchFamily="-106" charset="2"/>
              </a:rPr>
              <a:t>y</a:t>
            </a:r>
            <a:r>
              <a:rPr lang="en-US" sz="2000" baseline="-25000" dirty="0" err="1">
                <a:solidFill>
                  <a:srgbClr val="262626"/>
                </a:solidFill>
                <a:latin typeface="Comic Sans MS" pitchFamily="-106" charset="0"/>
                <a:ea typeface="ＭＳ Ｐゴシック" pitchFamily="-106" charset="-128"/>
                <a:cs typeface="ＭＳ Ｐゴシック" pitchFamily="-106" charset="-128"/>
                <a:sym typeface="Symbol" pitchFamily="-106" charset="2"/>
              </a:rPr>
              <a:t>j</a:t>
            </a:r>
            <a:endParaRPr lang="en-US" sz="2000" baseline="-25000" dirty="0">
              <a:solidFill>
                <a:srgbClr val="262626"/>
              </a:solidFill>
              <a:latin typeface="Comic Sans MS" pitchFamily="-106" charset="0"/>
              <a:ea typeface="ＭＳ Ｐゴシック" pitchFamily="-106" charset="-128"/>
              <a:cs typeface="ＭＳ Ｐゴシック" pitchFamily="-106" charset="-128"/>
              <a:sym typeface="Symbol" pitchFamily="-106" charset="2"/>
            </a:endParaRPr>
          </a:p>
          <a:p>
            <a:pPr lvl="1" eaLnBrk="1" hangingPunct="1">
              <a:buFontTx/>
              <a:buNone/>
            </a:pPr>
            <a:r>
              <a:rPr lang="en-US" sz="2000" dirty="0">
                <a:solidFill>
                  <a:srgbClr val="262626"/>
                </a:solidFill>
                <a:latin typeface="Comic Sans MS" pitchFamily="-106" charset="0"/>
                <a:ea typeface="ＭＳ Ｐゴシック" pitchFamily="-106" charset="-128"/>
                <a:sym typeface="Symbol" pitchFamily="-106" charset="2"/>
              </a:rPr>
              <a:t>		 max(c[</a:t>
            </a:r>
            <a:r>
              <a:rPr lang="en-US" sz="2000" dirty="0" err="1">
                <a:solidFill>
                  <a:srgbClr val="262626"/>
                </a:solidFill>
                <a:latin typeface="Comic Sans MS" pitchFamily="-106" charset="0"/>
                <a:ea typeface="ＭＳ Ｐゴシック" pitchFamily="-106" charset="-128"/>
                <a:sym typeface="Symbol" pitchFamily="-106" charset="2"/>
              </a:rPr>
              <a:t>i</a:t>
            </a:r>
            <a:r>
              <a:rPr lang="en-US" sz="2000" dirty="0">
                <a:solidFill>
                  <a:srgbClr val="262626"/>
                </a:solidFill>
                <a:latin typeface="Comic Sans MS" pitchFamily="-106" charset="0"/>
                <a:ea typeface="ＭＳ Ｐゴシック" pitchFamily="-106" charset="-128"/>
                <a:sym typeface="Symbol" pitchFamily="-106" charset="2"/>
              </a:rPr>
              <a:t>, j-1], c[i-1, j])	if x</a:t>
            </a:r>
            <a:r>
              <a:rPr lang="en-US" sz="2000" baseline="-25000" dirty="0">
                <a:solidFill>
                  <a:srgbClr val="262626"/>
                </a:solidFill>
                <a:latin typeface="Comic Sans MS" pitchFamily="-106" charset="0"/>
                <a:ea typeface="ＭＳ Ｐゴシック" pitchFamily="-106" charset="-128"/>
                <a:sym typeface="Symbol" pitchFamily="-106" charset="2"/>
              </a:rPr>
              <a:t>i</a:t>
            </a:r>
            <a:r>
              <a:rPr lang="en-US" sz="2000" dirty="0">
                <a:solidFill>
                  <a:srgbClr val="262626"/>
                </a:solidFill>
                <a:latin typeface="Comic Sans MS" pitchFamily="-106" charset="0"/>
                <a:ea typeface="ＭＳ Ｐゴシック" pitchFamily="-106" charset="-128"/>
                <a:sym typeface="Symbol" pitchFamily="-106" charset="2"/>
              </a:rPr>
              <a:t> ≠ </a:t>
            </a:r>
            <a:r>
              <a:rPr lang="en-US" sz="2000" dirty="0" err="1">
                <a:solidFill>
                  <a:srgbClr val="262626"/>
                </a:solidFill>
                <a:latin typeface="Comic Sans MS" pitchFamily="-106" charset="0"/>
                <a:ea typeface="ＭＳ Ｐゴシック" pitchFamily="-106" charset="-128"/>
                <a:sym typeface="Symbol" pitchFamily="-106" charset="2"/>
              </a:rPr>
              <a:t>y</a:t>
            </a:r>
            <a:r>
              <a:rPr lang="en-US" sz="2000" baseline="-25000" dirty="0" err="1">
                <a:solidFill>
                  <a:srgbClr val="262626"/>
                </a:solidFill>
                <a:latin typeface="Comic Sans MS" pitchFamily="-106" charset="0"/>
                <a:ea typeface="ＭＳ Ｐゴシック" pitchFamily="-106" charset="-128"/>
                <a:sym typeface="Symbol" pitchFamily="-106" charset="2"/>
              </a:rPr>
              <a:t>j</a:t>
            </a:r>
            <a:endParaRPr lang="en-US" sz="2000" dirty="0">
              <a:solidFill>
                <a:srgbClr val="262626"/>
              </a:solidFill>
              <a:ea typeface="ＭＳ Ｐゴシック" pitchFamily="-106" charset="-128"/>
            </a:endParaRPr>
          </a:p>
        </p:txBody>
      </p:sp>
      <p:sp>
        <p:nvSpPr>
          <p:cNvPr id="38918" name="AutoShape 4"/>
          <p:cNvSpPr>
            <a:spLocks/>
          </p:cNvSpPr>
          <p:nvPr/>
        </p:nvSpPr>
        <p:spPr bwMode="auto">
          <a:xfrm>
            <a:off x="987425" y="1143000"/>
            <a:ext cx="142875" cy="1271588"/>
          </a:xfrm>
          <a:prstGeom prst="leftBrace">
            <a:avLst>
              <a:gd name="adj1" fmla="val 74167"/>
              <a:gd name="adj2" fmla="val 50000"/>
            </a:avLst>
          </a:prstGeom>
          <a:noFill/>
          <a:ln w="25400">
            <a:solidFill>
              <a:schemeClr val="tx1"/>
            </a:solidFill>
            <a:round/>
            <a:headEnd/>
            <a:tailEnd/>
          </a:ln>
        </p:spPr>
        <p:txBody>
          <a:bodyPr wrap="none" anchor="ctr">
            <a:prstTxWarp prst="textNoShape">
              <a:avLst/>
            </a:prstTxWarp>
          </a:bodyPr>
          <a:lstStyle/>
          <a:p>
            <a:endParaRPr lang="en-US"/>
          </a:p>
        </p:txBody>
      </p:sp>
      <p:graphicFrame>
        <p:nvGraphicFramePr>
          <p:cNvPr id="596997" name="Group 5"/>
          <p:cNvGraphicFramePr>
            <a:graphicFrameLocks noGrp="1"/>
          </p:cNvGraphicFramePr>
          <p:nvPr/>
        </p:nvGraphicFramePr>
        <p:xfrm>
          <a:off x="1177925" y="3225800"/>
          <a:ext cx="3338513" cy="2743200"/>
        </p:xfrm>
        <a:graphic>
          <a:graphicData uri="http://schemas.openxmlformats.org/drawingml/2006/table">
            <a:tbl>
              <a:tblPr/>
              <a:tblGrid>
                <a:gridCol w="557213">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557212">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gridCol w="557213">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tblGrid>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pitchFamily="-106" charset="0"/>
                        <a:ea typeface="ＭＳ Ｐゴシック" pitchFamily="-106" charset="-128"/>
                        <a:cs typeface="ＭＳ Ｐゴシック" pitchFamily="-10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970" name="Text Box 56"/>
          <p:cNvSpPr txBox="1">
            <a:spLocks noChangeArrowheads="1"/>
          </p:cNvSpPr>
          <p:nvPr/>
        </p:nvSpPr>
        <p:spPr bwMode="auto">
          <a:xfrm>
            <a:off x="1312863" y="2857500"/>
            <a:ext cx="411162"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y</a:t>
            </a:r>
            <a:r>
              <a:rPr lang="en-US" baseline="-25000">
                <a:latin typeface="Comic Sans MS" pitchFamily="-106" charset="0"/>
              </a:rPr>
              <a:t>j:</a:t>
            </a:r>
            <a:endParaRPr lang="en-US">
              <a:latin typeface="Comic Sans MS" pitchFamily="-106" charset="0"/>
            </a:endParaRPr>
          </a:p>
        </p:txBody>
      </p:sp>
      <p:sp>
        <p:nvSpPr>
          <p:cNvPr id="38971" name="Text Box 57"/>
          <p:cNvSpPr txBox="1">
            <a:spLocks noChangeArrowheads="1"/>
          </p:cNvSpPr>
          <p:nvPr/>
        </p:nvSpPr>
        <p:spPr bwMode="auto">
          <a:xfrm>
            <a:off x="701675" y="5557838"/>
            <a:ext cx="3492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D</a:t>
            </a:r>
            <a:endParaRPr lang="en-US" baseline="-25000">
              <a:latin typeface="Comic Sans MS" pitchFamily="-106" charset="0"/>
            </a:endParaRPr>
          </a:p>
        </p:txBody>
      </p:sp>
      <p:sp>
        <p:nvSpPr>
          <p:cNvPr id="38972" name="Text Box 58"/>
          <p:cNvSpPr txBox="1">
            <a:spLocks noChangeArrowheads="1"/>
          </p:cNvSpPr>
          <p:nvPr/>
        </p:nvSpPr>
        <p:spPr bwMode="auto">
          <a:xfrm>
            <a:off x="1851025" y="2857500"/>
            <a:ext cx="350838"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A</a:t>
            </a:r>
            <a:endParaRPr lang="en-US" baseline="-25000">
              <a:latin typeface="Comic Sans MS" pitchFamily="-106" charset="0"/>
            </a:endParaRPr>
          </a:p>
        </p:txBody>
      </p:sp>
      <p:sp>
        <p:nvSpPr>
          <p:cNvPr id="38973" name="Text Box 59"/>
          <p:cNvSpPr txBox="1">
            <a:spLocks noChangeArrowheads="1"/>
          </p:cNvSpPr>
          <p:nvPr/>
        </p:nvSpPr>
        <p:spPr bwMode="auto">
          <a:xfrm>
            <a:off x="2413000" y="2857500"/>
            <a:ext cx="322263"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C</a:t>
            </a:r>
            <a:endParaRPr lang="en-US" baseline="-25000">
              <a:latin typeface="Comic Sans MS" pitchFamily="-106" charset="0"/>
            </a:endParaRPr>
          </a:p>
        </p:txBody>
      </p:sp>
      <p:sp>
        <p:nvSpPr>
          <p:cNvPr id="38974" name="Text Box 60"/>
          <p:cNvSpPr txBox="1">
            <a:spLocks noChangeArrowheads="1"/>
          </p:cNvSpPr>
          <p:nvPr/>
        </p:nvSpPr>
        <p:spPr bwMode="auto">
          <a:xfrm>
            <a:off x="4071938" y="2857500"/>
            <a:ext cx="322262"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F</a:t>
            </a:r>
            <a:endParaRPr lang="en-US" baseline="-25000">
              <a:latin typeface="Comic Sans MS" pitchFamily="-106" charset="0"/>
            </a:endParaRPr>
          </a:p>
        </p:txBody>
      </p:sp>
      <p:sp>
        <p:nvSpPr>
          <p:cNvPr id="38975" name="Text Box 61"/>
          <p:cNvSpPr txBox="1">
            <a:spLocks noChangeArrowheads="1"/>
          </p:cNvSpPr>
          <p:nvPr/>
        </p:nvSpPr>
        <p:spPr bwMode="auto">
          <a:xfrm>
            <a:off x="758825" y="3670300"/>
            <a:ext cx="350838"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A</a:t>
            </a:r>
            <a:endParaRPr lang="en-US" baseline="-25000">
              <a:latin typeface="Comic Sans MS" pitchFamily="-106" charset="0"/>
            </a:endParaRPr>
          </a:p>
        </p:txBody>
      </p:sp>
      <p:sp>
        <p:nvSpPr>
          <p:cNvPr id="38976" name="Text Box 62"/>
          <p:cNvSpPr txBox="1">
            <a:spLocks noChangeArrowheads="1"/>
          </p:cNvSpPr>
          <p:nvPr/>
        </p:nvSpPr>
        <p:spPr bwMode="auto">
          <a:xfrm>
            <a:off x="768350" y="4113213"/>
            <a:ext cx="328613"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B</a:t>
            </a:r>
            <a:endParaRPr lang="en-US" baseline="-25000">
              <a:latin typeface="Comic Sans MS" pitchFamily="-106" charset="0"/>
            </a:endParaRPr>
          </a:p>
        </p:txBody>
      </p:sp>
      <p:sp>
        <p:nvSpPr>
          <p:cNvPr id="38977" name="Text Box 63"/>
          <p:cNvSpPr txBox="1">
            <a:spLocks noChangeArrowheads="1"/>
          </p:cNvSpPr>
          <p:nvPr/>
        </p:nvSpPr>
        <p:spPr bwMode="auto">
          <a:xfrm>
            <a:off x="739775" y="3306763"/>
            <a:ext cx="3619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x</a:t>
            </a:r>
            <a:r>
              <a:rPr lang="en-US" baseline="-25000">
                <a:latin typeface="Comic Sans MS" pitchFamily="-106" charset="0"/>
              </a:rPr>
              <a:t>i</a:t>
            </a:r>
          </a:p>
        </p:txBody>
      </p:sp>
      <p:sp>
        <p:nvSpPr>
          <p:cNvPr id="38978" name="Text Box 64"/>
          <p:cNvSpPr txBox="1">
            <a:spLocks noChangeArrowheads="1"/>
          </p:cNvSpPr>
          <p:nvPr/>
        </p:nvSpPr>
        <p:spPr bwMode="auto">
          <a:xfrm>
            <a:off x="2762250" y="6007100"/>
            <a:ext cx="276225"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j</a:t>
            </a:r>
          </a:p>
        </p:txBody>
      </p:sp>
      <p:sp>
        <p:nvSpPr>
          <p:cNvPr id="38979" name="Text Box 65"/>
          <p:cNvSpPr txBox="1">
            <a:spLocks noChangeArrowheads="1"/>
          </p:cNvSpPr>
          <p:nvPr/>
        </p:nvSpPr>
        <p:spPr bwMode="auto">
          <a:xfrm>
            <a:off x="4627563" y="4429125"/>
            <a:ext cx="2476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i</a:t>
            </a:r>
          </a:p>
        </p:txBody>
      </p:sp>
      <p:sp>
        <p:nvSpPr>
          <p:cNvPr id="38980" name="Text Box 66"/>
          <p:cNvSpPr txBox="1">
            <a:spLocks noChangeArrowheads="1"/>
          </p:cNvSpPr>
          <p:nvPr/>
        </p:nvSpPr>
        <p:spPr bwMode="auto">
          <a:xfrm>
            <a:off x="1314450" y="2581275"/>
            <a:ext cx="3238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0</a:t>
            </a:r>
          </a:p>
        </p:txBody>
      </p:sp>
      <p:sp>
        <p:nvSpPr>
          <p:cNvPr id="38981" name="Text Box 67"/>
          <p:cNvSpPr txBox="1">
            <a:spLocks noChangeArrowheads="1"/>
          </p:cNvSpPr>
          <p:nvPr/>
        </p:nvSpPr>
        <p:spPr bwMode="auto">
          <a:xfrm>
            <a:off x="1852613" y="2581275"/>
            <a:ext cx="287337"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1</a:t>
            </a:r>
          </a:p>
        </p:txBody>
      </p:sp>
      <p:sp>
        <p:nvSpPr>
          <p:cNvPr id="38982" name="Text Box 68"/>
          <p:cNvSpPr txBox="1">
            <a:spLocks noChangeArrowheads="1"/>
          </p:cNvSpPr>
          <p:nvPr/>
        </p:nvSpPr>
        <p:spPr bwMode="auto">
          <a:xfrm>
            <a:off x="2414588" y="2581275"/>
            <a:ext cx="3238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2</a:t>
            </a:r>
          </a:p>
        </p:txBody>
      </p:sp>
      <p:sp>
        <p:nvSpPr>
          <p:cNvPr id="38983" name="Text Box 69"/>
          <p:cNvSpPr txBox="1">
            <a:spLocks noChangeArrowheads="1"/>
          </p:cNvSpPr>
          <p:nvPr/>
        </p:nvSpPr>
        <p:spPr bwMode="auto">
          <a:xfrm>
            <a:off x="4073525" y="2581275"/>
            <a:ext cx="303213"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n</a:t>
            </a:r>
          </a:p>
        </p:txBody>
      </p:sp>
      <p:sp>
        <p:nvSpPr>
          <p:cNvPr id="38984" name="Text Box 70"/>
          <p:cNvSpPr txBox="1">
            <a:spLocks noChangeArrowheads="1"/>
          </p:cNvSpPr>
          <p:nvPr/>
        </p:nvSpPr>
        <p:spPr bwMode="auto">
          <a:xfrm>
            <a:off x="322263" y="5559425"/>
            <a:ext cx="3619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m</a:t>
            </a:r>
          </a:p>
        </p:txBody>
      </p:sp>
      <p:sp>
        <p:nvSpPr>
          <p:cNvPr id="38985" name="Text Box 71"/>
          <p:cNvSpPr txBox="1">
            <a:spLocks noChangeArrowheads="1"/>
          </p:cNvSpPr>
          <p:nvPr/>
        </p:nvSpPr>
        <p:spPr bwMode="auto">
          <a:xfrm>
            <a:off x="396875" y="3671888"/>
            <a:ext cx="287338"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1</a:t>
            </a:r>
          </a:p>
        </p:txBody>
      </p:sp>
      <p:sp>
        <p:nvSpPr>
          <p:cNvPr id="38986" name="Text Box 72"/>
          <p:cNvSpPr txBox="1">
            <a:spLocks noChangeArrowheads="1"/>
          </p:cNvSpPr>
          <p:nvPr/>
        </p:nvSpPr>
        <p:spPr bwMode="auto">
          <a:xfrm>
            <a:off x="360363" y="4114800"/>
            <a:ext cx="3238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2</a:t>
            </a:r>
          </a:p>
        </p:txBody>
      </p:sp>
      <p:sp>
        <p:nvSpPr>
          <p:cNvPr id="38987" name="Text Box 73"/>
          <p:cNvSpPr txBox="1">
            <a:spLocks noChangeArrowheads="1"/>
          </p:cNvSpPr>
          <p:nvPr/>
        </p:nvSpPr>
        <p:spPr bwMode="auto">
          <a:xfrm>
            <a:off x="360363" y="3308350"/>
            <a:ext cx="3238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0</a:t>
            </a:r>
          </a:p>
        </p:txBody>
      </p:sp>
      <p:sp>
        <p:nvSpPr>
          <p:cNvPr id="597066" name="Rectangle 74"/>
          <p:cNvSpPr>
            <a:spLocks noChangeArrowheads="1"/>
          </p:cNvSpPr>
          <p:nvPr/>
        </p:nvSpPr>
        <p:spPr bwMode="auto">
          <a:xfrm>
            <a:off x="5292725" y="1158875"/>
            <a:ext cx="4019550" cy="5321300"/>
          </a:xfrm>
          <a:prstGeom prst="rect">
            <a:avLst/>
          </a:prstGeom>
          <a:noFill/>
          <a:ln w="9525">
            <a:noFill/>
            <a:miter lim="800000"/>
            <a:headEnd/>
            <a:tailEnd/>
          </a:ln>
        </p:spPr>
        <p:txBody>
          <a:bodyPr>
            <a:prstTxWarp prst="textNoShape">
              <a:avLst/>
            </a:prstTxWarp>
          </a:bodyPr>
          <a:lstStyle/>
          <a:p>
            <a:pPr marL="342900" indent="-342900">
              <a:spcBef>
                <a:spcPct val="20000"/>
              </a:spcBef>
            </a:pPr>
            <a:r>
              <a:rPr lang="en-US" sz="2400" dirty="0">
                <a:solidFill>
                  <a:schemeClr val="tx1">
                    <a:lumMod val="85000"/>
                    <a:lumOff val="15000"/>
                  </a:schemeClr>
                </a:solidFill>
                <a:latin typeface="Century Gothic"/>
                <a:cs typeface="Century Gothic"/>
              </a:rPr>
              <a:t>A matrix </a:t>
            </a:r>
            <a:r>
              <a:rPr lang="en-US" sz="2400" dirty="0">
                <a:solidFill>
                  <a:schemeClr val="tx1">
                    <a:lumMod val="85000"/>
                    <a:lumOff val="15000"/>
                  </a:schemeClr>
                </a:solidFill>
                <a:latin typeface="Comic Sans MS"/>
                <a:cs typeface="Comic Sans MS"/>
              </a:rPr>
              <a:t>b[</a:t>
            </a:r>
            <a:r>
              <a:rPr lang="en-US" sz="2400" dirty="0" err="1">
                <a:solidFill>
                  <a:schemeClr val="tx1">
                    <a:lumMod val="85000"/>
                    <a:lumOff val="15000"/>
                  </a:schemeClr>
                </a:solidFill>
                <a:latin typeface="Comic Sans MS"/>
                <a:cs typeface="Comic Sans MS"/>
              </a:rPr>
              <a:t>i</a:t>
            </a:r>
            <a:r>
              <a:rPr lang="en-US" sz="2400" dirty="0">
                <a:solidFill>
                  <a:schemeClr val="tx1">
                    <a:lumMod val="85000"/>
                    <a:lumOff val="15000"/>
                  </a:schemeClr>
                </a:solidFill>
                <a:latin typeface="Comic Sans MS"/>
                <a:cs typeface="Comic Sans MS"/>
              </a:rPr>
              <a:t>, j]</a:t>
            </a:r>
            <a:r>
              <a:rPr lang="en-US" sz="2400" dirty="0">
                <a:solidFill>
                  <a:schemeClr val="tx1">
                    <a:lumMod val="85000"/>
                    <a:lumOff val="15000"/>
                  </a:schemeClr>
                </a:solidFill>
                <a:latin typeface="Century Gothic"/>
                <a:cs typeface="Century Gothic"/>
              </a:rPr>
              <a:t>:</a:t>
            </a:r>
          </a:p>
          <a:p>
            <a:pPr marL="342900" indent="-342900">
              <a:spcBef>
                <a:spcPct val="20000"/>
              </a:spcBef>
              <a:buFontTx/>
              <a:buChar char="•"/>
            </a:pPr>
            <a:r>
              <a:rPr lang="en-US" sz="2400" dirty="0">
                <a:solidFill>
                  <a:schemeClr val="tx1">
                    <a:lumMod val="85000"/>
                    <a:lumOff val="15000"/>
                  </a:schemeClr>
                </a:solidFill>
                <a:latin typeface="Century Gothic"/>
                <a:cs typeface="Century Gothic"/>
              </a:rPr>
              <a:t>For a </a:t>
            </a:r>
            <a:r>
              <a:rPr lang="en-US" sz="2400" dirty="0" err="1">
                <a:solidFill>
                  <a:schemeClr val="tx1">
                    <a:lumMod val="85000"/>
                    <a:lumOff val="15000"/>
                  </a:schemeClr>
                </a:solidFill>
                <a:latin typeface="Century Gothic"/>
                <a:cs typeface="Century Gothic"/>
              </a:rPr>
              <a:t>subproblem</a:t>
            </a:r>
            <a:r>
              <a:rPr lang="en-US" sz="2400" dirty="0">
                <a:solidFill>
                  <a:schemeClr val="tx1">
                    <a:lumMod val="85000"/>
                    <a:lumOff val="15000"/>
                  </a:schemeClr>
                </a:solidFill>
                <a:latin typeface="Century Gothic"/>
                <a:cs typeface="Century Gothic"/>
              </a:rPr>
              <a:t> </a:t>
            </a:r>
            <a:r>
              <a:rPr lang="en-US" sz="2400" dirty="0">
                <a:solidFill>
                  <a:schemeClr val="tx1">
                    <a:lumMod val="85000"/>
                    <a:lumOff val="15000"/>
                  </a:schemeClr>
                </a:solidFill>
                <a:latin typeface="Comic Sans MS"/>
                <a:cs typeface="Comic Sans MS"/>
              </a:rPr>
              <a:t>[</a:t>
            </a:r>
            <a:r>
              <a:rPr lang="en-US" sz="2400" dirty="0" err="1">
                <a:solidFill>
                  <a:schemeClr val="tx1">
                    <a:lumMod val="85000"/>
                    <a:lumOff val="15000"/>
                  </a:schemeClr>
                </a:solidFill>
                <a:latin typeface="Comic Sans MS"/>
                <a:cs typeface="Comic Sans MS"/>
              </a:rPr>
              <a:t>i</a:t>
            </a:r>
            <a:r>
              <a:rPr lang="en-US" sz="2400" dirty="0">
                <a:solidFill>
                  <a:schemeClr val="tx1">
                    <a:lumMod val="85000"/>
                    <a:lumOff val="15000"/>
                  </a:schemeClr>
                </a:solidFill>
                <a:latin typeface="Comic Sans MS"/>
                <a:cs typeface="Comic Sans MS"/>
              </a:rPr>
              <a:t>, j] </a:t>
            </a:r>
            <a:r>
              <a:rPr lang="en-US" sz="2400" dirty="0">
                <a:solidFill>
                  <a:schemeClr val="tx1">
                    <a:lumMod val="85000"/>
                    <a:lumOff val="15000"/>
                  </a:schemeClr>
                </a:solidFill>
                <a:latin typeface="Century Gothic"/>
                <a:cs typeface="Century Gothic"/>
              </a:rPr>
              <a:t>it tells us what choice was made to obtain the optimal value</a:t>
            </a:r>
          </a:p>
          <a:p>
            <a:pPr marL="342900" indent="-342900">
              <a:spcBef>
                <a:spcPct val="20000"/>
              </a:spcBef>
              <a:buFontTx/>
              <a:buChar char="•"/>
            </a:pPr>
            <a:r>
              <a:rPr lang="en-US" sz="2400" dirty="0">
                <a:solidFill>
                  <a:schemeClr val="tx1">
                    <a:lumMod val="85000"/>
                    <a:lumOff val="15000"/>
                  </a:schemeClr>
                </a:solidFill>
                <a:latin typeface="Century Gothic"/>
                <a:cs typeface="Century Gothic"/>
              </a:rPr>
              <a:t>If </a:t>
            </a:r>
            <a:r>
              <a:rPr lang="en-US" sz="2400" dirty="0">
                <a:solidFill>
                  <a:schemeClr val="tx1">
                    <a:lumMod val="85000"/>
                    <a:lumOff val="15000"/>
                  </a:schemeClr>
                </a:solidFill>
                <a:latin typeface="Comic Sans MS"/>
                <a:cs typeface="Comic Sans MS"/>
                <a:sym typeface="Symbol" pitchFamily="-106" charset="2"/>
              </a:rPr>
              <a:t>x</a:t>
            </a:r>
            <a:r>
              <a:rPr lang="en-US" sz="2400" baseline="-25000" dirty="0">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 </a:t>
            </a:r>
            <a:r>
              <a:rPr lang="en-US" sz="2400" dirty="0" err="1">
                <a:solidFill>
                  <a:schemeClr val="tx1">
                    <a:lumMod val="85000"/>
                    <a:lumOff val="15000"/>
                  </a:schemeClr>
                </a:solidFill>
                <a:latin typeface="Comic Sans MS"/>
                <a:cs typeface="Comic Sans MS"/>
                <a:sym typeface="Symbol" pitchFamily="-106" charset="2"/>
              </a:rPr>
              <a:t>y</a:t>
            </a:r>
            <a:r>
              <a:rPr lang="en-US" sz="2400" baseline="-25000" dirty="0" err="1">
                <a:solidFill>
                  <a:schemeClr val="tx1">
                    <a:lumMod val="85000"/>
                    <a:lumOff val="15000"/>
                  </a:schemeClr>
                </a:solidFill>
                <a:latin typeface="Comic Sans MS"/>
                <a:cs typeface="Comic Sans MS"/>
                <a:sym typeface="Symbol" pitchFamily="-106" charset="2"/>
              </a:rPr>
              <a:t>j</a:t>
            </a:r>
            <a:endParaRPr lang="en-US" sz="2400" dirty="0">
              <a:solidFill>
                <a:schemeClr val="tx1">
                  <a:lumMod val="85000"/>
                  <a:lumOff val="15000"/>
                </a:schemeClr>
              </a:solidFill>
              <a:latin typeface="Comic Sans MS"/>
              <a:cs typeface="Comic Sans MS"/>
              <a:sym typeface="Symbol" pitchFamily="-106" charset="2"/>
            </a:endParaRPr>
          </a:p>
          <a:p>
            <a:pPr marL="342900" indent="-342900">
              <a:spcBef>
                <a:spcPct val="20000"/>
              </a:spcBef>
            </a:pPr>
            <a:r>
              <a:rPr lang="en-US" sz="2400" baseline="-25000" dirty="0">
                <a:solidFill>
                  <a:schemeClr val="tx1">
                    <a:lumMod val="85000"/>
                    <a:lumOff val="15000"/>
                  </a:schemeClr>
                </a:solidFill>
                <a:latin typeface="Century Gothic"/>
                <a:cs typeface="Century Gothic"/>
                <a:sym typeface="Symbol" pitchFamily="-106" charset="2"/>
              </a:rPr>
              <a:t>		</a:t>
            </a:r>
            <a:r>
              <a:rPr lang="en-US" sz="2400" dirty="0">
                <a:solidFill>
                  <a:schemeClr val="tx1">
                    <a:lumMod val="85000"/>
                    <a:lumOff val="15000"/>
                  </a:schemeClr>
                </a:solidFill>
                <a:latin typeface="Comic Sans MS"/>
                <a:cs typeface="Comic Sans MS"/>
                <a:sym typeface="Symbol" pitchFamily="-106" charset="2"/>
              </a:rPr>
              <a:t>b[</a:t>
            </a:r>
            <a:r>
              <a:rPr lang="en-US" sz="2400" dirty="0" err="1">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j] = “   ”</a:t>
            </a:r>
          </a:p>
          <a:p>
            <a:pPr marL="342900" indent="-342900">
              <a:spcBef>
                <a:spcPct val="20000"/>
              </a:spcBef>
              <a:buFontTx/>
              <a:buChar char="•"/>
            </a:pPr>
            <a:r>
              <a:rPr lang="en-US" sz="2400" dirty="0">
                <a:solidFill>
                  <a:schemeClr val="tx1">
                    <a:lumMod val="85000"/>
                    <a:lumOff val="15000"/>
                  </a:schemeClr>
                </a:solidFill>
                <a:latin typeface="Century Gothic"/>
                <a:cs typeface="Century Gothic"/>
                <a:sym typeface="Symbol" pitchFamily="-106" charset="2"/>
              </a:rPr>
              <a:t>Else, if 		         		</a:t>
            </a:r>
            <a:r>
              <a:rPr lang="en-US" sz="2400" dirty="0">
                <a:solidFill>
                  <a:schemeClr val="tx1">
                    <a:lumMod val="85000"/>
                    <a:lumOff val="15000"/>
                  </a:schemeClr>
                </a:solidFill>
                <a:latin typeface="Comic Sans MS"/>
                <a:cs typeface="Comic Sans MS"/>
                <a:sym typeface="Symbol" pitchFamily="-106" charset="2"/>
              </a:rPr>
              <a:t>c[</a:t>
            </a:r>
            <a:r>
              <a:rPr lang="en-US" sz="2400" dirty="0" err="1">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- 1, j] ≥ c[</a:t>
            </a:r>
            <a:r>
              <a:rPr lang="en-US" sz="2400" dirty="0" err="1">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j-1]</a:t>
            </a:r>
          </a:p>
          <a:p>
            <a:pPr marL="342900" indent="-342900">
              <a:spcBef>
                <a:spcPct val="20000"/>
              </a:spcBef>
            </a:pPr>
            <a:r>
              <a:rPr lang="en-US" sz="2400" dirty="0">
                <a:solidFill>
                  <a:schemeClr val="tx1">
                    <a:lumMod val="85000"/>
                    <a:lumOff val="15000"/>
                  </a:schemeClr>
                </a:solidFill>
                <a:latin typeface="Comic Sans MS"/>
                <a:cs typeface="Comic Sans MS"/>
              </a:rPr>
              <a:t>		</a:t>
            </a:r>
            <a:r>
              <a:rPr lang="en-US" sz="2400" dirty="0">
                <a:solidFill>
                  <a:schemeClr val="tx1">
                    <a:lumMod val="85000"/>
                    <a:lumOff val="15000"/>
                  </a:schemeClr>
                </a:solidFill>
                <a:latin typeface="Comic Sans MS"/>
                <a:cs typeface="Comic Sans MS"/>
                <a:sym typeface="Symbol" pitchFamily="-106" charset="2"/>
              </a:rPr>
              <a:t>b[</a:t>
            </a:r>
            <a:r>
              <a:rPr lang="en-US" sz="2400" dirty="0" err="1">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j] = “ ↑ ”</a:t>
            </a:r>
          </a:p>
          <a:p>
            <a:pPr marL="342900" indent="-342900">
              <a:spcBef>
                <a:spcPct val="20000"/>
              </a:spcBef>
            </a:pPr>
            <a:r>
              <a:rPr lang="en-US" sz="2400" dirty="0">
                <a:solidFill>
                  <a:schemeClr val="tx1">
                    <a:lumMod val="85000"/>
                    <a:lumOff val="15000"/>
                  </a:schemeClr>
                </a:solidFill>
                <a:latin typeface="Century Gothic"/>
                <a:cs typeface="Century Gothic"/>
                <a:sym typeface="Symbol" pitchFamily="-106" charset="2"/>
              </a:rPr>
              <a:t>	else</a:t>
            </a:r>
          </a:p>
          <a:p>
            <a:pPr marL="342900" indent="-342900">
              <a:spcBef>
                <a:spcPct val="20000"/>
              </a:spcBef>
            </a:pPr>
            <a:r>
              <a:rPr lang="en-US" sz="2400" dirty="0">
                <a:solidFill>
                  <a:schemeClr val="tx1">
                    <a:lumMod val="85000"/>
                    <a:lumOff val="15000"/>
                  </a:schemeClr>
                </a:solidFill>
                <a:latin typeface="Century Gothic"/>
                <a:cs typeface="Century Gothic"/>
                <a:sym typeface="Symbol" pitchFamily="-106" charset="2"/>
              </a:rPr>
              <a:t>		</a:t>
            </a:r>
            <a:r>
              <a:rPr lang="en-US" sz="2400" dirty="0">
                <a:solidFill>
                  <a:schemeClr val="tx1">
                    <a:lumMod val="85000"/>
                    <a:lumOff val="15000"/>
                  </a:schemeClr>
                </a:solidFill>
                <a:latin typeface="Comic Sans MS"/>
                <a:cs typeface="Comic Sans MS"/>
                <a:sym typeface="Symbol" pitchFamily="-106" charset="2"/>
              </a:rPr>
              <a:t>b[</a:t>
            </a:r>
            <a:r>
              <a:rPr lang="en-US" sz="2400" dirty="0" err="1">
                <a:solidFill>
                  <a:schemeClr val="tx1">
                    <a:lumMod val="85000"/>
                    <a:lumOff val="15000"/>
                  </a:schemeClr>
                </a:solidFill>
                <a:latin typeface="Comic Sans MS"/>
                <a:cs typeface="Comic Sans MS"/>
                <a:sym typeface="Symbol" pitchFamily="-106" charset="2"/>
              </a:rPr>
              <a:t>i</a:t>
            </a:r>
            <a:r>
              <a:rPr lang="en-US" sz="2400" dirty="0">
                <a:solidFill>
                  <a:schemeClr val="tx1">
                    <a:lumMod val="85000"/>
                    <a:lumOff val="15000"/>
                  </a:schemeClr>
                </a:solidFill>
                <a:latin typeface="Comic Sans MS"/>
                <a:cs typeface="Comic Sans MS"/>
                <a:sym typeface="Symbol" pitchFamily="-106" charset="2"/>
              </a:rPr>
              <a:t>, j] = “ ←”</a:t>
            </a:r>
            <a:endParaRPr lang="en-US" sz="2400" dirty="0">
              <a:solidFill>
                <a:schemeClr val="tx1">
                  <a:lumMod val="85000"/>
                  <a:lumOff val="15000"/>
                </a:schemeClr>
              </a:solidFill>
              <a:latin typeface="Comic Sans MS"/>
              <a:cs typeface="Comic Sans MS"/>
            </a:endParaRPr>
          </a:p>
        </p:txBody>
      </p:sp>
      <p:sp>
        <p:nvSpPr>
          <p:cNvPr id="597067" name="Line 75"/>
          <p:cNvSpPr>
            <a:spLocks noChangeShapeType="1"/>
          </p:cNvSpPr>
          <p:nvPr/>
        </p:nvSpPr>
        <p:spPr bwMode="auto">
          <a:xfrm flipH="1" flipV="1">
            <a:off x="7593013" y="3617913"/>
            <a:ext cx="276225" cy="276225"/>
          </a:xfrm>
          <a:prstGeom prst="line">
            <a:avLst/>
          </a:prstGeom>
          <a:noFill/>
          <a:ln w="12700">
            <a:solidFill>
              <a:schemeClr val="tx1"/>
            </a:solidFill>
            <a:round/>
            <a:headEnd/>
            <a:tailEnd type="stealth" w="med" len="med"/>
          </a:ln>
        </p:spPr>
        <p:txBody>
          <a:bodyPr>
            <a:prstTxWarp prst="textNoShape">
              <a:avLst/>
            </a:prstTxWarp>
          </a:bodyPr>
          <a:lstStyle/>
          <a:p>
            <a:endParaRPr lang="en-US"/>
          </a:p>
        </p:txBody>
      </p:sp>
      <p:sp>
        <p:nvSpPr>
          <p:cNvPr id="38990" name="Text Box 76"/>
          <p:cNvSpPr txBox="1">
            <a:spLocks noChangeArrowheads="1"/>
          </p:cNvSpPr>
          <p:nvPr/>
        </p:nvSpPr>
        <p:spPr bwMode="auto">
          <a:xfrm>
            <a:off x="2997200" y="2581275"/>
            <a:ext cx="3238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3</a:t>
            </a:r>
          </a:p>
        </p:txBody>
      </p:sp>
      <p:sp>
        <p:nvSpPr>
          <p:cNvPr id="38991" name="Text Box 77"/>
          <p:cNvSpPr txBox="1">
            <a:spLocks noChangeArrowheads="1"/>
          </p:cNvSpPr>
          <p:nvPr/>
        </p:nvSpPr>
        <p:spPr bwMode="auto">
          <a:xfrm>
            <a:off x="360363" y="4659313"/>
            <a:ext cx="323850"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3</a:t>
            </a:r>
          </a:p>
        </p:txBody>
      </p:sp>
      <p:sp>
        <p:nvSpPr>
          <p:cNvPr id="38992" name="Text Box 78"/>
          <p:cNvSpPr txBox="1">
            <a:spLocks noChangeArrowheads="1"/>
          </p:cNvSpPr>
          <p:nvPr/>
        </p:nvSpPr>
        <p:spPr bwMode="auto">
          <a:xfrm>
            <a:off x="773113" y="4659313"/>
            <a:ext cx="322262" cy="366712"/>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C</a:t>
            </a:r>
            <a:endParaRPr lang="en-US" baseline="-25000">
              <a:latin typeface="Comic Sans MS" pitchFamily="-106" charset="0"/>
            </a:endParaRPr>
          </a:p>
        </p:txBody>
      </p:sp>
      <p:sp>
        <p:nvSpPr>
          <p:cNvPr id="38993" name="Text Box 79"/>
          <p:cNvSpPr txBox="1">
            <a:spLocks noChangeArrowheads="1"/>
          </p:cNvSpPr>
          <p:nvPr/>
        </p:nvSpPr>
        <p:spPr bwMode="auto">
          <a:xfrm>
            <a:off x="2978150" y="2857500"/>
            <a:ext cx="349250" cy="366713"/>
          </a:xfrm>
          <a:prstGeom prst="rect">
            <a:avLst/>
          </a:prstGeom>
          <a:noFill/>
          <a:ln w="9525">
            <a:noFill/>
            <a:miter lim="800000"/>
            <a:headEnd/>
            <a:tailEnd/>
          </a:ln>
        </p:spPr>
        <p:txBody>
          <a:bodyPr wrap="none">
            <a:prstTxWarp prst="textNoShape">
              <a:avLst/>
            </a:prstTxWarp>
            <a:spAutoFit/>
          </a:bodyPr>
          <a:lstStyle/>
          <a:p>
            <a:r>
              <a:rPr lang="en-US">
                <a:latin typeface="Comic Sans MS" pitchFamily="-106" charset="0"/>
              </a:rPr>
              <a:t>D</a:t>
            </a:r>
            <a:endParaRPr lang="en-US" baseline="-25000">
              <a:latin typeface="Comic Sans MS" pitchFamily="-106" charset="0"/>
            </a:endParaRPr>
          </a:p>
        </p:txBody>
      </p:sp>
      <p:sp>
        <p:nvSpPr>
          <p:cNvPr id="597072" name="Line 80"/>
          <p:cNvSpPr>
            <a:spLocks noChangeShapeType="1"/>
          </p:cNvSpPr>
          <p:nvPr/>
        </p:nvSpPr>
        <p:spPr bwMode="auto">
          <a:xfrm flipH="1" flipV="1">
            <a:off x="2338388" y="4640263"/>
            <a:ext cx="184150" cy="142875"/>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8995" name="Text Box 81"/>
          <p:cNvSpPr txBox="1">
            <a:spLocks noChangeArrowheads="1"/>
          </p:cNvSpPr>
          <p:nvPr/>
        </p:nvSpPr>
        <p:spPr bwMode="auto">
          <a:xfrm>
            <a:off x="196850" y="2651125"/>
            <a:ext cx="993775" cy="457200"/>
          </a:xfrm>
          <a:prstGeom prst="rect">
            <a:avLst/>
          </a:prstGeom>
          <a:noFill/>
          <a:ln w="9525">
            <a:noFill/>
            <a:miter lim="800000"/>
            <a:headEnd/>
            <a:tailEnd/>
          </a:ln>
        </p:spPr>
        <p:txBody>
          <a:bodyPr wrap="none">
            <a:prstTxWarp prst="textNoShape">
              <a:avLst/>
            </a:prstTxWarp>
            <a:spAutoFit/>
          </a:bodyPr>
          <a:lstStyle/>
          <a:p>
            <a:r>
              <a:rPr lang="en-US" sz="2400">
                <a:latin typeface="Comic Sans MS" pitchFamily="-106" charset="0"/>
              </a:rPr>
              <a:t>b &amp; c:</a:t>
            </a:r>
          </a:p>
        </p:txBody>
      </p:sp>
      <p:grpSp>
        <p:nvGrpSpPr>
          <p:cNvPr id="2" name="Group 82"/>
          <p:cNvGrpSpPr>
            <a:grpSpLocks/>
          </p:cNvGrpSpPr>
          <p:nvPr/>
        </p:nvGrpSpPr>
        <p:grpSpPr bwMode="auto">
          <a:xfrm>
            <a:off x="2203450" y="4275138"/>
            <a:ext cx="1282700" cy="811212"/>
            <a:chOff x="1388" y="2693"/>
            <a:chExt cx="808" cy="511"/>
          </a:xfrm>
        </p:grpSpPr>
        <p:sp>
          <p:nvSpPr>
            <p:cNvPr id="38998" name="Text Box 83"/>
            <p:cNvSpPr txBox="1">
              <a:spLocks noChangeArrowheads="1"/>
            </p:cNvSpPr>
            <p:nvPr/>
          </p:nvSpPr>
          <p:spPr bwMode="auto">
            <a:xfrm>
              <a:off x="1388" y="2992"/>
              <a:ext cx="458" cy="212"/>
            </a:xfrm>
            <a:prstGeom prst="rect">
              <a:avLst/>
            </a:prstGeom>
            <a:noFill/>
            <a:ln w="9525">
              <a:noFill/>
              <a:miter lim="800000"/>
              <a:headEnd/>
              <a:tailEnd/>
            </a:ln>
          </p:spPr>
          <p:txBody>
            <a:bodyPr wrap="none">
              <a:prstTxWarp prst="textNoShape">
                <a:avLst/>
              </a:prstTxWarp>
              <a:spAutoFit/>
            </a:bodyPr>
            <a:lstStyle/>
            <a:p>
              <a:r>
                <a:rPr lang="en-US" sz="1600"/>
                <a:t>c[i,j-1]</a:t>
              </a:r>
            </a:p>
          </p:txBody>
        </p:sp>
        <p:sp>
          <p:nvSpPr>
            <p:cNvPr id="38999" name="Rectangle 84"/>
            <p:cNvSpPr>
              <a:spLocks noChangeArrowheads="1"/>
            </p:cNvSpPr>
            <p:nvPr/>
          </p:nvSpPr>
          <p:spPr bwMode="auto">
            <a:xfrm>
              <a:off x="1738" y="2693"/>
              <a:ext cx="458" cy="212"/>
            </a:xfrm>
            <a:prstGeom prst="rect">
              <a:avLst/>
            </a:prstGeom>
            <a:noFill/>
            <a:ln w="9525">
              <a:noFill/>
              <a:miter lim="800000"/>
              <a:headEnd/>
              <a:tailEnd/>
            </a:ln>
          </p:spPr>
          <p:txBody>
            <a:bodyPr wrap="none">
              <a:prstTxWarp prst="textNoShape">
                <a:avLst/>
              </a:prstTxWarp>
              <a:spAutoFit/>
            </a:bodyPr>
            <a:lstStyle/>
            <a:p>
              <a:pPr>
                <a:spcBef>
                  <a:spcPct val="20000"/>
                </a:spcBef>
              </a:pPr>
              <a:r>
                <a:rPr lang="en-US" sz="1600"/>
                <a:t>c[i-1,j]</a:t>
              </a:r>
            </a:p>
          </p:txBody>
        </p:sp>
      </p:grpSp>
      <p:sp>
        <p:nvSpPr>
          <p:cNvPr id="597077" name="Line 85"/>
          <p:cNvSpPr>
            <a:spLocks noChangeShapeType="1"/>
          </p:cNvSpPr>
          <p:nvPr/>
        </p:nvSpPr>
        <p:spPr bwMode="auto">
          <a:xfrm flipV="1">
            <a:off x="3128963" y="4660900"/>
            <a:ext cx="0" cy="312738"/>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 name="Slide Number Placeholder 3">
            <a:extLst>
              <a:ext uri="{FF2B5EF4-FFF2-40B4-BE49-F238E27FC236}">
                <a16:creationId xmlns:a16="http://schemas.microsoft.com/office/drawing/2014/main" id="{2883A0E3-B09E-D5B9-C93F-EF6B95B5FD59}"/>
              </a:ext>
            </a:extLst>
          </p:cNvPr>
          <p:cNvSpPr>
            <a:spLocks noGrp="1"/>
          </p:cNvSpPr>
          <p:nvPr>
            <p:ph type="sldNum" sz="quarter" idx="12"/>
          </p:nvPr>
        </p:nvSpPr>
        <p:spPr/>
        <p:txBody>
          <a:bodyPr/>
          <a:lstStyle/>
          <a:p>
            <a:fld id="{D121A9E4-027E-6D48-8F40-DD130E118377}" type="slidenum">
              <a:rPr lang="en-US" smtClean="0"/>
              <a:pPr/>
              <a:t>3</a:t>
            </a:fld>
            <a:endParaRPr lang="en-US"/>
          </a:p>
        </p:txBody>
      </p:sp>
    </p:spTree>
    <p:extLst>
      <p:ext uri="{BB962C8B-B14F-4D97-AF65-F5344CB8AC3E}">
        <p14:creationId xmlns:p14="http://schemas.microsoft.com/office/powerpoint/2010/main" val="153191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a:t>CS 477/677 - Lecture 18</a:t>
            </a:r>
          </a:p>
        </p:txBody>
      </p:sp>
      <p:sp>
        <p:nvSpPr>
          <p:cNvPr id="49156"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Improving the Code</a:t>
            </a:r>
          </a:p>
        </p:txBody>
      </p:sp>
      <p:sp>
        <p:nvSpPr>
          <p:cNvPr id="602115" name="Rectangle 3"/>
          <p:cNvSpPr>
            <a:spLocks noGrp="1" noChangeArrowheads="1"/>
          </p:cNvSpPr>
          <p:nvPr>
            <p:ph type="body" idx="1"/>
          </p:nvPr>
        </p:nvSpPr>
        <p:spPr>
          <a:xfrm>
            <a:off x="350837" y="1214438"/>
            <a:ext cx="8653826" cy="5372100"/>
          </a:xfrm>
        </p:spPr>
        <p:txBody>
          <a:bodyPr/>
          <a:lstStyle/>
          <a:p>
            <a:pPr eaLnBrk="1" hangingPunct="1">
              <a:lnSpc>
                <a:spcPct val="110000"/>
              </a:lnSpc>
            </a:pPr>
            <a:r>
              <a:rPr lang="en-US" dirty="0">
                <a:ea typeface="ＭＳ Ｐゴシック" pitchFamily="-106" charset="-128"/>
                <a:cs typeface="ＭＳ Ｐゴシック" pitchFamily="-106" charset="-128"/>
              </a:rPr>
              <a:t>What can we say about how each entry </a:t>
            </a:r>
            <a:r>
              <a:rPr lang="en-US" dirty="0">
                <a:latin typeface="Comic Sans MS" pitchFamily="-106" charset="0"/>
                <a:ea typeface="ＭＳ Ｐゴシック" pitchFamily="-106" charset="-128"/>
                <a:cs typeface="ＭＳ Ｐゴシック" pitchFamily="-106" charset="-128"/>
              </a:rPr>
              <a:t>c[</a:t>
            </a:r>
            <a:r>
              <a:rPr lang="en-US" dirty="0" err="1">
                <a:latin typeface="Comic Sans MS" pitchFamily="-106" charset="0"/>
                <a:ea typeface="ＭＳ Ｐゴシック" pitchFamily="-106" charset="-128"/>
                <a:cs typeface="ＭＳ Ｐゴシック" pitchFamily="-106" charset="-128"/>
              </a:rPr>
              <a:t>i</a:t>
            </a:r>
            <a:r>
              <a:rPr lang="en-US" dirty="0">
                <a:latin typeface="Comic Sans MS" pitchFamily="-106" charset="0"/>
                <a:ea typeface="ＭＳ Ｐゴシック" pitchFamily="-106" charset="-128"/>
                <a:cs typeface="ＭＳ Ｐゴシック" pitchFamily="-106" charset="-128"/>
              </a:rPr>
              <a:t>, j]</a:t>
            </a:r>
            <a:r>
              <a:rPr lang="en-US" dirty="0">
                <a:ea typeface="ＭＳ Ｐゴシック" pitchFamily="-106" charset="-128"/>
                <a:cs typeface="ＭＳ Ｐゴシック" pitchFamily="-106" charset="-128"/>
              </a:rPr>
              <a:t> is computed?</a:t>
            </a:r>
          </a:p>
          <a:p>
            <a:pPr lvl="1" eaLnBrk="1" hangingPunct="1">
              <a:lnSpc>
                <a:spcPct val="110000"/>
              </a:lnSpc>
            </a:pPr>
            <a:r>
              <a:rPr lang="en-US" dirty="0">
                <a:ea typeface="ＭＳ Ｐゴシック" pitchFamily="-106" charset="-128"/>
              </a:rPr>
              <a:t>It depends only on </a:t>
            </a:r>
            <a:r>
              <a:rPr lang="en-US" dirty="0">
                <a:latin typeface="Comic Sans MS" pitchFamily="-106" charset="0"/>
                <a:ea typeface="ＭＳ Ｐゴシック" pitchFamily="-106" charset="-128"/>
              </a:rPr>
              <a:t>c[</a:t>
            </a:r>
            <a:r>
              <a:rPr lang="en-US"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-1, j - 1], c[</a:t>
            </a:r>
            <a:r>
              <a:rPr lang="en-US"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- 1, j],</a:t>
            </a:r>
            <a:r>
              <a:rPr lang="en-US" dirty="0">
                <a:ea typeface="ＭＳ Ｐゴシック" pitchFamily="-106" charset="-128"/>
              </a:rPr>
              <a:t> and          </a:t>
            </a:r>
            <a:r>
              <a:rPr lang="en-US" dirty="0">
                <a:latin typeface="Comic Sans MS" pitchFamily="-106" charset="0"/>
                <a:ea typeface="ＭＳ Ｐゴシック" pitchFamily="-106" charset="-128"/>
              </a:rPr>
              <a:t>c[</a:t>
            </a:r>
            <a:r>
              <a:rPr lang="en-US"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j - 1]</a:t>
            </a:r>
          </a:p>
          <a:p>
            <a:pPr lvl="1" eaLnBrk="1" hangingPunct="1">
              <a:lnSpc>
                <a:spcPct val="110000"/>
              </a:lnSpc>
            </a:pPr>
            <a:r>
              <a:rPr lang="en-US" dirty="0">
                <a:ea typeface="ＭＳ Ｐゴシック" pitchFamily="-106" charset="-128"/>
              </a:rPr>
              <a:t>Eliminate table </a:t>
            </a:r>
            <a:r>
              <a:rPr lang="en-US" dirty="0">
                <a:latin typeface="Comic Sans MS" pitchFamily="-106" charset="0"/>
                <a:ea typeface="ＭＳ Ｐゴシック" pitchFamily="-106" charset="-128"/>
              </a:rPr>
              <a:t>b</a:t>
            </a:r>
            <a:r>
              <a:rPr lang="en-US" dirty="0">
                <a:ea typeface="ＭＳ Ｐゴシック" pitchFamily="-106" charset="-128"/>
              </a:rPr>
              <a:t> and compute in </a:t>
            </a:r>
            <a:r>
              <a:rPr lang="en-US" dirty="0">
                <a:latin typeface="Comic Sans MS" pitchFamily="-106" charset="0"/>
                <a:ea typeface="ＭＳ Ｐゴシック" pitchFamily="-106" charset="-128"/>
              </a:rPr>
              <a:t>O(1)</a:t>
            </a:r>
            <a:r>
              <a:rPr lang="en-US" dirty="0">
                <a:ea typeface="ＭＳ Ｐゴシック" pitchFamily="-106" charset="-128"/>
              </a:rPr>
              <a:t> which of the three values was used to compute </a:t>
            </a:r>
            <a:r>
              <a:rPr lang="en-US" dirty="0">
                <a:latin typeface="Comic Sans MS" pitchFamily="-106" charset="0"/>
                <a:ea typeface="ＭＳ Ｐゴシック" pitchFamily="-106" charset="-128"/>
              </a:rPr>
              <a:t>c[</a:t>
            </a:r>
            <a:r>
              <a:rPr lang="en-US" dirty="0" err="1">
                <a:latin typeface="Comic Sans MS" pitchFamily="-106" charset="0"/>
                <a:ea typeface="ＭＳ Ｐゴシック" pitchFamily="-106" charset="-128"/>
              </a:rPr>
              <a:t>i</a:t>
            </a:r>
            <a:r>
              <a:rPr lang="en-US" dirty="0">
                <a:latin typeface="Comic Sans MS" pitchFamily="-106" charset="0"/>
                <a:ea typeface="ＭＳ Ｐゴシック" pitchFamily="-106" charset="-128"/>
              </a:rPr>
              <a:t>, j]</a:t>
            </a:r>
          </a:p>
          <a:p>
            <a:pPr lvl="1" eaLnBrk="1" hangingPunct="1">
              <a:lnSpc>
                <a:spcPct val="110000"/>
              </a:lnSpc>
            </a:pPr>
            <a:r>
              <a:rPr lang="en-US" dirty="0">
                <a:ea typeface="ＭＳ Ｐゴシック" pitchFamily="-106" charset="-128"/>
              </a:rPr>
              <a:t>We save </a:t>
            </a:r>
            <a:r>
              <a:rPr lang="el-GR" dirty="0">
                <a:latin typeface="Comic Sans MS" pitchFamily="-106" charset="0"/>
                <a:ea typeface="ＭＳ Ｐゴシック" pitchFamily="-106" charset="-128"/>
                <a:sym typeface="Symbol" pitchFamily="-106" charset="2"/>
              </a:rPr>
              <a:t>Θ</a:t>
            </a:r>
            <a:r>
              <a:rPr lang="en-US" dirty="0">
                <a:latin typeface="Comic Sans MS" pitchFamily="-106" charset="0"/>
                <a:ea typeface="ＭＳ Ｐゴシック" pitchFamily="-106" charset="-128"/>
                <a:sym typeface="Symbol" pitchFamily="-106" charset="2"/>
              </a:rPr>
              <a:t>(</a:t>
            </a:r>
            <a:r>
              <a:rPr lang="en-US" dirty="0" err="1">
                <a:latin typeface="Comic Sans MS" pitchFamily="-106" charset="0"/>
                <a:ea typeface="ＭＳ Ｐゴシック" pitchFamily="-106" charset="-128"/>
                <a:sym typeface="Symbol" pitchFamily="-106" charset="2"/>
              </a:rPr>
              <a:t>mn</a:t>
            </a:r>
            <a:r>
              <a:rPr lang="en-US" dirty="0">
                <a:latin typeface="Comic Sans MS" pitchFamily="-106" charset="0"/>
                <a:ea typeface="ＭＳ Ｐゴシック" pitchFamily="-106" charset="-128"/>
                <a:sym typeface="Symbol" pitchFamily="-106" charset="2"/>
              </a:rPr>
              <a:t>)</a:t>
            </a:r>
            <a:r>
              <a:rPr lang="en-US" dirty="0">
                <a:ea typeface="ＭＳ Ｐゴシック" pitchFamily="-106" charset="-128"/>
                <a:sym typeface="Symbol" pitchFamily="-106" charset="2"/>
              </a:rPr>
              <a:t> space from table </a:t>
            </a:r>
            <a:r>
              <a:rPr lang="en-US" dirty="0">
                <a:latin typeface="Comic Sans MS" pitchFamily="-106" charset="0"/>
                <a:ea typeface="ＭＳ Ｐゴシック" pitchFamily="-106" charset="-128"/>
                <a:sym typeface="Symbol" pitchFamily="-106" charset="2"/>
              </a:rPr>
              <a:t>b</a:t>
            </a:r>
          </a:p>
          <a:p>
            <a:pPr lvl="1" eaLnBrk="1" hangingPunct="1">
              <a:lnSpc>
                <a:spcPct val="110000"/>
              </a:lnSpc>
            </a:pPr>
            <a:r>
              <a:rPr lang="en-US" dirty="0">
                <a:ea typeface="ＭＳ Ｐゴシック" pitchFamily="-106" charset="-128"/>
                <a:sym typeface="Symbol" pitchFamily="-106" charset="2"/>
              </a:rPr>
              <a:t>However, we do not asymptotically decrease the auxiliary space requirements: still need table</a:t>
            </a:r>
            <a:r>
              <a:rPr lang="en-US" dirty="0">
                <a:latin typeface="Comic Sans MS" pitchFamily="-106" charset="0"/>
                <a:ea typeface="ＭＳ Ｐゴシック" pitchFamily="-106" charset="-128"/>
                <a:sym typeface="Symbol" pitchFamily="-106" charset="2"/>
              </a:rPr>
              <a:t> c</a:t>
            </a:r>
          </a:p>
        </p:txBody>
      </p:sp>
      <p:sp>
        <p:nvSpPr>
          <p:cNvPr id="3" name="Slide Number Placeholder 2">
            <a:extLst>
              <a:ext uri="{FF2B5EF4-FFF2-40B4-BE49-F238E27FC236}">
                <a16:creationId xmlns:a16="http://schemas.microsoft.com/office/drawing/2014/main" id="{29E78D8F-A3A1-7D39-AEE5-1EAAE72B3C02}"/>
              </a:ext>
            </a:extLst>
          </p:cNvPr>
          <p:cNvSpPr>
            <a:spLocks noGrp="1"/>
          </p:cNvSpPr>
          <p:nvPr>
            <p:ph type="sldNum" sz="quarter" idx="12"/>
          </p:nvPr>
        </p:nvSpPr>
        <p:spPr/>
        <p:txBody>
          <a:bodyPr/>
          <a:lstStyle/>
          <a:p>
            <a:fld id="{D121A9E4-027E-6D48-8F40-DD130E118377}" type="slidenum">
              <a:rPr lang="en-US" smtClean="0"/>
              <a:pPr/>
              <a:t>4</a:t>
            </a:fld>
            <a:endParaRPr lang="en-US"/>
          </a:p>
        </p:txBody>
      </p:sp>
    </p:spTree>
    <p:extLst>
      <p:ext uri="{BB962C8B-B14F-4D97-AF65-F5344CB8AC3E}">
        <p14:creationId xmlns:p14="http://schemas.microsoft.com/office/powerpoint/2010/main" val="382382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21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21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2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a:t>CS 477/677 - Lecture 18</a:t>
            </a:r>
          </a:p>
        </p:txBody>
      </p:sp>
      <p:sp>
        <p:nvSpPr>
          <p:cNvPr id="51204" name="Rectangle 2"/>
          <p:cNvSpPr>
            <a:spLocks noGrp="1" noChangeArrowheads="1"/>
          </p:cNvSpPr>
          <p:nvPr>
            <p:ph type="title"/>
          </p:nvPr>
        </p:nvSpPr>
        <p:spPr/>
        <p:txBody>
          <a:bodyPr/>
          <a:lstStyle/>
          <a:p>
            <a:pPr eaLnBrk="1" hangingPunct="1"/>
            <a:r>
              <a:rPr lang="en-US">
                <a:ea typeface="ＭＳ Ｐゴシック" pitchFamily="-106" charset="-128"/>
                <a:cs typeface="ＭＳ Ｐゴシック" pitchFamily="-106" charset="-128"/>
              </a:rPr>
              <a:t>Improving the Code</a:t>
            </a:r>
          </a:p>
        </p:txBody>
      </p:sp>
      <p:sp>
        <p:nvSpPr>
          <p:cNvPr id="603139" name="Rectangle 3"/>
          <p:cNvSpPr>
            <a:spLocks noGrp="1" noChangeArrowheads="1"/>
          </p:cNvSpPr>
          <p:nvPr>
            <p:ph type="body" idx="1"/>
          </p:nvPr>
        </p:nvSpPr>
        <p:spPr>
          <a:xfrm>
            <a:off x="350838" y="1214438"/>
            <a:ext cx="8229600" cy="5372100"/>
          </a:xfrm>
        </p:spPr>
        <p:txBody>
          <a:bodyPr/>
          <a:lstStyle/>
          <a:p>
            <a:pPr eaLnBrk="1" hangingPunct="1">
              <a:lnSpc>
                <a:spcPct val="150000"/>
              </a:lnSpc>
            </a:pPr>
            <a:r>
              <a:rPr lang="en-US">
                <a:ea typeface="ＭＳ Ｐゴシック" pitchFamily="-106" charset="-128"/>
                <a:cs typeface="ＭＳ Ｐゴシック" pitchFamily="-106" charset="-128"/>
                <a:sym typeface="Symbol" pitchFamily="-106" charset="2"/>
              </a:rPr>
              <a:t>If we only need the length of the LCS</a:t>
            </a:r>
          </a:p>
          <a:p>
            <a:pPr lvl="1" eaLnBrk="1" hangingPunct="1">
              <a:lnSpc>
                <a:spcPct val="150000"/>
              </a:lnSpc>
            </a:pPr>
            <a:r>
              <a:rPr lang="en-US">
                <a:ea typeface="ＭＳ Ｐゴシック" pitchFamily="-106" charset="-128"/>
                <a:sym typeface="Symbol" pitchFamily="-106" charset="2"/>
              </a:rPr>
              <a:t>LCS-LENGTH works only on two rows of c at a time</a:t>
            </a:r>
          </a:p>
          <a:p>
            <a:pPr lvl="2" eaLnBrk="1" hangingPunct="1">
              <a:lnSpc>
                <a:spcPct val="150000"/>
              </a:lnSpc>
            </a:pPr>
            <a:r>
              <a:rPr lang="en-US" sz="2400">
                <a:ea typeface="ＭＳ Ｐゴシック" pitchFamily="-106" charset="-128"/>
                <a:sym typeface="Symbol" pitchFamily="-106" charset="2"/>
              </a:rPr>
              <a:t>The row  being computed and the previous row</a:t>
            </a:r>
          </a:p>
          <a:p>
            <a:pPr lvl="1" eaLnBrk="1" hangingPunct="1">
              <a:lnSpc>
                <a:spcPct val="150000"/>
              </a:lnSpc>
            </a:pPr>
            <a:r>
              <a:rPr lang="en-US">
                <a:ea typeface="ＭＳ Ｐゴシック" pitchFamily="-106" charset="-128"/>
                <a:sym typeface="Symbol" pitchFamily="-106" charset="2"/>
              </a:rPr>
              <a:t>We can reduce the asymptotic space requirements by storing only these two rows</a:t>
            </a:r>
          </a:p>
        </p:txBody>
      </p:sp>
      <p:sp>
        <p:nvSpPr>
          <p:cNvPr id="3" name="Slide Number Placeholder 2">
            <a:extLst>
              <a:ext uri="{FF2B5EF4-FFF2-40B4-BE49-F238E27FC236}">
                <a16:creationId xmlns:a16="http://schemas.microsoft.com/office/drawing/2014/main" id="{B7A0690A-6D97-7B02-309C-46D92367F724}"/>
              </a:ext>
            </a:extLst>
          </p:cNvPr>
          <p:cNvSpPr>
            <a:spLocks noGrp="1"/>
          </p:cNvSpPr>
          <p:nvPr>
            <p:ph type="sldNum" sz="quarter" idx="12"/>
          </p:nvPr>
        </p:nvSpPr>
        <p:spPr/>
        <p:txBody>
          <a:bodyPr/>
          <a:lstStyle/>
          <a:p>
            <a:fld id="{D121A9E4-027E-6D48-8F40-DD130E118377}" type="slidenum">
              <a:rPr lang="en-US" smtClean="0"/>
              <a:pPr/>
              <a:t>5</a:t>
            </a:fld>
            <a:endParaRPr lang="en-US"/>
          </a:p>
        </p:txBody>
      </p:sp>
    </p:spTree>
    <p:extLst>
      <p:ext uri="{BB962C8B-B14F-4D97-AF65-F5344CB8AC3E}">
        <p14:creationId xmlns:p14="http://schemas.microsoft.com/office/powerpoint/2010/main" val="176222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3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3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Weighted Interval Scheduling</a:t>
            </a:r>
          </a:p>
        </p:txBody>
      </p:sp>
      <p:sp>
        <p:nvSpPr>
          <p:cNvPr id="327683" name="Rectangle 3"/>
          <p:cNvSpPr>
            <a:spLocks noGrp="1" noChangeArrowheads="1"/>
          </p:cNvSpPr>
          <p:nvPr>
            <p:ph idx="1"/>
          </p:nvPr>
        </p:nvSpPr>
        <p:spPr>
          <a:xfrm>
            <a:off x="350838" y="1158872"/>
            <a:ext cx="8229600" cy="5076825"/>
          </a:xfrm>
        </p:spPr>
        <p:txBody>
          <a:bodyPr/>
          <a:lstStyle/>
          <a:p>
            <a:r>
              <a:rPr lang="en-US" sz="2400" dirty="0"/>
              <a:t>Job j starts at </a:t>
            </a:r>
            <a:r>
              <a:rPr lang="en-US" sz="2400" dirty="0" err="1"/>
              <a:t>s</a:t>
            </a:r>
            <a:r>
              <a:rPr lang="en-US" sz="2400" baseline="-25000" dirty="0" err="1"/>
              <a:t>j</a:t>
            </a:r>
            <a:r>
              <a:rPr lang="en-US" sz="2400" dirty="0"/>
              <a:t>, finishes at </a:t>
            </a:r>
            <a:r>
              <a:rPr lang="en-US" sz="2400" dirty="0" err="1"/>
              <a:t>f</a:t>
            </a:r>
            <a:r>
              <a:rPr lang="en-US" sz="2400" baseline="-25000" dirty="0" err="1"/>
              <a:t>j</a:t>
            </a:r>
            <a:r>
              <a:rPr lang="en-US" sz="2400" dirty="0"/>
              <a:t>, and has weight or value </a:t>
            </a:r>
            <a:r>
              <a:rPr lang="en-US" sz="2400" dirty="0" err="1"/>
              <a:t>v</a:t>
            </a:r>
            <a:r>
              <a:rPr lang="en-US" sz="2400" baseline="-25000" dirty="0" err="1"/>
              <a:t>j</a:t>
            </a:r>
            <a:endParaRPr lang="en-US" sz="2400" dirty="0"/>
          </a:p>
          <a:p>
            <a:r>
              <a:rPr lang="en-US" sz="2400" dirty="0"/>
              <a:t>Two jobs are </a:t>
            </a:r>
            <a:r>
              <a:rPr lang="en-US" sz="2400" b="1" dirty="0">
                <a:solidFill>
                  <a:schemeClr val="accent6"/>
                </a:solidFill>
              </a:rPr>
              <a:t>compatible</a:t>
            </a:r>
            <a:r>
              <a:rPr lang="en-US" sz="2400" dirty="0">
                <a:solidFill>
                  <a:schemeClr val="accent1"/>
                </a:solidFill>
              </a:rPr>
              <a:t> </a:t>
            </a:r>
            <a:r>
              <a:rPr lang="en-US" sz="2400" dirty="0"/>
              <a:t>if they don't overlap</a:t>
            </a:r>
          </a:p>
          <a:p>
            <a:r>
              <a:rPr lang="en-US" sz="2400" dirty="0"/>
              <a:t>Goal:  find maximum </a:t>
            </a:r>
            <a:r>
              <a:rPr lang="en-US" sz="2400" b="1" dirty="0">
                <a:solidFill>
                  <a:srgbClr val="2D2D8A"/>
                </a:solidFill>
              </a:rPr>
              <a:t>weight</a:t>
            </a:r>
            <a:r>
              <a:rPr lang="en-US" sz="2400" dirty="0"/>
              <a:t> subset of mutually compatible jobs</a:t>
            </a:r>
          </a:p>
        </p:txBody>
      </p:sp>
      <p:sp>
        <p:nvSpPr>
          <p:cNvPr id="327747" name="Line 67"/>
          <p:cNvSpPr>
            <a:spLocks noChangeShapeType="1"/>
          </p:cNvSpPr>
          <p:nvPr/>
        </p:nvSpPr>
        <p:spPr bwMode="auto">
          <a:xfrm>
            <a:off x="1433513" y="6394462"/>
            <a:ext cx="5881687" cy="0"/>
          </a:xfrm>
          <a:prstGeom prst="line">
            <a:avLst/>
          </a:prstGeom>
          <a:noFill/>
          <a:ln w="158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49" name="Text Box 69"/>
          <p:cNvSpPr txBox="1">
            <a:spLocks noChangeArrowheads="1"/>
          </p:cNvSpPr>
          <p:nvPr/>
        </p:nvSpPr>
        <p:spPr bwMode="auto">
          <a:xfrm>
            <a:off x="7315200" y="6186500"/>
            <a:ext cx="762000" cy="374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dirty="0">
                <a:latin typeface="Century Gothic"/>
                <a:cs typeface="Century Gothic"/>
              </a:rPr>
              <a:t>Time</a:t>
            </a:r>
          </a:p>
        </p:txBody>
      </p:sp>
      <p:sp>
        <p:nvSpPr>
          <p:cNvPr id="327750" name="Line 70"/>
          <p:cNvSpPr>
            <a:spLocks noChangeShapeType="1"/>
          </p:cNvSpPr>
          <p:nvPr/>
        </p:nvSpPr>
        <p:spPr bwMode="auto">
          <a:xfrm>
            <a:off x="6554788" y="6394462"/>
            <a:ext cx="0" cy="0"/>
          </a:xfrm>
          <a:prstGeom prst="line">
            <a:avLst/>
          </a:prstGeom>
          <a:noFill/>
          <a:ln w="158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1" name="Text Box 71"/>
          <p:cNvSpPr txBox="1">
            <a:spLocks noChangeArrowheads="1"/>
          </p:cNvSpPr>
          <p:nvPr/>
        </p:nvSpPr>
        <p:spPr bwMode="auto">
          <a:xfrm>
            <a:off x="1295400"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0</a:t>
            </a:r>
          </a:p>
        </p:txBody>
      </p:sp>
      <p:sp>
        <p:nvSpPr>
          <p:cNvPr id="327752" name="Line 72"/>
          <p:cNvSpPr>
            <a:spLocks noChangeShapeType="1"/>
          </p:cNvSpPr>
          <p:nvPr/>
        </p:nvSpPr>
        <p:spPr bwMode="auto">
          <a:xfrm rot="-5400000">
            <a:off x="325437"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3" name="Line 73"/>
          <p:cNvSpPr>
            <a:spLocks noChangeShapeType="1"/>
          </p:cNvSpPr>
          <p:nvPr/>
        </p:nvSpPr>
        <p:spPr bwMode="auto">
          <a:xfrm rot="-5400000">
            <a:off x="-158750"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4" name="Line 74"/>
          <p:cNvSpPr>
            <a:spLocks noChangeShapeType="1"/>
          </p:cNvSpPr>
          <p:nvPr/>
        </p:nvSpPr>
        <p:spPr bwMode="auto">
          <a:xfrm rot="-5400000">
            <a:off x="1295400"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5" name="Line 75"/>
          <p:cNvSpPr>
            <a:spLocks noChangeShapeType="1"/>
          </p:cNvSpPr>
          <p:nvPr/>
        </p:nvSpPr>
        <p:spPr bwMode="auto">
          <a:xfrm rot="-5400000">
            <a:off x="809625"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6" name="Line 76"/>
          <p:cNvSpPr>
            <a:spLocks noChangeShapeType="1"/>
          </p:cNvSpPr>
          <p:nvPr/>
        </p:nvSpPr>
        <p:spPr bwMode="auto">
          <a:xfrm rot="-5400000">
            <a:off x="1779587"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7" name="Line 77"/>
          <p:cNvSpPr>
            <a:spLocks noChangeShapeType="1"/>
          </p:cNvSpPr>
          <p:nvPr/>
        </p:nvSpPr>
        <p:spPr bwMode="auto">
          <a:xfrm rot="-5400000">
            <a:off x="3232150"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8" name="Line 78"/>
          <p:cNvSpPr>
            <a:spLocks noChangeShapeType="1"/>
          </p:cNvSpPr>
          <p:nvPr/>
        </p:nvSpPr>
        <p:spPr bwMode="auto">
          <a:xfrm rot="-5400000">
            <a:off x="2747962"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59" name="Line 79"/>
          <p:cNvSpPr>
            <a:spLocks noChangeShapeType="1"/>
          </p:cNvSpPr>
          <p:nvPr/>
        </p:nvSpPr>
        <p:spPr bwMode="auto">
          <a:xfrm rot="-5400000">
            <a:off x="4200525"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60" name="Line 80"/>
          <p:cNvSpPr>
            <a:spLocks noChangeShapeType="1"/>
          </p:cNvSpPr>
          <p:nvPr/>
        </p:nvSpPr>
        <p:spPr bwMode="auto">
          <a:xfrm rot="-5400000">
            <a:off x="3716337"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61" name="Line 81"/>
          <p:cNvSpPr>
            <a:spLocks noChangeShapeType="1"/>
          </p:cNvSpPr>
          <p:nvPr/>
        </p:nvSpPr>
        <p:spPr bwMode="auto">
          <a:xfrm rot="-5400000">
            <a:off x="5170487"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62" name="Line 82"/>
          <p:cNvSpPr>
            <a:spLocks noChangeShapeType="1"/>
          </p:cNvSpPr>
          <p:nvPr/>
        </p:nvSpPr>
        <p:spPr bwMode="auto">
          <a:xfrm rot="-5400000">
            <a:off x="4686300"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63" name="Text Box 83"/>
          <p:cNvSpPr txBox="1">
            <a:spLocks noChangeArrowheads="1"/>
          </p:cNvSpPr>
          <p:nvPr/>
        </p:nvSpPr>
        <p:spPr bwMode="auto">
          <a:xfrm>
            <a:off x="1779588"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1</a:t>
            </a:r>
          </a:p>
        </p:txBody>
      </p:sp>
      <p:sp>
        <p:nvSpPr>
          <p:cNvPr id="327764" name="Text Box 84"/>
          <p:cNvSpPr txBox="1">
            <a:spLocks noChangeArrowheads="1"/>
          </p:cNvSpPr>
          <p:nvPr/>
        </p:nvSpPr>
        <p:spPr bwMode="auto">
          <a:xfrm>
            <a:off x="2263775"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2</a:t>
            </a:r>
          </a:p>
        </p:txBody>
      </p:sp>
      <p:sp>
        <p:nvSpPr>
          <p:cNvPr id="327765" name="Text Box 85"/>
          <p:cNvSpPr txBox="1">
            <a:spLocks noChangeArrowheads="1"/>
          </p:cNvSpPr>
          <p:nvPr/>
        </p:nvSpPr>
        <p:spPr bwMode="auto">
          <a:xfrm>
            <a:off x="2747963"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3</a:t>
            </a:r>
          </a:p>
        </p:txBody>
      </p:sp>
      <p:sp>
        <p:nvSpPr>
          <p:cNvPr id="327766" name="Text Box 86"/>
          <p:cNvSpPr txBox="1">
            <a:spLocks noChangeArrowheads="1"/>
          </p:cNvSpPr>
          <p:nvPr/>
        </p:nvSpPr>
        <p:spPr bwMode="auto">
          <a:xfrm>
            <a:off x="3233738" y="6394462"/>
            <a:ext cx="41433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4</a:t>
            </a:r>
          </a:p>
        </p:txBody>
      </p:sp>
      <p:sp>
        <p:nvSpPr>
          <p:cNvPr id="327767" name="Text Box 87"/>
          <p:cNvSpPr txBox="1">
            <a:spLocks noChangeArrowheads="1"/>
          </p:cNvSpPr>
          <p:nvPr/>
        </p:nvSpPr>
        <p:spPr bwMode="auto">
          <a:xfrm>
            <a:off x="3717925" y="6394462"/>
            <a:ext cx="414338"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5</a:t>
            </a:r>
          </a:p>
        </p:txBody>
      </p:sp>
      <p:sp>
        <p:nvSpPr>
          <p:cNvPr id="327768" name="Text Box 88"/>
          <p:cNvSpPr txBox="1">
            <a:spLocks noChangeArrowheads="1"/>
          </p:cNvSpPr>
          <p:nvPr/>
        </p:nvSpPr>
        <p:spPr bwMode="auto">
          <a:xfrm>
            <a:off x="4202113" y="6394462"/>
            <a:ext cx="41433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6</a:t>
            </a:r>
          </a:p>
        </p:txBody>
      </p:sp>
      <p:sp>
        <p:nvSpPr>
          <p:cNvPr id="327769" name="Text Box 89"/>
          <p:cNvSpPr txBox="1">
            <a:spLocks noChangeArrowheads="1"/>
          </p:cNvSpPr>
          <p:nvPr/>
        </p:nvSpPr>
        <p:spPr bwMode="auto">
          <a:xfrm>
            <a:off x="4686300"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dirty="0"/>
              <a:t>7</a:t>
            </a:r>
          </a:p>
        </p:txBody>
      </p:sp>
      <p:sp>
        <p:nvSpPr>
          <p:cNvPr id="327771" name="Text Box 91"/>
          <p:cNvSpPr txBox="1">
            <a:spLocks noChangeArrowheads="1"/>
          </p:cNvSpPr>
          <p:nvPr/>
        </p:nvSpPr>
        <p:spPr bwMode="auto">
          <a:xfrm>
            <a:off x="5654675" y="6394462"/>
            <a:ext cx="415925"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9</a:t>
            </a:r>
          </a:p>
        </p:txBody>
      </p:sp>
      <p:sp>
        <p:nvSpPr>
          <p:cNvPr id="327772" name="Text Box 92"/>
          <p:cNvSpPr txBox="1">
            <a:spLocks noChangeArrowheads="1"/>
          </p:cNvSpPr>
          <p:nvPr/>
        </p:nvSpPr>
        <p:spPr bwMode="auto">
          <a:xfrm>
            <a:off x="6070600" y="6394462"/>
            <a:ext cx="414338"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10</a:t>
            </a:r>
          </a:p>
        </p:txBody>
      </p:sp>
      <p:sp>
        <p:nvSpPr>
          <p:cNvPr id="327773" name="Text Box 93"/>
          <p:cNvSpPr txBox="1">
            <a:spLocks noChangeArrowheads="1"/>
          </p:cNvSpPr>
          <p:nvPr/>
        </p:nvSpPr>
        <p:spPr bwMode="auto">
          <a:xfrm>
            <a:off x="6624638" y="6394462"/>
            <a:ext cx="41433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a:t>11</a:t>
            </a:r>
          </a:p>
        </p:txBody>
      </p:sp>
      <p:sp>
        <p:nvSpPr>
          <p:cNvPr id="327774" name="Rectangle 94"/>
          <p:cNvSpPr>
            <a:spLocks noChangeArrowheads="1"/>
          </p:cNvSpPr>
          <p:nvPr/>
        </p:nvSpPr>
        <p:spPr bwMode="auto">
          <a:xfrm>
            <a:off x="3856038" y="5286387"/>
            <a:ext cx="1936750"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f</a:t>
            </a:r>
          </a:p>
        </p:txBody>
      </p:sp>
      <p:sp>
        <p:nvSpPr>
          <p:cNvPr id="327775" name="Rectangle 95"/>
          <p:cNvSpPr>
            <a:spLocks noChangeArrowheads="1"/>
          </p:cNvSpPr>
          <p:nvPr/>
        </p:nvSpPr>
        <p:spPr bwMode="auto">
          <a:xfrm>
            <a:off x="4340225" y="5702312"/>
            <a:ext cx="1938338"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g</a:t>
            </a:r>
          </a:p>
        </p:txBody>
      </p:sp>
      <p:sp>
        <p:nvSpPr>
          <p:cNvPr id="327776" name="Line 96"/>
          <p:cNvSpPr>
            <a:spLocks noChangeShapeType="1"/>
          </p:cNvSpPr>
          <p:nvPr/>
        </p:nvSpPr>
        <p:spPr bwMode="auto">
          <a:xfrm rot="-5400000">
            <a:off x="2263775" y="4802200"/>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27777" name="Rectangle 97"/>
          <p:cNvSpPr>
            <a:spLocks noChangeArrowheads="1"/>
          </p:cNvSpPr>
          <p:nvPr/>
        </p:nvSpPr>
        <p:spPr bwMode="auto">
          <a:xfrm>
            <a:off x="5308600" y="6115062"/>
            <a:ext cx="1454150" cy="27781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h</a:t>
            </a:r>
          </a:p>
        </p:txBody>
      </p:sp>
      <p:sp>
        <p:nvSpPr>
          <p:cNvPr id="327778" name="Rectangle 98"/>
          <p:cNvSpPr>
            <a:spLocks noChangeArrowheads="1"/>
          </p:cNvSpPr>
          <p:nvPr/>
        </p:nvSpPr>
        <p:spPr bwMode="auto">
          <a:xfrm>
            <a:off x="3371850" y="4870462"/>
            <a:ext cx="1452563" cy="27781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e</a:t>
            </a:r>
          </a:p>
        </p:txBody>
      </p:sp>
      <p:sp>
        <p:nvSpPr>
          <p:cNvPr id="327779" name="Rectangle 99"/>
          <p:cNvSpPr>
            <a:spLocks noChangeArrowheads="1"/>
          </p:cNvSpPr>
          <p:nvPr/>
        </p:nvSpPr>
        <p:spPr bwMode="auto">
          <a:xfrm>
            <a:off x="1433513" y="3209937"/>
            <a:ext cx="2906712"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a</a:t>
            </a:r>
          </a:p>
        </p:txBody>
      </p:sp>
      <p:sp>
        <p:nvSpPr>
          <p:cNvPr id="327780" name="Rectangle 100"/>
          <p:cNvSpPr>
            <a:spLocks noChangeArrowheads="1"/>
          </p:cNvSpPr>
          <p:nvPr/>
        </p:nvSpPr>
        <p:spPr bwMode="auto">
          <a:xfrm>
            <a:off x="1917700" y="3625862"/>
            <a:ext cx="1454150"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b</a:t>
            </a:r>
          </a:p>
        </p:txBody>
      </p:sp>
      <p:sp>
        <p:nvSpPr>
          <p:cNvPr id="327781" name="Rectangle 101"/>
          <p:cNvSpPr>
            <a:spLocks noChangeArrowheads="1"/>
          </p:cNvSpPr>
          <p:nvPr/>
        </p:nvSpPr>
        <p:spPr bwMode="auto">
          <a:xfrm>
            <a:off x="2887663" y="4040200"/>
            <a:ext cx="968375" cy="277812"/>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c</a:t>
            </a:r>
          </a:p>
        </p:txBody>
      </p:sp>
      <p:sp>
        <p:nvSpPr>
          <p:cNvPr id="327782" name="Rectangle 102"/>
          <p:cNvSpPr>
            <a:spLocks noChangeArrowheads="1"/>
          </p:cNvSpPr>
          <p:nvPr/>
        </p:nvSpPr>
        <p:spPr bwMode="auto">
          <a:xfrm>
            <a:off x="2887663" y="4456125"/>
            <a:ext cx="2420937"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a:t>d</a:t>
            </a:r>
          </a:p>
        </p:txBody>
      </p:sp>
      <p:sp>
        <p:nvSpPr>
          <p:cNvPr id="41" name="Text Box 89"/>
          <p:cNvSpPr txBox="1">
            <a:spLocks noChangeArrowheads="1"/>
          </p:cNvSpPr>
          <p:nvPr/>
        </p:nvSpPr>
        <p:spPr bwMode="auto">
          <a:xfrm>
            <a:off x="5163230" y="6402377"/>
            <a:ext cx="415925"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dirty="0"/>
              <a:t>8</a:t>
            </a:r>
          </a:p>
        </p:txBody>
      </p:sp>
      <p:sp>
        <p:nvSpPr>
          <p:cNvPr id="2" name="Footer Placeholder 1">
            <a:extLst>
              <a:ext uri="{FF2B5EF4-FFF2-40B4-BE49-F238E27FC236}">
                <a16:creationId xmlns:a16="http://schemas.microsoft.com/office/drawing/2014/main" id="{DFEF24DE-B60A-3713-491C-E011DB7446E9}"/>
              </a:ext>
            </a:extLst>
          </p:cNvPr>
          <p:cNvSpPr>
            <a:spLocks noGrp="1"/>
          </p:cNvSpPr>
          <p:nvPr>
            <p:ph type="ftr" sz="quarter" idx="11"/>
          </p:nvPr>
        </p:nvSpPr>
        <p:spPr>
          <a:xfrm>
            <a:off x="3136445" y="6537111"/>
            <a:ext cx="2895600" cy="323850"/>
          </a:xfrm>
        </p:spPr>
        <p:txBody>
          <a:bodyPr/>
          <a:lstStyle/>
          <a:p>
            <a:r>
              <a:rPr lang="fr-FR"/>
              <a:t>CS 477/677 - Lecture 18</a:t>
            </a:r>
            <a:endParaRPr lang="en-US" dirty="0"/>
          </a:p>
        </p:txBody>
      </p:sp>
      <p:sp>
        <p:nvSpPr>
          <p:cNvPr id="3" name="Slide Number Placeholder 2">
            <a:extLst>
              <a:ext uri="{FF2B5EF4-FFF2-40B4-BE49-F238E27FC236}">
                <a16:creationId xmlns:a16="http://schemas.microsoft.com/office/drawing/2014/main" id="{49DF3B7D-B216-708A-69B6-C7518712D974}"/>
              </a:ext>
            </a:extLst>
          </p:cNvPr>
          <p:cNvSpPr>
            <a:spLocks noGrp="1"/>
          </p:cNvSpPr>
          <p:nvPr>
            <p:ph type="sldNum" sz="quarter" idx="12"/>
          </p:nvPr>
        </p:nvSpPr>
        <p:spPr/>
        <p:txBody>
          <a:bodyPr/>
          <a:lstStyle/>
          <a:p>
            <a:fld id="{D121A9E4-027E-6D48-8F40-DD130E118377}" type="slidenum">
              <a:rPr lang="en-US" smtClean="0"/>
              <a:pPr/>
              <a:t>6</a:t>
            </a:fld>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55AA528-3411-0459-BABE-4359FB950C14}"/>
                  </a:ext>
                </a:extLst>
              </p14:cNvPr>
              <p14:cNvContentPartPr/>
              <p14:nvPr/>
            </p14:nvContentPartPr>
            <p14:xfrm>
              <a:off x="5974560" y="5945760"/>
              <a:ext cx="636840" cy="653040"/>
            </p14:xfrm>
          </p:contentPart>
        </mc:Choice>
        <mc:Fallback xmlns="">
          <p:pic>
            <p:nvPicPr>
              <p:cNvPr id="4" name="Ink 3">
                <a:extLst>
                  <a:ext uri="{FF2B5EF4-FFF2-40B4-BE49-F238E27FC236}">
                    <a16:creationId xmlns:a16="http://schemas.microsoft.com/office/drawing/2014/main" id="{155AA528-3411-0459-BABE-4359FB950C14}"/>
                  </a:ext>
                </a:extLst>
              </p:cNvPr>
              <p:cNvPicPr/>
              <p:nvPr/>
            </p:nvPicPr>
            <p:blipFill>
              <a:blip r:embed="rId4"/>
              <a:stretch>
                <a:fillRect/>
              </a:stretch>
            </p:blipFill>
            <p:spPr>
              <a:xfrm>
                <a:off x="5958360" y="5929560"/>
                <a:ext cx="669240" cy="685440"/>
              </a:xfrm>
              <a:prstGeom prst="rect">
                <a:avLst/>
              </a:prstGeom>
            </p:spPr>
          </p:pic>
        </mc:Fallback>
      </mc:AlternateContent>
    </p:spTree>
    <p:extLst>
      <p:ext uri="{BB962C8B-B14F-4D97-AF65-F5344CB8AC3E}">
        <p14:creationId xmlns:p14="http://schemas.microsoft.com/office/powerpoint/2010/main" val="150261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dirty="0"/>
              <a:t>Weighted Interval Scheduling</a:t>
            </a:r>
          </a:p>
        </p:txBody>
      </p:sp>
      <p:sp>
        <p:nvSpPr>
          <p:cNvPr id="390147" name="Rectangle 3"/>
          <p:cNvSpPr>
            <a:spLocks noGrp="1" noChangeArrowheads="1"/>
          </p:cNvSpPr>
          <p:nvPr>
            <p:ph idx="1"/>
          </p:nvPr>
        </p:nvSpPr>
        <p:spPr>
          <a:xfrm>
            <a:off x="350838" y="1214438"/>
            <a:ext cx="8229600" cy="5076825"/>
          </a:xfrm>
        </p:spPr>
        <p:txBody>
          <a:bodyPr/>
          <a:lstStyle/>
          <a:p>
            <a:r>
              <a:rPr lang="en-US" sz="2400" dirty="0">
                <a:solidFill>
                  <a:srgbClr val="262626"/>
                </a:solidFill>
              </a:rPr>
              <a:t>Label jobs by finishing time:  f</a:t>
            </a:r>
            <a:r>
              <a:rPr lang="en-US" sz="2400" baseline="-25000" dirty="0">
                <a:solidFill>
                  <a:srgbClr val="262626"/>
                </a:solidFill>
              </a:rPr>
              <a:t>1  </a:t>
            </a:r>
            <a:r>
              <a:rPr lang="en-US" sz="2400" dirty="0">
                <a:solidFill>
                  <a:srgbClr val="262626"/>
                </a:solidFill>
                <a:sym typeface="Symbol" charset="0"/>
              </a:rPr>
              <a:t>≤  </a:t>
            </a:r>
            <a:r>
              <a:rPr lang="en-US" sz="2400" dirty="0">
                <a:solidFill>
                  <a:srgbClr val="262626"/>
                </a:solidFill>
              </a:rPr>
              <a:t>f</a:t>
            </a:r>
            <a:r>
              <a:rPr lang="en-US" sz="2400" baseline="-25000" dirty="0">
                <a:solidFill>
                  <a:srgbClr val="262626"/>
                </a:solidFill>
              </a:rPr>
              <a:t>2  </a:t>
            </a:r>
            <a:r>
              <a:rPr lang="en-US" sz="2400" dirty="0">
                <a:solidFill>
                  <a:srgbClr val="262626"/>
                </a:solidFill>
                <a:sym typeface="Symbol" charset="0"/>
              </a:rPr>
              <a:t>≤ . . . ≤</a:t>
            </a:r>
            <a:r>
              <a:rPr lang="en-US" sz="2400" dirty="0">
                <a:solidFill>
                  <a:srgbClr val="262626"/>
                </a:solidFill>
              </a:rPr>
              <a:t> </a:t>
            </a:r>
            <a:r>
              <a:rPr lang="en-US" sz="2400" dirty="0" err="1">
                <a:solidFill>
                  <a:srgbClr val="262626"/>
                </a:solidFill>
              </a:rPr>
              <a:t>f</a:t>
            </a:r>
            <a:r>
              <a:rPr lang="en-US" sz="2400" baseline="-25000" dirty="0" err="1">
                <a:solidFill>
                  <a:srgbClr val="262626"/>
                </a:solidFill>
              </a:rPr>
              <a:t>n</a:t>
            </a:r>
            <a:r>
              <a:rPr lang="en-US" sz="2400" baseline="-25000" dirty="0">
                <a:solidFill>
                  <a:srgbClr val="262626"/>
                </a:solidFill>
              </a:rPr>
              <a:t> </a:t>
            </a:r>
          </a:p>
          <a:p>
            <a:r>
              <a:rPr lang="en-US" sz="2400" dirty="0">
                <a:solidFill>
                  <a:srgbClr val="262626"/>
                </a:solidFill>
              </a:rPr>
              <a:t>Def.  p(j) = largest index </a:t>
            </a:r>
            <a:r>
              <a:rPr lang="en-US" sz="2400" dirty="0" err="1">
                <a:solidFill>
                  <a:srgbClr val="262626"/>
                </a:solidFill>
              </a:rPr>
              <a:t>i</a:t>
            </a:r>
            <a:r>
              <a:rPr lang="en-US" sz="2400" dirty="0">
                <a:solidFill>
                  <a:srgbClr val="262626"/>
                </a:solidFill>
              </a:rPr>
              <a:t> &lt; j such that job </a:t>
            </a:r>
            <a:r>
              <a:rPr lang="en-US" sz="2400" dirty="0" err="1">
                <a:solidFill>
                  <a:srgbClr val="262626"/>
                </a:solidFill>
              </a:rPr>
              <a:t>i</a:t>
            </a:r>
            <a:r>
              <a:rPr lang="en-US" sz="2400" dirty="0">
                <a:solidFill>
                  <a:srgbClr val="262626"/>
                </a:solidFill>
              </a:rPr>
              <a:t> is compatible with j</a:t>
            </a:r>
          </a:p>
          <a:p>
            <a:r>
              <a:rPr lang="en-US" sz="2400" dirty="0">
                <a:solidFill>
                  <a:srgbClr val="262626"/>
                </a:solidFill>
              </a:rPr>
              <a:t>Ex:  p(8) = 5, p(7) = 3, p(2) = 0</a:t>
            </a:r>
          </a:p>
        </p:txBody>
      </p:sp>
      <p:sp>
        <p:nvSpPr>
          <p:cNvPr id="2" name="Footer Placeholder 1"/>
          <p:cNvSpPr>
            <a:spLocks noGrp="1"/>
          </p:cNvSpPr>
          <p:nvPr>
            <p:ph type="ftr" sz="quarter" idx="11"/>
          </p:nvPr>
        </p:nvSpPr>
        <p:spPr/>
        <p:txBody>
          <a:bodyPr/>
          <a:lstStyle/>
          <a:p>
            <a:r>
              <a:rPr lang="en-US"/>
              <a:t>CS 477/677 - Lecture 18</a:t>
            </a:r>
          </a:p>
        </p:txBody>
      </p:sp>
      <p:sp>
        <p:nvSpPr>
          <p:cNvPr id="390218" name="Line 74"/>
          <p:cNvSpPr>
            <a:spLocks noChangeShapeType="1"/>
          </p:cNvSpPr>
          <p:nvPr/>
        </p:nvSpPr>
        <p:spPr bwMode="auto">
          <a:xfrm>
            <a:off x="1433513" y="6232525"/>
            <a:ext cx="5881687" cy="0"/>
          </a:xfrm>
          <a:prstGeom prst="line">
            <a:avLst/>
          </a:prstGeom>
          <a:noFill/>
          <a:ln w="158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19" name="Text Box 75"/>
          <p:cNvSpPr txBox="1">
            <a:spLocks noChangeArrowheads="1"/>
          </p:cNvSpPr>
          <p:nvPr/>
        </p:nvSpPr>
        <p:spPr bwMode="auto">
          <a:xfrm>
            <a:off x="3856038" y="6313488"/>
            <a:ext cx="1592262" cy="3063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endParaRPr lang="en-US" sz="1200"/>
          </a:p>
        </p:txBody>
      </p:sp>
      <p:sp>
        <p:nvSpPr>
          <p:cNvPr id="390220" name="Text Box 76"/>
          <p:cNvSpPr txBox="1">
            <a:spLocks noChangeArrowheads="1"/>
          </p:cNvSpPr>
          <p:nvPr/>
        </p:nvSpPr>
        <p:spPr bwMode="auto">
          <a:xfrm>
            <a:off x="7315200" y="6024563"/>
            <a:ext cx="762000"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400" dirty="0">
                <a:latin typeface="Century Gothic"/>
                <a:cs typeface="Century Gothic"/>
              </a:rPr>
              <a:t>Time</a:t>
            </a:r>
          </a:p>
        </p:txBody>
      </p:sp>
      <p:sp>
        <p:nvSpPr>
          <p:cNvPr id="390221" name="Line 77"/>
          <p:cNvSpPr>
            <a:spLocks noChangeShapeType="1"/>
          </p:cNvSpPr>
          <p:nvPr/>
        </p:nvSpPr>
        <p:spPr bwMode="auto">
          <a:xfrm>
            <a:off x="6554788" y="6232525"/>
            <a:ext cx="0" cy="0"/>
          </a:xfrm>
          <a:prstGeom prst="line">
            <a:avLst/>
          </a:prstGeom>
          <a:noFill/>
          <a:ln w="158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2" name="Text Box 78"/>
          <p:cNvSpPr txBox="1">
            <a:spLocks noChangeArrowheads="1"/>
          </p:cNvSpPr>
          <p:nvPr/>
        </p:nvSpPr>
        <p:spPr bwMode="auto">
          <a:xfrm>
            <a:off x="1295400"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0</a:t>
            </a:r>
          </a:p>
        </p:txBody>
      </p:sp>
      <p:sp>
        <p:nvSpPr>
          <p:cNvPr id="390223" name="Line 79"/>
          <p:cNvSpPr>
            <a:spLocks noChangeShapeType="1"/>
          </p:cNvSpPr>
          <p:nvPr/>
        </p:nvSpPr>
        <p:spPr bwMode="auto">
          <a:xfrm rot="-5400000">
            <a:off x="325437"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4" name="Line 80"/>
          <p:cNvSpPr>
            <a:spLocks noChangeShapeType="1"/>
          </p:cNvSpPr>
          <p:nvPr/>
        </p:nvSpPr>
        <p:spPr bwMode="auto">
          <a:xfrm rot="-5400000">
            <a:off x="-152233"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5" name="Line 81"/>
          <p:cNvSpPr>
            <a:spLocks noChangeShapeType="1"/>
          </p:cNvSpPr>
          <p:nvPr/>
        </p:nvSpPr>
        <p:spPr bwMode="auto">
          <a:xfrm rot="-5400000">
            <a:off x="1295400"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6" name="Line 82"/>
          <p:cNvSpPr>
            <a:spLocks noChangeShapeType="1"/>
          </p:cNvSpPr>
          <p:nvPr/>
        </p:nvSpPr>
        <p:spPr bwMode="auto">
          <a:xfrm rot="-5400000">
            <a:off x="809625"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7" name="Line 83"/>
          <p:cNvSpPr>
            <a:spLocks noChangeShapeType="1"/>
          </p:cNvSpPr>
          <p:nvPr/>
        </p:nvSpPr>
        <p:spPr bwMode="auto">
          <a:xfrm rot="-5400000">
            <a:off x="1779587"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8" name="Line 84"/>
          <p:cNvSpPr>
            <a:spLocks noChangeShapeType="1"/>
          </p:cNvSpPr>
          <p:nvPr/>
        </p:nvSpPr>
        <p:spPr bwMode="auto">
          <a:xfrm rot="-5400000">
            <a:off x="3232150"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29" name="Line 85"/>
          <p:cNvSpPr>
            <a:spLocks noChangeShapeType="1"/>
          </p:cNvSpPr>
          <p:nvPr/>
        </p:nvSpPr>
        <p:spPr bwMode="auto">
          <a:xfrm rot="-5400000">
            <a:off x="2747962"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30" name="Line 86"/>
          <p:cNvSpPr>
            <a:spLocks noChangeShapeType="1"/>
          </p:cNvSpPr>
          <p:nvPr/>
        </p:nvSpPr>
        <p:spPr bwMode="auto">
          <a:xfrm rot="-5400000">
            <a:off x="4200525"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31" name="Line 87"/>
          <p:cNvSpPr>
            <a:spLocks noChangeShapeType="1"/>
          </p:cNvSpPr>
          <p:nvPr/>
        </p:nvSpPr>
        <p:spPr bwMode="auto">
          <a:xfrm rot="-5400000">
            <a:off x="3716337"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32" name="Line 88"/>
          <p:cNvSpPr>
            <a:spLocks noChangeShapeType="1"/>
          </p:cNvSpPr>
          <p:nvPr/>
        </p:nvSpPr>
        <p:spPr bwMode="auto">
          <a:xfrm rot="-5400000">
            <a:off x="5170487"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33" name="Line 89"/>
          <p:cNvSpPr>
            <a:spLocks noChangeShapeType="1"/>
          </p:cNvSpPr>
          <p:nvPr/>
        </p:nvSpPr>
        <p:spPr bwMode="auto">
          <a:xfrm rot="-5400000">
            <a:off x="4686300"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34" name="Text Box 90"/>
          <p:cNvSpPr txBox="1">
            <a:spLocks noChangeArrowheads="1"/>
          </p:cNvSpPr>
          <p:nvPr/>
        </p:nvSpPr>
        <p:spPr bwMode="auto">
          <a:xfrm>
            <a:off x="1779588"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1</a:t>
            </a:r>
          </a:p>
        </p:txBody>
      </p:sp>
      <p:sp>
        <p:nvSpPr>
          <p:cNvPr id="390235" name="Text Box 91"/>
          <p:cNvSpPr txBox="1">
            <a:spLocks noChangeArrowheads="1"/>
          </p:cNvSpPr>
          <p:nvPr/>
        </p:nvSpPr>
        <p:spPr bwMode="auto">
          <a:xfrm>
            <a:off x="2263775"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2</a:t>
            </a:r>
          </a:p>
        </p:txBody>
      </p:sp>
      <p:sp>
        <p:nvSpPr>
          <p:cNvPr id="390236" name="Text Box 92"/>
          <p:cNvSpPr txBox="1">
            <a:spLocks noChangeArrowheads="1"/>
          </p:cNvSpPr>
          <p:nvPr/>
        </p:nvSpPr>
        <p:spPr bwMode="auto">
          <a:xfrm>
            <a:off x="2747963"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3</a:t>
            </a:r>
          </a:p>
        </p:txBody>
      </p:sp>
      <p:sp>
        <p:nvSpPr>
          <p:cNvPr id="390237" name="Text Box 93"/>
          <p:cNvSpPr txBox="1">
            <a:spLocks noChangeArrowheads="1"/>
          </p:cNvSpPr>
          <p:nvPr/>
        </p:nvSpPr>
        <p:spPr bwMode="auto">
          <a:xfrm>
            <a:off x="3233738" y="6232525"/>
            <a:ext cx="414337"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4</a:t>
            </a:r>
          </a:p>
        </p:txBody>
      </p:sp>
      <p:sp>
        <p:nvSpPr>
          <p:cNvPr id="390238" name="Text Box 94"/>
          <p:cNvSpPr txBox="1">
            <a:spLocks noChangeArrowheads="1"/>
          </p:cNvSpPr>
          <p:nvPr/>
        </p:nvSpPr>
        <p:spPr bwMode="auto">
          <a:xfrm>
            <a:off x="3717925" y="6232525"/>
            <a:ext cx="414338"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5</a:t>
            </a:r>
          </a:p>
        </p:txBody>
      </p:sp>
      <p:sp>
        <p:nvSpPr>
          <p:cNvPr id="390239" name="Text Box 95"/>
          <p:cNvSpPr txBox="1">
            <a:spLocks noChangeArrowheads="1"/>
          </p:cNvSpPr>
          <p:nvPr/>
        </p:nvSpPr>
        <p:spPr bwMode="auto">
          <a:xfrm>
            <a:off x="4202113" y="6232525"/>
            <a:ext cx="414337"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6</a:t>
            </a:r>
          </a:p>
        </p:txBody>
      </p:sp>
      <p:sp>
        <p:nvSpPr>
          <p:cNvPr id="390240" name="Text Box 96"/>
          <p:cNvSpPr txBox="1">
            <a:spLocks noChangeArrowheads="1"/>
          </p:cNvSpPr>
          <p:nvPr/>
        </p:nvSpPr>
        <p:spPr bwMode="auto">
          <a:xfrm>
            <a:off x="4686300"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7</a:t>
            </a:r>
          </a:p>
        </p:txBody>
      </p:sp>
      <p:sp>
        <p:nvSpPr>
          <p:cNvPr id="390241" name="Text Box 97"/>
          <p:cNvSpPr txBox="1">
            <a:spLocks noChangeArrowheads="1"/>
          </p:cNvSpPr>
          <p:nvPr/>
        </p:nvSpPr>
        <p:spPr bwMode="auto">
          <a:xfrm>
            <a:off x="5170488"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8</a:t>
            </a:r>
          </a:p>
        </p:txBody>
      </p:sp>
      <p:sp>
        <p:nvSpPr>
          <p:cNvPr id="390242" name="Text Box 98"/>
          <p:cNvSpPr txBox="1">
            <a:spLocks noChangeArrowheads="1"/>
          </p:cNvSpPr>
          <p:nvPr/>
        </p:nvSpPr>
        <p:spPr bwMode="auto">
          <a:xfrm>
            <a:off x="5654675" y="6232525"/>
            <a:ext cx="415925"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9</a:t>
            </a:r>
          </a:p>
        </p:txBody>
      </p:sp>
      <p:sp>
        <p:nvSpPr>
          <p:cNvPr id="390243" name="Text Box 99"/>
          <p:cNvSpPr txBox="1">
            <a:spLocks noChangeArrowheads="1"/>
          </p:cNvSpPr>
          <p:nvPr/>
        </p:nvSpPr>
        <p:spPr bwMode="auto">
          <a:xfrm>
            <a:off x="6070600" y="6232525"/>
            <a:ext cx="414338"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10</a:t>
            </a:r>
          </a:p>
        </p:txBody>
      </p:sp>
      <p:sp>
        <p:nvSpPr>
          <p:cNvPr id="390244" name="Text Box 100"/>
          <p:cNvSpPr txBox="1">
            <a:spLocks noChangeArrowheads="1"/>
          </p:cNvSpPr>
          <p:nvPr/>
        </p:nvSpPr>
        <p:spPr bwMode="auto">
          <a:xfrm>
            <a:off x="6624638" y="6232525"/>
            <a:ext cx="414337" cy="306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spAutoFit/>
          </a:bodyPr>
          <a:lstStyle/>
          <a:p>
            <a:pPr>
              <a:spcBef>
                <a:spcPct val="50000"/>
              </a:spcBef>
            </a:pPr>
            <a:r>
              <a:rPr lang="en-US" sz="1200"/>
              <a:t>11</a:t>
            </a:r>
          </a:p>
        </p:txBody>
      </p:sp>
      <p:sp>
        <p:nvSpPr>
          <p:cNvPr id="390245" name="Rectangle 101"/>
          <p:cNvSpPr>
            <a:spLocks noChangeArrowheads="1"/>
          </p:cNvSpPr>
          <p:nvPr/>
        </p:nvSpPr>
        <p:spPr bwMode="auto">
          <a:xfrm>
            <a:off x="3856038" y="5124450"/>
            <a:ext cx="1936750"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6</a:t>
            </a:r>
          </a:p>
        </p:txBody>
      </p:sp>
      <p:sp>
        <p:nvSpPr>
          <p:cNvPr id="390246" name="Rectangle 102"/>
          <p:cNvSpPr>
            <a:spLocks noChangeArrowheads="1"/>
          </p:cNvSpPr>
          <p:nvPr/>
        </p:nvSpPr>
        <p:spPr bwMode="auto">
          <a:xfrm>
            <a:off x="4340225" y="5540375"/>
            <a:ext cx="1938338"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7</a:t>
            </a:r>
          </a:p>
        </p:txBody>
      </p:sp>
      <p:sp>
        <p:nvSpPr>
          <p:cNvPr id="390247" name="Line 103"/>
          <p:cNvSpPr>
            <a:spLocks noChangeShapeType="1"/>
          </p:cNvSpPr>
          <p:nvPr/>
        </p:nvSpPr>
        <p:spPr bwMode="auto">
          <a:xfrm rot="-5400000">
            <a:off x="2263775" y="4640263"/>
            <a:ext cx="3184525"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sp>
        <p:nvSpPr>
          <p:cNvPr id="390248" name="Rectangle 104"/>
          <p:cNvSpPr>
            <a:spLocks noChangeArrowheads="1"/>
          </p:cNvSpPr>
          <p:nvPr/>
        </p:nvSpPr>
        <p:spPr bwMode="auto">
          <a:xfrm>
            <a:off x="5308600" y="5943600"/>
            <a:ext cx="1454150" cy="27781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8</a:t>
            </a:r>
          </a:p>
        </p:txBody>
      </p:sp>
      <p:sp>
        <p:nvSpPr>
          <p:cNvPr id="390249" name="Rectangle 105"/>
          <p:cNvSpPr>
            <a:spLocks noChangeArrowheads="1"/>
          </p:cNvSpPr>
          <p:nvPr/>
        </p:nvSpPr>
        <p:spPr bwMode="auto">
          <a:xfrm>
            <a:off x="3371850" y="4343400"/>
            <a:ext cx="1452563" cy="27781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4</a:t>
            </a:r>
          </a:p>
        </p:txBody>
      </p:sp>
      <p:sp>
        <p:nvSpPr>
          <p:cNvPr id="390250" name="Rectangle 106"/>
          <p:cNvSpPr>
            <a:spLocks noChangeArrowheads="1"/>
          </p:cNvSpPr>
          <p:nvPr/>
        </p:nvSpPr>
        <p:spPr bwMode="auto">
          <a:xfrm>
            <a:off x="1433513" y="3914775"/>
            <a:ext cx="2906712"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3</a:t>
            </a:r>
          </a:p>
        </p:txBody>
      </p:sp>
      <p:sp>
        <p:nvSpPr>
          <p:cNvPr id="390251" name="Rectangle 107"/>
          <p:cNvSpPr>
            <a:spLocks noChangeArrowheads="1"/>
          </p:cNvSpPr>
          <p:nvPr/>
        </p:nvSpPr>
        <p:spPr bwMode="auto">
          <a:xfrm>
            <a:off x="1917700" y="3049588"/>
            <a:ext cx="1454150"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dirty="0"/>
              <a:t>1</a:t>
            </a:r>
          </a:p>
        </p:txBody>
      </p:sp>
      <p:sp>
        <p:nvSpPr>
          <p:cNvPr id="390252" name="Rectangle 108"/>
          <p:cNvSpPr>
            <a:spLocks noChangeArrowheads="1"/>
          </p:cNvSpPr>
          <p:nvPr/>
        </p:nvSpPr>
        <p:spPr bwMode="auto">
          <a:xfrm>
            <a:off x="2887663" y="3505200"/>
            <a:ext cx="968375" cy="277813"/>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2</a:t>
            </a:r>
          </a:p>
        </p:txBody>
      </p:sp>
      <p:sp>
        <p:nvSpPr>
          <p:cNvPr id="390253" name="Rectangle 109"/>
          <p:cNvSpPr>
            <a:spLocks noChangeArrowheads="1"/>
          </p:cNvSpPr>
          <p:nvPr/>
        </p:nvSpPr>
        <p:spPr bwMode="auto">
          <a:xfrm>
            <a:off x="2887663" y="4752975"/>
            <a:ext cx="2420937" cy="27622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075" tIns="46038" rIns="92075" bIns="46038" anchor="ctr"/>
          <a:lstStyle/>
          <a:p>
            <a:pPr algn="ctr"/>
            <a:r>
              <a:rPr lang="en-US" sz="1400"/>
              <a:t>5</a:t>
            </a:r>
          </a:p>
        </p:txBody>
      </p:sp>
      <p:sp>
        <p:nvSpPr>
          <p:cNvPr id="4" name="TextBox 3"/>
          <p:cNvSpPr txBox="1"/>
          <p:nvPr/>
        </p:nvSpPr>
        <p:spPr>
          <a:xfrm>
            <a:off x="1073257" y="3011086"/>
            <a:ext cx="313044" cy="369332"/>
          </a:xfrm>
          <a:prstGeom prst="rect">
            <a:avLst/>
          </a:prstGeom>
          <a:noFill/>
        </p:spPr>
        <p:txBody>
          <a:bodyPr wrap="none" rtlCol="0">
            <a:spAutoFit/>
          </a:bodyPr>
          <a:lstStyle/>
          <a:p>
            <a:r>
              <a:rPr lang="en-US" dirty="0"/>
              <a:t>1</a:t>
            </a:r>
          </a:p>
        </p:txBody>
      </p:sp>
      <p:sp>
        <p:nvSpPr>
          <p:cNvPr id="43" name="TextBox 42"/>
          <p:cNvSpPr txBox="1"/>
          <p:nvPr/>
        </p:nvSpPr>
        <p:spPr>
          <a:xfrm>
            <a:off x="1073257" y="3424222"/>
            <a:ext cx="313044" cy="369332"/>
          </a:xfrm>
          <a:prstGeom prst="rect">
            <a:avLst/>
          </a:prstGeom>
          <a:noFill/>
        </p:spPr>
        <p:txBody>
          <a:bodyPr wrap="none" rtlCol="0">
            <a:spAutoFit/>
          </a:bodyPr>
          <a:lstStyle/>
          <a:p>
            <a:r>
              <a:rPr lang="en-US" dirty="0"/>
              <a:t>2</a:t>
            </a:r>
          </a:p>
        </p:txBody>
      </p:sp>
      <p:sp>
        <p:nvSpPr>
          <p:cNvPr id="44" name="TextBox 43"/>
          <p:cNvSpPr txBox="1"/>
          <p:nvPr/>
        </p:nvSpPr>
        <p:spPr>
          <a:xfrm>
            <a:off x="1073257" y="3912052"/>
            <a:ext cx="313044" cy="369332"/>
          </a:xfrm>
          <a:prstGeom prst="rect">
            <a:avLst/>
          </a:prstGeom>
          <a:noFill/>
        </p:spPr>
        <p:txBody>
          <a:bodyPr wrap="none" rtlCol="0">
            <a:spAutoFit/>
          </a:bodyPr>
          <a:lstStyle/>
          <a:p>
            <a:r>
              <a:rPr lang="en-US" dirty="0"/>
              <a:t>3</a:t>
            </a:r>
          </a:p>
        </p:txBody>
      </p:sp>
      <p:sp>
        <p:nvSpPr>
          <p:cNvPr id="45" name="TextBox 44"/>
          <p:cNvSpPr txBox="1"/>
          <p:nvPr/>
        </p:nvSpPr>
        <p:spPr>
          <a:xfrm>
            <a:off x="1073257" y="4306357"/>
            <a:ext cx="313044" cy="369332"/>
          </a:xfrm>
          <a:prstGeom prst="rect">
            <a:avLst/>
          </a:prstGeom>
          <a:noFill/>
        </p:spPr>
        <p:txBody>
          <a:bodyPr wrap="none" rtlCol="0">
            <a:spAutoFit/>
          </a:bodyPr>
          <a:lstStyle/>
          <a:p>
            <a:r>
              <a:rPr lang="en-US" dirty="0"/>
              <a:t>4</a:t>
            </a:r>
          </a:p>
        </p:txBody>
      </p:sp>
      <p:sp>
        <p:nvSpPr>
          <p:cNvPr id="46" name="TextBox 45"/>
          <p:cNvSpPr txBox="1"/>
          <p:nvPr/>
        </p:nvSpPr>
        <p:spPr>
          <a:xfrm>
            <a:off x="1073257" y="4718489"/>
            <a:ext cx="313044" cy="369332"/>
          </a:xfrm>
          <a:prstGeom prst="rect">
            <a:avLst/>
          </a:prstGeom>
          <a:noFill/>
        </p:spPr>
        <p:txBody>
          <a:bodyPr wrap="none" rtlCol="0">
            <a:spAutoFit/>
          </a:bodyPr>
          <a:lstStyle/>
          <a:p>
            <a:r>
              <a:rPr lang="en-US" dirty="0"/>
              <a:t>5</a:t>
            </a:r>
          </a:p>
        </p:txBody>
      </p:sp>
      <p:sp>
        <p:nvSpPr>
          <p:cNvPr id="47" name="TextBox 46"/>
          <p:cNvSpPr txBox="1"/>
          <p:nvPr/>
        </p:nvSpPr>
        <p:spPr>
          <a:xfrm>
            <a:off x="1073257" y="5113799"/>
            <a:ext cx="313044" cy="369332"/>
          </a:xfrm>
          <a:prstGeom prst="rect">
            <a:avLst/>
          </a:prstGeom>
          <a:noFill/>
        </p:spPr>
        <p:txBody>
          <a:bodyPr wrap="none" rtlCol="0">
            <a:spAutoFit/>
          </a:bodyPr>
          <a:lstStyle/>
          <a:p>
            <a:r>
              <a:rPr lang="en-US" dirty="0"/>
              <a:t>6</a:t>
            </a:r>
          </a:p>
        </p:txBody>
      </p:sp>
      <p:sp>
        <p:nvSpPr>
          <p:cNvPr id="48" name="TextBox 47"/>
          <p:cNvSpPr txBox="1"/>
          <p:nvPr/>
        </p:nvSpPr>
        <p:spPr>
          <a:xfrm>
            <a:off x="1073257" y="5483877"/>
            <a:ext cx="313044" cy="369332"/>
          </a:xfrm>
          <a:prstGeom prst="rect">
            <a:avLst/>
          </a:prstGeom>
          <a:noFill/>
        </p:spPr>
        <p:txBody>
          <a:bodyPr wrap="none" rtlCol="0">
            <a:spAutoFit/>
          </a:bodyPr>
          <a:lstStyle/>
          <a:p>
            <a:r>
              <a:rPr lang="en-US" dirty="0"/>
              <a:t>7</a:t>
            </a:r>
          </a:p>
        </p:txBody>
      </p:sp>
      <p:sp>
        <p:nvSpPr>
          <p:cNvPr id="49" name="TextBox 48"/>
          <p:cNvSpPr txBox="1"/>
          <p:nvPr/>
        </p:nvSpPr>
        <p:spPr>
          <a:xfrm>
            <a:off x="1073257" y="5887598"/>
            <a:ext cx="313044" cy="369332"/>
          </a:xfrm>
          <a:prstGeom prst="rect">
            <a:avLst/>
          </a:prstGeom>
          <a:noFill/>
        </p:spPr>
        <p:txBody>
          <a:bodyPr wrap="none" rtlCol="0">
            <a:spAutoFit/>
          </a:bodyPr>
          <a:lstStyle/>
          <a:p>
            <a:r>
              <a:rPr lang="en-US" dirty="0"/>
              <a:t>8</a:t>
            </a:r>
          </a:p>
        </p:txBody>
      </p:sp>
      <p:sp>
        <p:nvSpPr>
          <p:cNvPr id="3" name="Slide Number Placeholder 2">
            <a:extLst>
              <a:ext uri="{FF2B5EF4-FFF2-40B4-BE49-F238E27FC236}">
                <a16:creationId xmlns:a16="http://schemas.microsoft.com/office/drawing/2014/main" id="{36B57DD1-9665-8BA8-1617-59C89DBF0F34}"/>
              </a:ext>
            </a:extLst>
          </p:cNvPr>
          <p:cNvSpPr>
            <a:spLocks noGrp="1"/>
          </p:cNvSpPr>
          <p:nvPr>
            <p:ph type="sldNum" sz="quarter" idx="12"/>
          </p:nvPr>
        </p:nvSpPr>
        <p:spPr/>
        <p:txBody>
          <a:bodyPr/>
          <a:lstStyle/>
          <a:p>
            <a:fld id="{D121A9E4-027E-6D48-8F40-DD130E118377}" type="slidenum">
              <a:rPr lang="en-US" smtClean="0"/>
              <a:pPr/>
              <a:t>7</a:t>
            </a:fld>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E0C48ED-7FE6-1679-DBF0-D3D261D1E943}"/>
                  </a:ext>
                </a:extLst>
              </p14:cNvPr>
              <p14:cNvContentPartPr/>
              <p14:nvPr/>
            </p14:nvContentPartPr>
            <p14:xfrm>
              <a:off x="1469520" y="1636920"/>
              <a:ext cx="5141880" cy="4371120"/>
            </p14:xfrm>
          </p:contentPart>
        </mc:Choice>
        <mc:Fallback xmlns="">
          <p:pic>
            <p:nvPicPr>
              <p:cNvPr id="5" name="Ink 4">
                <a:extLst>
                  <a:ext uri="{FF2B5EF4-FFF2-40B4-BE49-F238E27FC236}">
                    <a16:creationId xmlns:a16="http://schemas.microsoft.com/office/drawing/2014/main" id="{8E0C48ED-7FE6-1679-DBF0-D3D261D1E943}"/>
                  </a:ext>
                </a:extLst>
              </p:cNvPr>
              <p:cNvPicPr/>
              <p:nvPr/>
            </p:nvPicPr>
            <p:blipFill>
              <a:blip r:embed="rId4"/>
              <a:stretch>
                <a:fillRect/>
              </a:stretch>
            </p:blipFill>
            <p:spPr>
              <a:xfrm>
                <a:off x="1453320" y="1620720"/>
                <a:ext cx="5174280" cy="4403520"/>
              </a:xfrm>
              <a:prstGeom prst="rect">
                <a:avLst/>
              </a:prstGeom>
            </p:spPr>
          </p:pic>
        </mc:Fallback>
      </mc:AlternateContent>
    </p:spTree>
    <p:extLst>
      <p:ext uri="{BB962C8B-B14F-4D97-AF65-F5344CB8AC3E}">
        <p14:creationId xmlns:p14="http://schemas.microsoft.com/office/powerpoint/2010/main" val="25147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0" y="65921"/>
            <a:ext cx="8890414" cy="906462"/>
          </a:xfrm>
        </p:spPr>
        <p:txBody>
          <a:bodyPr/>
          <a:lstStyle/>
          <a:p>
            <a:r>
              <a:rPr lang="en-US" dirty="0"/>
              <a:t>1. Making the Choice</a:t>
            </a:r>
          </a:p>
        </p:txBody>
      </p:sp>
      <p:sp>
        <p:nvSpPr>
          <p:cNvPr id="449539" name="Rectangle 3"/>
          <p:cNvSpPr>
            <a:spLocks noGrp="1" noChangeArrowheads="1"/>
          </p:cNvSpPr>
          <p:nvPr>
            <p:ph type="body" idx="1"/>
          </p:nvPr>
        </p:nvSpPr>
        <p:spPr/>
        <p:txBody>
          <a:bodyPr/>
          <a:lstStyle/>
          <a:p>
            <a:r>
              <a:rPr lang="en-US" dirty="0">
                <a:solidFill>
                  <a:srgbClr val="262626"/>
                </a:solidFill>
              </a:rPr>
              <a:t>OPT(j) = value of optimal solution to the problem consisting of job requests 1, 2, ..., j</a:t>
            </a:r>
          </a:p>
          <a:p>
            <a:pPr lvl="1"/>
            <a:r>
              <a:rPr lang="en-US" dirty="0"/>
              <a:t>Case 1:  OPT selects job j</a:t>
            </a:r>
          </a:p>
          <a:p>
            <a:pPr lvl="2"/>
            <a:r>
              <a:rPr lang="en-US" dirty="0"/>
              <a:t>Can't use incompatible jobs { p(j) + 1, p(j) + 2, ..., j - 1 }</a:t>
            </a:r>
          </a:p>
          <a:p>
            <a:pPr lvl="2"/>
            <a:r>
              <a:rPr lang="en-US" dirty="0"/>
              <a:t>Must include optimal solution to problem consisting of remaining compatible jobs 1, 2, ...,  p(j)</a:t>
            </a:r>
          </a:p>
          <a:p>
            <a:pPr lvl="2"/>
            <a:endParaRPr lang="en-US" dirty="0"/>
          </a:p>
          <a:p>
            <a:pPr lvl="1"/>
            <a:r>
              <a:rPr lang="en-US" dirty="0"/>
              <a:t>Case 2:  OPT does not select job j</a:t>
            </a:r>
          </a:p>
          <a:p>
            <a:pPr lvl="2"/>
            <a:r>
              <a:rPr lang="en-US" dirty="0"/>
              <a:t>Must include optimal solution to problem consisting of remaining compatible jobs 1, 2, ...,  j-1</a:t>
            </a:r>
          </a:p>
          <a:p>
            <a:pPr lvl="2"/>
            <a:endParaRPr lang="en-US" dirty="0"/>
          </a:p>
        </p:txBody>
      </p:sp>
      <p:sp>
        <p:nvSpPr>
          <p:cNvPr id="449544" name="Rectangle 8"/>
          <p:cNvSpPr>
            <a:spLocks noChangeArrowheads="1"/>
          </p:cNvSpPr>
          <p:nvPr/>
        </p:nvSpPr>
        <p:spPr bwMode="auto">
          <a:xfrm>
            <a:off x="6291006" y="3721147"/>
            <a:ext cx="2202626" cy="3391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spAutoFit/>
          </a:bodyPr>
          <a:lstStyle/>
          <a:p>
            <a:r>
              <a:rPr lang="en-US" sz="1600" dirty="0">
                <a:latin typeface="Century Gothic"/>
                <a:cs typeface="Century Gothic"/>
              </a:rPr>
              <a:t>optimal substructure</a:t>
            </a:r>
          </a:p>
        </p:txBody>
      </p:sp>
      <p:sp>
        <p:nvSpPr>
          <p:cNvPr id="449545" name="Line 9"/>
          <p:cNvSpPr>
            <a:spLocks noChangeShapeType="1"/>
          </p:cNvSpPr>
          <p:nvPr/>
        </p:nvSpPr>
        <p:spPr bwMode="auto">
          <a:xfrm flipH="1" flipV="1">
            <a:off x="6052881" y="3608435"/>
            <a:ext cx="157162" cy="157162"/>
          </a:xfrm>
          <a:prstGeom prst="line">
            <a:avLst/>
          </a:prstGeom>
          <a:noFill/>
          <a:ln w="9525">
            <a:solidFill>
              <a:schemeClr val="tx1"/>
            </a:solidFill>
            <a:round/>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449546" name="Line 10"/>
          <p:cNvSpPr>
            <a:spLocks noChangeShapeType="1"/>
          </p:cNvSpPr>
          <p:nvPr/>
        </p:nvSpPr>
        <p:spPr bwMode="auto">
          <a:xfrm flipH="1">
            <a:off x="6076693" y="4014835"/>
            <a:ext cx="146050" cy="168275"/>
          </a:xfrm>
          <a:prstGeom prst="line">
            <a:avLst/>
          </a:prstGeom>
          <a:noFill/>
          <a:ln w="9525">
            <a:solidFill>
              <a:schemeClr val="tx1"/>
            </a:solidFill>
            <a:round/>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5921" dir="2700000" algn="ctr" rotWithShape="0">
                    <a:srgbClr val="808080"/>
                  </a:outerShdw>
                </a:effectLst>
              </a14:hiddenEffects>
            </a:ext>
          </a:extLst>
        </p:spPr>
        <p:txBody>
          <a:bodyPr wrap="none" lIns="92075" tIns="46038" rIns="92075" bIns="46038" anchor="ctr"/>
          <a:lstStyle/>
          <a:p>
            <a:endParaRPr lang="en-US"/>
          </a:p>
        </p:txBody>
      </p:sp>
      <p:sp>
        <p:nvSpPr>
          <p:cNvPr id="2" name="Footer Placeholder 1"/>
          <p:cNvSpPr>
            <a:spLocks noGrp="1"/>
          </p:cNvSpPr>
          <p:nvPr>
            <p:ph type="ftr" sz="quarter" idx="11"/>
          </p:nvPr>
        </p:nvSpPr>
        <p:spPr/>
        <p:txBody>
          <a:bodyPr/>
          <a:lstStyle/>
          <a:p>
            <a:r>
              <a:rPr lang="en-US"/>
              <a:t>CS 477/677 - Lecture 18</a:t>
            </a:r>
          </a:p>
        </p:txBody>
      </p:sp>
      <p:sp>
        <p:nvSpPr>
          <p:cNvPr id="3" name="Slide Number Placeholder 2">
            <a:extLst>
              <a:ext uri="{FF2B5EF4-FFF2-40B4-BE49-F238E27FC236}">
                <a16:creationId xmlns:a16="http://schemas.microsoft.com/office/drawing/2014/main" id="{4CD729E0-1507-37C1-1390-8066D0A93143}"/>
              </a:ext>
            </a:extLst>
          </p:cNvPr>
          <p:cNvSpPr>
            <a:spLocks noGrp="1"/>
          </p:cNvSpPr>
          <p:nvPr>
            <p:ph type="sldNum" sz="quarter" idx="12"/>
          </p:nvPr>
        </p:nvSpPr>
        <p:spPr/>
        <p:txBody>
          <a:bodyPr/>
          <a:lstStyle/>
          <a:p>
            <a:fld id="{D121A9E4-027E-6D48-8F40-DD130E118377}" type="slidenum">
              <a:rPr lang="en-US" smtClean="0"/>
              <a:pPr/>
              <a:t>8</a:t>
            </a:fld>
            <a:endParaRPr lang="en-US"/>
          </a:p>
        </p:txBody>
      </p:sp>
    </p:spTree>
    <p:extLst>
      <p:ext uri="{BB962C8B-B14F-4D97-AF65-F5344CB8AC3E}">
        <p14:creationId xmlns:p14="http://schemas.microsoft.com/office/powerpoint/2010/main" val="380979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5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953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953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95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95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95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9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4" grpId="0"/>
      <p:bldP spid="449545" grpId="0" animBg="1"/>
      <p:bldP spid="4495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0" y="65921"/>
            <a:ext cx="8890414" cy="906462"/>
          </a:xfrm>
        </p:spPr>
        <p:txBody>
          <a:bodyPr/>
          <a:lstStyle/>
          <a:p>
            <a:r>
              <a:rPr lang="en-US" dirty="0"/>
              <a:t>2. A Recursive Solution</a:t>
            </a:r>
          </a:p>
        </p:txBody>
      </p:sp>
      <p:sp>
        <p:nvSpPr>
          <p:cNvPr id="449539" name="Rectangle 3"/>
          <p:cNvSpPr>
            <a:spLocks noGrp="1" noChangeArrowheads="1"/>
          </p:cNvSpPr>
          <p:nvPr>
            <p:ph type="body" idx="1"/>
          </p:nvPr>
        </p:nvSpPr>
        <p:spPr>
          <a:xfrm>
            <a:off x="350838" y="1173203"/>
            <a:ext cx="8229600" cy="5076825"/>
          </a:xfrm>
        </p:spPr>
        <p:txBody>
          <a:bodyPr/>
          <a:lstStyle/>
          <a:p>
            <a:r>
              <a:rPr lang="en-US" dirty="0">
                <a:solidFill>
                  <a:srgbClr val="262626"/>
                </a:solidFill>
              </a:rPr>
              <a:t>OPT(j) = value of optimal solution to the problem consisting of job requests 1, 2, ..., j</a:t>
            </a:r>
          </a:p>
          <a:p>
            <a:pPr lvl="1"/>
            <a:r>
              <a:rPr lang="en-US" dirty="0"/>
              <a:t>Case 1:  OPT selects job j</a:t>
            </a:r>
          </a:p>
          <a:p>
            <a:pPr lvl="2"/>
            <a:r>
              <a:rPr lang="en-US" dirty="0"/>
              <a:t>Can't use incompatible jobs { p(j) + 1, p(j) + 2, ..., j - 1 }</a:t>
            </a:r>
          </a:p>
          <a:p>
            <a:pPr lvl="2"/>
            <a:r>
              <a:rPr lang="en-US" dirty="0"/>
              <a:t>Must include optimal solution to problem consisting of remaining compatible jobs 1, 2, ...,  p(j)</a:t>
            </a:r>
          </a:p>
          <a:p>
            <a:pPr lvl="2"/>
            <a:r>
              <a:rPr lang="en-US" dirty="0"/>
              <a:t>OPT(j) = </a:t>
            </a:r>
            <a:r>
              <a:rPr lang="en-US" dirty="0" err="1"/>
              <a:t>v</a:t>
            </a:r>
            <a:r>
              <a:rPr lang="en-US" baseline="-25000" dirty="0" err="1"/>
              <a:t>j</a:t>
            </a:r>
            <a:r>
              <a:rPr lang="en-US" dirty="0"/>
              <a:t> + OPT(p(j))</a:t>
            </a:r>
          </a:p>
          <a:p>
            <a:pPr lvl="1"/>
            <a:r>
              <a:rPr lang="en-US" dirty="0"/>
              <a:t>Case 2:  OPT does not select job j</a:t>
            </a:r>
          </a:p>
          <a:p>
            <a:pPr lvl="2"/>
            <a:r>
              <a:rPr lang="en-US" dirty="0"/>
              <a:t>Must include optimal solution to problem consisting of remaining compatible jobs 1, 2, ...,  j-1</a:t>
            </a:r>
          </a:p>
          <a:p>
            <a:pPr lvl="2"/>
            <a:r>
              <a:rPr lang="en-US" dirty="0"/>
              <a:t>OPT(</a:t>
            </a:r>
            <a:r>
              <a:rPr lang="en-US" dirty="0" err="1"/>
              <a:t>i</a:t>
            </a:r>
            <a:r>
              <a:rPr lang="en-US" dirty="0"/>
              <a:t>) = OPT(j-1)</a:t>
            </a:r>
          </a:p>
          <a:p>
            <a:pPr lvl="2"/>
            <a:endParaRPr lang="en-US" dirty="0"/>
          </a:p>
        </p:txBody>
      </p:sp>
      <p:graphicFrame>
        <p:nvGraphicFramePr>
          <p:cNvPr id="449543" name="Object 7"/>
          <p:cNvGraphicFramePr>
            <a:graphicFrameLocks noChangeAspect="1"/>
          </p:cNvGraphicFramePr>
          <p:nvPr/>
        </p:nvGraphicFramePr>
        <p:xfrm>
          <a:off x="1484179" y="5491072"/>
          <a:ext cx="5875337" cy="939800"/>
        </p:xfrm>
        <a:graphic>
          <a:graphicData uri="http://schemas.openxmlformats.org/presentationml/2006/ole">
            <mc:AlternateContent xmlns:mc="http://schemas.openxmlformats.org/markup-compatibility/2006">
              <mc:Choice xmlns:v="urn:schemas-microsoft-com:vml" Requires="v">
                <p:oleObj name="Equation" r:id="rId3" imgW="5588000" imgH="660400" progId="Equation.3">
                  <p:embed/>
                </p:oleObj>
              </mc:Choice>
              <mc:Fallback>
                <p:oleObj name="Equation" r:id="rId3" imgW="5588000" imgH="660400" progId="Equation.3">
                  <p:embed/>
                  <p:pic>
                    <p:nvPicPr>
                      <p:cNvPr id="449543" name="Object 7"/>
                      <p:cNvPicPr>
                        <a:picLocks noChangeAspect="1" noChangeArrowheads="1"/>
                      </p:cNvPicPr>
                      <p:nvPr/>
                    </p:nvPicPr>
                    <p:blipFill>
                      <a:blip r:embed="rId4">
                        <a:extLst>
                          <a:ext uri="{28A0092B-C50C-407E-A947-70E740481C1C}">
                            <a14:useLocalDpi xmlns:a14="http://schemas.microsoft.com/office/drawing/2010/main" val="0"/>
                          </a:ext>
                        </a:extLst>
                      </a:blip>
                      <a:srcRect l="-2621" t="-21611" r="-2621" b="-21611"/>
                      <a:stretch>
                        <a:fillRect/>
                      </a:stretch>
                    </p:blipFill>
                    <p:spPr bwMode="auto">
                      <a:xfrm>
                        <a:off x="1484179" y="5491072"/>
                        <a:ext cx="5875337" cy="939800"/>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a:t>CS 477/677 - Lecture 18</a:t>
            </a:r>
            <a:endParaRPr lang="en-US" dirty="0"/>
          </a:p>
        </p:txBody>
      </p:sp>
      <p:sp>
        <p:nvSpPr>
          <p:cNvPr id="3" name="Slide Number Placeholder 2">
            <a:extLst>
              <a:ext uri="{FF2B5EF4-FFF2-40B4-BE49-F238E27FC236}">
                <a16:creationId xmlns:a16="http://schemas.microsoft.com/office/drawing/2014/main" id="{015F3897-6C0E-B5E4-85CD-D83816E27384}"/>
              </a:ext>
            </a:extLst>
          </p:cNvPr>
          <p:cNvSpPr>
            <a:spLocks noGrp="1"/>
          </p:cNvSpPr>
          <p:nvPr>
            <p:ph type="sldNum" sz="quarter" idx="12"/>
          </p:nvPr>
        </p:nvSpPr>
        <p:spPr/>
        <p:txBody>
          <a:bodyPr/>
          <a:lstStyle/>
          <a:p>
            <a:fld id="{D121A9E4-027E-6D48-8F40-DD130E118377}" type="slidenum">
              <a:rPr lang="en-US" smtClean="0"/>
              <a:pPr/>
              <a:t>9</a:t>
            </a:fld>
            <a:endParaRPr lang="en-US"/>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216990F-A7E0-4167-7E48-50745447E91D}"/>
                  </a:ext>
                </a:extLst>
              </p14:cNvPr>
              <p14:cNvContentPartPr/>
              <p14:nvPr/>
            </p14:nvContentPartPr>
            <p14:xfrm>
              <a:off x="4224600" y="3408120"/>
              <a:ext cx="3781080" cy="1859400"/>
            </p14:xfrm>
          </p:contentPart>
        </mc:Choice>
        <mc:Fallback xmlns="">
          <p:pic>
            <p:nvPicPr>
              <p:cNvPr id="4" name="Ink 3">
                <a:extLst>
                  <a:ext uri="{FF2B5EF4-FFF2-40B4-BE49-F238E27FC236}">
                    <a16:creationId xmlns:a16="http://schemas.microsoft.com/office/drawing/2014/main" id="{1216990F-A7E0-4167-7E48-50745447E91D}"/>
                  </a:ext>
                </a:extLst>
              </p:cNvPr>
              <p:cNvPicPr/>
              <p:nvPr/>
            </p:nvPicPr>
            <p:blipFill>
              <a:blip r:embed="rId6"/>
              <a:stretch>
                <a:fillRect/>
              </a:stretch>
            </p:blipFill>
            <p:spPr>
              <a:xfrm>
                <a:off x="4208400" y="3391920"/>
                <a:ext cx="3813480" cy="1891800"/>
              </a:xfrm>
              <a:prstGeom prst="rect">
                <a:avLst/>
              </a:prstGeom>
            </p:spPr>
          </p:pic>
        </mc:Fallback>
      </mc:AlternateContent>
    </p:spTree>
    <p:extLst>
      <p:ext uri="{BB962C8B-B14F-4D97-AF65-F5344CB8AC3E}">
        <p14:creationId xmlns:p14="http://schemas.microsoft.com/office/powerpoint/2010/main" val="278421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12001</TotalTime>
  <Words>2539</Words>
  <Application>Microsoft Macintosh PowerPoint</Application>
  <PresentationFormat>On-screen Show (4:3)</PresentationFormat>
  <Paragraphs>487</Paragraphs>
  <Slides>26</Slides>
  <Notes>25</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ＭＳ Ｐゴシック</vt:lpstr>
      <vt:lpstr>Arial</vt:lpstr>
      <vt:lpstr>Century Gothic</vt:lpstr>
      <vt:lpstr>Comic Sans MS</vt:lpstr>
      <vt:lpstr>Courier New</vt:lpstr>
      <vt:lpstr>Lucida Grande</vt:lpstr>
      <vt:lpstr>Monotype Corsiva</vt:lpstr>
      <vt:lpstr>Symbol</vt:lpstr>
      <vt:lpstr>Default Design</vt:lpstr>
      <vt:lpstr>Equation</vt:lpstr>
      <vt:lpstr>Analysis of Algorithms CS 477/677</vt:lpstr>
      <vt:lpstr>Longest Common Subsequence</vt:lpstr>
      <vt:lpstr>Recursive Solution</vt:lpstr>
      <vt:lpstr>Improving the Code</vt:lpstr>
      <vt:lpstr>Improving the Code</vt:lpstr>
      <vt:lpstr>Weighted Interval Scheduling</vt:lpstr>
      <vt:lpstr>Weighted Interval Scheduling</vt:lpstr>
      <vt:lpstr>1. Making the Choice</vt:lpstr>
      <vt:lpstr>2. A Recursive Solution</vt:lpstr>
      <vt:lpstr>Top-Down Recursive Algorithm</vt:lpstr>
      <vt:lpstr>Top-Down Recursive Algorithm</vt:lpstr>
      <vt:lpstr>3. Compute the Optimal Value</vt:lpstr>
      <vt:lpstr>Memoized Version</vt:lpstr>
      <vt:lpstr>Analysis of Running Time</vt:lpstr>
      <vt:lpstr>4. Finding the Optimal Solution</vt:lpstr>
      <vt:lpstr>An Example</vt:lpstr>
      <vt:lpstr>Segmented Least Squares</vt:lpstr>
      <vt:lpstr>Segmented Least Squares</vt:lpstr>
      <vt:lpstr>Segmented Least Squares</vt:lpstr>
      <vt:lpstr>(1,2) Making the Choice and Recursive Solution</vt:lpstr>
      <vt:lpstr>3. Compute the Optimal Value</vt:lpstr>
      <vt:lpstr>Greedy Algorithms</vt:lpstr>
      <vt:lpstr>Activity Selection</vt:lpstr>
      <vt:lpstr>Activity Selection</vt:lpstr>
      <vt:lpstr>Activity Selection Problem</vt:lpstr>
      <vt:lpstr>Readings</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 Monica Nicolescu</dc:creator>
  <cp:lastModifiedBy>Monica N Nicolescu</cp:lastModifiedBy>
  <cp:revision>679</cp:revision>
  <cp:lastPrinted>2024-04-02T16:44:13Z</cp:lastPrinted>
  <dcterms:created xsi:type="dcterms:W3CDTF">2011-01-18T17:28:39Z</dcterms:created>
  <dcterms:modified xsi:type="dcterms:W3CDTF">2024-04-16T22:43:49Z</dcterms:modified>
</cp:coreProperties>
</file>