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88" r:id="rId3"/>
    <p:sldId id="789" r:id="rId4"/>
    <p:sldId id="790" r:id="rId5"/>
    <p:sldId id="671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705" r:id="rId16"/>
    <p:sldId id="706" r:id="rId17"/>
    <p:sldId id="707" r:id="rId18"/>
    <p:sldId id="708" r:id="rId19"/>
    <p:sldId id="709" r:id="rId20"/>
    <p:sldId id="710" r:id="rId21"/>
    <p:sldId id="712" r:id="rId22"/>
    <p:sldId id="713" r:id="rId23"/>
    <p:sldId id="714" r:id="rId24"/>
    <p:sldId id="715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7087" autoAdjust="0"/>
  </p:normalViewPr>
  <p:slideViewPr>
    <p:cSldViewPr snapToGrid="0">
      <p:cViewPr varScale="1">
        <p:scale>
          <a:sx n="128" d="100"/>
          <a:sy n="128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E7FFB809-E9AD-8F4D-817F-9A8D22A5DA3E}"/>
    <pc:docChg chg="custSel modSld">
      <pc:chgData name="Monica N Nicolescu" userId="d91fedea-a1d2-4e41-a8bd-0f12e0c2736f" providerId="ADAL" clId="{E7FFB809-E9AD-8F4D-817F-9A8D22A5DA3E}" dt="2024-04-16T22:34:59.114" v="44" actId="7634"/>
      <pc:docMkLst>
        <pc:docMk/>
      </pc:docMkLst>
      <pc:sldChg chg="addSp">
        <pc:chgData name="Monica N Nicolescu" userId="d91fedea-a1d2-4e41-a8bd-0f12e0c2736f" providerId="ADAL" clId="{E7FFB809-E9AD-8F4D-817F-9A8D22A5DA3E}" dt="2024-04-16T21:01:50.025" v="43" actId="7634"/>
        <pc:sldMkLst>
          <pc:docMk/>
          <pc:sldMk cId="767857730" sldId="680"/>
        </pc:sldMkLst>
        <pc:inkChg chg="add">
          <ac:chgData name="Monica N Nicolescu" userId="d91fedea-a1d2-4e41-a8bd-0f12e0c2736f" providerId="ADAL" clId="{E7FFB809-E9AD-8F4D-817F-9A8D22A5DA3E}" dt="2024-04-16T21:01:50.025" v="43" actId="7634"/>
          <ac:inkMkLst>
            <pc:docMk/>
            <pc:sldMk cId="767857730" sldId="680"/>
            <ac:inkMk id="5" creationId="{329E0284-812D-9BB0-83C2-79FC026E5930}"/>
          </ac:inkMkLst>
        </pc:inkChg>
      </pc:sldChg>
      <pc:sldChg chg="addSp">
        <pc:chgData name="Monica N Nicolescu" userId="d91fedea-a1d2-4e41-a8bd-0f12e0c2736f" providerId="ADAL" clId="{E7FFB809-E9AD-8F4D-817F-9A8D22A5DA3E}" dt="2024-04-16T22:34:59.114" v="44" actId="7634"/>
        <pc:sldMkLst>
          <pc:docMk/>
          <pc:sldMk cId="3534622489" sldId="683"/>
        </pc:sldMkLst>
        <pc:inkChg chg="add">
          <ac:chgData name="Monica N Nicolescu" userId="d91fedea-a1d2-4e41-a8bd-0f12e0c2736f" providerId="ADAL" clId="{E7FFB809-E9AD-8F4D-817F-9A8D22A5DA3E}" dt="2024-04-16T21:01:50.025" v="43" actId="7634"/>
          <ac:inkMkLst>
            <pc:docMk/>
            <pc:sldMk cId="3534622489" sldId="683"/>
            <ac:inkMk id="7" creationId="{61A90D81-3D36-E43E-9D63-22783ACD3116}"/>
          </ac:inkMkLst>
        </pc:inkChg>
        <pc:inkChg chg="add">
          <ac:chgData name="Monica N Nicolescu" userId="d91fedea-a1d2-4e41-a8bd-0f12e0c2736f" providerId="ADAL" clId="{E7FFB809-E9AD-8F4D-817F-9A8D22A5DA3E}" dt="2024-04-16T22:34:59.114" v="44" actId="7634"/>
          <ac:inkMkLst>
            <pc:docMk/>
            <pc:sldMk cId="3534622489" sldId="683"/>
            <ac:inkMk id="9" creationId="{AA216EA0-3F8A-825E-0822-14BE4B1748E1}"/>
          </ac:inkMkLst>
        </pc:inkChg>
      </pc:sldChg>
      <pc:sldChg chg="addSp">
        <pc:chgData name="Monica N Nicolescu" userId="d91fedea-a1d2-4e41-a8bd-0f12e0c2736f" providerId="ADAL" clId="{E7FFB809-E9AD-8F4D-817F-9A8D22A5DA3E}" dt="2024-04-16T22:34:59.114" v="44" actId="7634"/>
        <pc:sldMkLst>
          <pc:docMk/>
          <pc:sldMk cId="4186333549" sldId="684"/>
        </pc:sldMkLst>
        <pc:inkChg chg="add">
          <ac:chgData name="Monica N Nicolescu" userId="d91fedea-a1d2-4e41-a8bd-0f12e0c2736f" providerId="ADAL" clId="{E7FFB809-E9AD-8F4D-817F-9A8D22A5DA3E}" dt="2024-04-16T22:34:59.114" v="44" actId="7634"/>
          <ac:inkMkLst>
            <pc:docMk/>
            <pc:sldMk cId="4186333549" sldId="684"/>
            <ac:inkMk id="7" creationId="{8359EC83-932F-0DA3-8BF8-0A24D888616D}"/>
          </ac:inkMkLst>
        </pc:inkChg>
      </pc:sldChg>
      <pc:sldChg chg="addSp">
        <pc:chgData name="Monica N Nicolescu" userId="d91fedea-a1d2-4e41-a8bd-0f12e0c2736f" providerId="ADAL" clId="{E7FFB809-E9AD-8F4D-817F-9A8D22A5DA3E}" dt="2024-04-16T22:34:59.114" v="44" actId="7634"/>
        <pc:sldMkLst>
          <pc:docMk/>
          <pc:sldMk cId="3513726677" sldId="685"/>
        </pc:sldMkLst>
        <pc:inkChg chg="add">
          <ac:chgData name="Monica N Nicolescu" userId="d91fedea-a1d2-4e41-a8bd-0f12e0c2736f" providerId="ADAL" clId="{E7FFB809-E9AD-8F4D-817F-9A8D22A5DA3E}" dt="2024-04-16T22:34:59.114" v="44" actId="7634"/>
          <ac:inkMkLst>
            <pc:docMk/>
            <pc:sldMk cId="3513726677" sldId="685"/>
            <ac:inkMk id="5" creationId="{42277702-C11C-23C9-CF2E-BE5B81C4D870}"/>
          </ac:inkMkLst>
        </pc:inkChg>
      </pc:sldChg>
      <pc:sldChg chg="addSp">
        <pc:chgData name="Monica N Nicolescu" userId="d91fedea-a1d2-4e41-a8bd-0f12e0c2736f" providerId="ADAL" clId="{E7FFB809-E9AD-8F4D-817F-9A8D22A5DA3E}" dt="2024-04-16T22:34:59.114" v="44" actId="7634"/>
        <pc:sldMkLst>
          <pc:docMk/>
          <pc:sldMk cId="1745605458" sldId="709"/>
        </pc:sldMkLst>
        <pc:inkChg chg="add">
          <ac:chgData name="Monica N Nicolescu" userId="d91fedea-a1d2-4e41-a8bd-0f12e0c2736f" providerId="ADAL" clId="{E7FFB809-E9AD-8F4D-817F-9A8D22A5DA3E}" dt="2024-04-16T22:34:59.114" v="44" actId="7634"/>
          <ac:inkMkLst>
            <pc:docMk/>
            <pc:sldMk cId="1745605458" sldId="709"/>
            <ac:inkMk id="6" creationId="{8CF65338-566A-27A5-34D1-47F42B619543}"/>
          </ac:inkMkLst>
        </pc:inkChg>
      </pc:sldChg>
      <pc:sldChg chg="modSp">
        <pc:chgData name="Monica N Nicolescu" userId="d91fedea-a1d2-4e41-a8bd-0f12e0c2736f" providerId="ADAL" clId="{E7FFB809-E9AD-8F4D-817F-9A8D22A5DA3E}" dt="2024-04-16T19:53:23.529" v="42" actId="20577"/>
        <pc:sldMkLst>
          <pc:docMk/>
          <pc:sldMk cId="1749978893" sldId="790"/>
        </pc:sldMkLst>
        <pc:spChg chg="mod">
          <ac:chgData name="Monica N Nicolescu" userId="d91fedea-a1d2-4e41-a8bd-0f12e0c2736f" providerId="ADAL" clId="{E7FFB809-E9AD-8F4D-817F-9A8D22A5DA3E}" dt="2024-04-16T19:53:23.529" v="42" actId="20577"/>
          <ac:spMkLst>
            <pc:docMk/>
            <pc:sldMk cId="1749978893" sldId="790"/>
            <ac:spMk id="3" creationId="{FF960F8B-F11B-90AC-B836-F66101966B25}"/>
          </ac:spMkLst>
        </pc:spChg>
      </pc:sldChg>
    </pc:docChg>
  </pc:docChgLst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0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8455 7932 7351,'-8'0'-36,"1"-2"35,-3-1 0,5 0 0,0-4 0,1 1 0,-1 1 0,0-2 0,-2 2 0,2-1 0,-1 1 0,1-2 0,-2 1 0,2-3 0,-1 0 0,0 0-241,1 1 217,1 5 0,-1-7 0,-3 3 0,-1 0 0,0 0 0,2 2 0,-2 2 1,-2 2-1,0 1 0,-1 0 0,0 1 0,1 2 10,-1 1 0,0 4 0,1-3 1,-1 1-1,1 3 0,-1 0 0,0 0 1,1-1-1,-1 1 0,0 2 1,1 0-1,-1 1 0,1-1 0,-1 1 1,0 0-1,1-1 8,-1 1 1,0 3-1,1 1 1,-1-2-1,0 0 1,1 1 0,0 0-1,2 1 1,2-1-1,-2 2 1,-2 0-1,0 1 1,0-1 0,2 1-1,2 0 1,-2 1 10,-2-1 0,1 4 1,1-4-1,1 2 0,-1-1 1,0 2-1,1-1 0,3 1 1,1-3-1,0 0 1,2-1-1,0 1 0,2-1 1,0 0-1,0-3 10,0-1 0,4 2 0,1 1 0,2-2 0,2-1 0,0-1 0,0 1 1,-1 1-1,1 1 0,0 0 0,0-1 0,-1 0 0,1 2 0,1-2 1,2-1-2,-1-2 0,1 1 0,0 0 0,0 0 1,3 3-1,0-1 0,-1-2 0,-1-3 0,-1 0 1,1 1-1,1 0 0,2-2 0,-2-3 0,-1-1 1,0 0-9,2-1 0,-1-2 0,5-1 0,-3 0 0,0 0 0,-1 0 0,2 0 1,0 0-1,0 0 0,-2 0 0,1 0 0,-1-1 0,1-2 0,-1-2 0,1 0-18,-2-1 0,0-3 0,0 2 0,2-4 0,-1 0 0,1-1 0,-1 0 0,1 1 0,-1-2 0,1-1 0,-2-3 0,-1-1 1,-1-3-1,-1-1 0,1-1 15,0 0 1,-2-5 0,-1 0 0,-3-2 0,1-2-1,-2-2 1,2-2 0,-1-1 0,2-2 0,0 2-1,-1 0 1,1 2 0,0-1 0,0 0 0,-1 0 17,0 2 1,3 3 0,-3-1 0,-1 2 0,-1 2-1,-1 2 1,0 1 0,-2 2 0,0 0 0,-2 1-1,0 3 1,0 2 0,-2 3 0,-1 1-9,-5 2 1,1 2 0,-2-1-1,-2 1 1,-3 2 0,-1 2-1,1 1 1,-1 0 0,-5 1-1,-2 0 1,-1 2 0,0 2-1,-1 2 1,0 2 0,-2 3-625,-1 4 612,-5 0 0,2 15 0,-5-2 0</inkml:trace>
  <inkml:trace contextRef="#ctx0" brushRef="#br0" timeOffset="1">18003 10595 8056,'2'6'-122,"1"-2"0,5-2 1,1-4-1,0-2 1,-2-3-1,-1-4 1,1 0-1,0-1 105,0 0 1,3 0 0,-2-3-1,2-1 1,2-3 0,0-3-1,1-2 1,1-5 0,3 0-1,1-5 1,1-2 0,2-4-1,1-1 1,2-3 0,1 0-1,-1 0 33,0 1 1,0 4 0,1-2-1,-1 2 1,-2 6 0,0 4-1,-1 5 1,0 2 0,-3 1-1,0 4 1,-2 3 0,1 5-1,-2 1 1,-3 3 56,0 0 0,-2 2 0,-2 7 1,-4 4-268,-3 2 1,4-3-1,3-3 1,3-3 193,0-1 0,1 0 0,-1 0 0</inkml:trace>
  <inkml:trace contextRef="#ctx0" brushRef="#br0" timeOffset="2">19155 9013 7468,'-4'-7'0,"0"-1"-75,1-1 1,1-2 0,-1 0-1,-1-1 1,0 0 0,-1 2 0,-3 4 65,-2 6 0,4 5 1,1 6-1,-1 1 0,0 1 1,-2 3-1,2 3 0,-1 3 1,2 1-1,0 2 0,1 1 1,0 2-1,0 0 0,2 2 1,-1 0-1,0 2-23,0 2 0,-1 1 0,4 0 0,0-1 1,0 1-1,0 0 0,0 1 0,0 1 1,0-1-1,1-4 0,2-2 0,0-4 0,0-2 1,-2-2-1,1-2 19,2-5 1,-2-3-1,6-3 1,1-3 0,1-1-1,2-2 1,0-2 0,-1-2-1,2-3 1,1-4 0,2-2-1,-2-3 1,-1-1 0,-1-2 23,-1 2 0,1-3 1,-2 1-1,-1-1 1,-2 0-1,-1 3 0,-1 1 1,0 1-1,-1 2 1,0 1 19,0 1 0,0 11 0,-3 0 1,2 7-1,2 1 0,1 1 1,4-1-1,0 1 0,1-2 0,1-2 19,0-4 1,-1-4 0,0-4 0,-2-4 0,-3-2 0,1-2-1,-2 1 1,1-2 0,-1-1 0,1-3 0,-4 0 0,0-1 0,-2 1-1,0 0-67,0 3 0,0 1 1,-2 2-1,-2-1 0,-3 0 1,-4 2-1,0 2 1,-1 4-1,0 3 0,1 1 1,-1 0-1,0 1 1,1 3-1,-1 4-24,1 2 1,3 2-1,0 1 1,0 1-1,2 2 1,2-2-1,3-1 1,1-2 0,0 2-1,0 2 1,0 0-1,0 1 1,0-1-1,0 2 18,0 1 1,4-3 0,1 5-1,0-1 1,1 2 0,1 0 0,2 1-1,1-2 1,2 2 0,-1 1 0,1 3-1,1 1 1,1 1 0,2-1 195,-2 0-167,4 0 0,-5 1 1,3 2-1,-4 0 1,0-3-1,0-1 1,-2 0-1,-2 1 1,-4-1-1,-3-2 1,-1-2-1,0-1 1,-1-3-1,-2 0-18,-1 0 0,-5-4 0,1 2 0,-2-5 1,-2-2-1,1-1 0,-1 0 0,-1-2 1,-1-2-1,-1-2 0,-1-2 0,1 0 1,-2 0-1,-1 0 0,-2-2 11,2-2 0,-3-2 1,5-6-1,-1-1 0,0-1 1,3-3-1,2 1 0,4-2 1,3-1-1,1-1 0,1-2 1,0-1-1,2 1 1,2 1 425,3 2-398,2-1 0,2-2 0,0 1 0,1 2 0,2 0 0,4-1 1,0 1-1,1 0 0,1-1 0,1 2 0,1 0 0,-1 1 1,0 0-1,-1 3-178,0 1 0,-2 2 0,-3 0 1,-2 2-1,-1 3 151,-1 1 0,-5 1 0,2 4 0</inkml:trace>
  <inkml:trace contextRef="#ctx0" brushRef="#br0" timeOffset="3">19701 9374 7917,'0'-12'-23,"0"4"1,0 1 0,2-1-1,0 3 1,2 5 0,-1 6-1,-1 6 1,1 2 0,1 3-1,0 0 1,-1 1 0,1 0-1,0 3-8,1 0 1,-3-1 0,3-2 0,-1-1 0,0-2 0,-2 1-1,-1-1 1,-1-1 0,2-2 0,0-3 0,2-1 0,-1 1 9,-2 1 0,-1-5 0,0-5 1,0-6-1,0-4 0,1-2 0,2 0 1,2-1-1,0-1 0,2-3 1,-1 1-1,3-2 0,0 1 29,-1 0 1,2-2-1,-3 3 1,1 2-1,-1 1 1,2 0-1,2 0 1,-1 0-1,-1 3 1,-1 1-1,1 2 1,1 2-1,2 1 1,0 0-1,-1 2-12,1 1 0,-1 4 1,0 3-1,-2 0 0,-1 3 1,1 1-1,0 2 0,0 0 1,-3-1-1,1 1 0,-2 0 1,0 1-1,-2 1 1,-1 1-1,1-1-23,1-1 1,-1 0 0,-3 2 0,0 0-1,-1-1 1,-1 0 0,-2 1 0,0 0 26,-1-1 0,-2-1 0,-4-1 0</inkml:trace>
  <inkml:trace contextRef="#ctx0" brushRef="#br0" timeOffset="4">20353 10013 7489,'0'12'-96,"0"-4"1,0 0 0,0 1-1,0 1 1,0 2 87,0-1 1,0 1 0,0 0 0,1-1 0,3-1 0,2 0 0,2-4 0,0 0 0,1 1 0,1 2 0,2 1 0,-1 2-27,1 0 0,5 3 0,1 2 0,0 1 0,-1 1 0,0 1 0,1 0 0,1 4 0,-1 1 0,0 3 1,-1-1-1,1 1 0,-1 1 0,0 0 0,-3 1 23,-1 2 1,-5-2-1,-2 0 1,1 0 0,-2-1-1,0 4 1,-1-1 0,0 0-1,-1-1 1,0 1 0,-2 2-1,-1 1 1,-1 0 0,-2-2-1,0 0 14,0-2 0,-2 0 0,0 4 0,-2-2 0,-1 0 0,1-4 1,0 1-1,1 0 0,-1 1 0,-2-2 0,-1 0 0,0-2 0,1 0 1,1-1-1,-1-1 6,-2-2 0,1 0 0,1 0 1,1-1-1,-1-1 0,0-3 0,1 0 1,3-1-1,1 0 0,1-3 1,-1-1-1,0-1 0,0-1 13,1 1 0,1-1 0,-1 1 0,-1 0 0,2-1 59,0 1 0,1-6-364,-3-2 0,2-2 283,-6-2 0,0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6443 6431 8046,'0'-6'-945,"0"1"971,0 5 1,0 5 0,0 3-1,0 2 1,0 2 0,0-1-1,0 1-22,0 0 0,0-1 0,0 1 1,0-1-1,-1 1 0,-2 0 0,-1-1 1,2 1-1,0 0 0,2-1 0,0 1 1,-1-1-4,-3 1 1,3-4 0,-3 0 0,3 1 0,1 1 0,0 3 0,0 1 0,0 2 0,-2-2 0,0-1 0,-2 0-1,1 1 1,1 1 0,-1 0 0,-1-2 0,1-2-3,-3 1 1,4-1 0,-5 1 0,1 0 0,1-1 0,-2 1 0,1 0-1,-2-1 1,0 1 0,0 0 0,-1-1 0,0 1 0,0-1 0,2 1-1,-2-2-1,-2-2 1,3 2-1,1-2 1,-2 1-1,-2 0 1,0-1 0,-1 1-1,0 1 1,0 2-1,-1 0 1,0-1 0,2 0-1,1-2 1,0-2-2,-2 3 0,-3-1 0,-1 0 1,2-2-1,1 2 0,1 2 1,-1-1-1,-1-1 0,-1-1 1,0 0-1,1-1 0,0 0 1,-2-1-1,2 1 0,1 1 0,2-2 0,-5 4 1,1-3-1,0 1 0,3-1 1,-1 2-1,-2 0 0,0 0 1,1-1-1,1 1 0,1 2 1,-1 0-1,-1 1 0,-2-1 1,2 0-7,1-3 1,2 2-1,-1-2 1,0 2-1,1 0 1,-1-1-1,1-1 1,-1 1-1,0 1 1,1 2-1,-2 0 1,-1-1-1,-2 1 1,1 0-1,-1-2 11,1-2 0,-1 2 0,3-2 1,-1 2-1,-2 2 0,1-1 0,-1 1 1,1 0-1,-1-1 0,1 1 0,-2 0 1,0-1-1,-1 1 0,1-1 0,1 1-9,0 0 0,1-1 0,-1 1 1,1 0-1,-1-1 0,1 1 0,0-1 1,2 1-1,2 0 0,-1-1 1,0 1-1,1 0 0,-2 1 0,-1 1-1,-2 1 1,1 1 0,3-5 0,-1 1 0,-1 1 0,-2 1 0,1 2 0,-1-2 0,0 0 0,-1 0 0,0 2 0,2-2 0,-1-1 0,0 0 0,1 1 9,-2 2 0,3-1 0,-5-3 0,-1-1 0,1 1 0,1 0 1,1-1-1,1 1 0,1 0 0,-2-1 0,0 0 0,1-2 1,0-2-1,1 2 0,-1 2 3,2 0 1,1-3-1,1-1 1,-1-1-1,-1 0 1,-1 2 0,0 0-1,2-2 1,2 1-1,-1-2 1,1 2-1,-1-2 1,0 1 0,1-1 2,-1 0 0,-1 3 0,-1-3 0,-3 1 1,0 0-1,1-1 0,1 0 0,2-1 0,2 0 1,-1 0-1,0 0 0,1 0 0,-1 0 13,1-2 1,-1 1-1,0-1 1,1 2-1,-1 0 1,0 0-1,1 0 1,-1 0-1,1 0 1,-1 0-1,0-2 1,2 1-1,1-1-5,1 2 1,2 1 0,-3-2 0,1 1 0,-1-2 0,-1 1 0,-2 0 0,0 0 0,1 1 0,-1 0 0,0 0-1,1 0 1,-1 0 0,0 0 0,1-2 0,1 1 0,0-1 0,3 2 1,-2 0-1,-2 0 0,0 0-209,-1-1 0,4-2 1,2-2-1,1-3 192,2-4 0,7-2 0,2-2 0,2 0 0,0 1 0,0-1 0,3 0 0</inkml:trace>
  <inkml:trace contextRef="#ctx0" brushRef="#br0" timeOffset="1">4047 8281 8046,'5'-7'-310,"-3"1"0,0 3 0,-4-1 372,-6 2 1,1 2 0,0 2 0,-1 3 0,0 1 0,2 0 0,-1-1 0,2 2-1,-1-2 1,1 1 0,-2 1-59,1 2 0,2-3 1,-3 2-1,1 0 1,-1-1-1,0 1 1,-1 1-1,0 2 1,-1 0-1,-1 2 1,-2 1-1,0 2 0,1-2 1,-1 0-21,1 2 1,0-3-1,2 2 1,1-1-1,-1 1 1,0 0-1,0-1 1,3-1 0,1-1-1,2 0 4,2-1 0,1-3 0,1-2 0,3 0 0,4-3 0,2 1 1,2 0-1,-1-1 26,1-2 0,0 3 1,-1 0-1,1-2 1,-1 0-1,1-2 1,0 0-1,-1 0 0,1 0 1,0 0-1,-1 0 1,2 0-1,1 0 1,3 0 10,1 0 1,-4 0 0,3 0 0,-1 0-1,1 0 1,-1 0 0,1 0 0,-3 0-1,-1 0 1,-1 0 0,0 0 0,-1 0-1,0 1 1,-2 2 89,-2 1-173,1-1 1,0-3-1,-2 2 1,1 0-1,-1 2 1,3-1-1,2-2 1,0-1-1,1 0 1,-1 0-1,1-1-794,0-3 1,-1 1 851,1-4 0,5-6 0,1-6 0</inkml:trace>
  <inkml:trace contextRef="#ctx0" brushRef="#br0" timeOffset="2">6152 6583 8121,'0'11'-360,"0"-4"1,0-1 0,0-2 492,0 4 0,2-3 0,1-1 0,5-3 0,3-1-126,0 0 1,1-1-1,-1-2 1,1-1-1,1 0 1,1 1-1,3-1 1,1 0 0,3 0-1,1-1 1,0 0-1,-2-1 1,0 3-1,0-1 1,2 0 1,2 1 1,-6-2 0,-1 1 0,-2 2 0,1 0 0,-2 1 0,-1-2 0,-2 0 4,1 0 1,-7 2 0,-4 2 0,-4 3-9,-4 4 1,5-2-1,-4 1 1,2-1 0,1 0-1,-1 4 1,0 0 0,0 1-1,1 1 1,1 0 0,-1-1-1,-1 1-4,2 0 0,0 1 0,1 1 0,-1 1 1,-2-1-1,1 1 0,2-1 0,1 1 1,0 0-1,0-2 0,0-2 0,0 2 0,0 3-64,0 3 0,0-2 0,0-2 1,0-2-1,0-1 0,0 0 62,0-1 0,0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3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9095 8188 6627,'6'0'-9,"-1"0"66,-5 0 1,-1 3-1,-2 3 1,-2 0-1,0 3 1,-1 0 0,0 0-1,1-1 1,1 1-68,-1 1 1,4 2 0,-3 0 0,3-1 0,1 1-1,0-1 1,1 0 0,2-2 0,2-1 0,1 1 0,3 1-1,2 2 1,0-1 0,1 1 0,0 0-13,-1-1 0,1 1 0,1-1 0,1 1 0,3-2 0,0-1 0,1-1 0,-2 1 0,3 2 0,-1 0 0,2 1 0,1-2 0,0-1 0,-2-1 0,2 1 26,1 1 1,0 2-1,-2 0 1,0-1-1,-1 1 1,0-1 0,1 1-1,-1 0 1,1-1-1,-2 1 1,0 0-1,0-1 1,3 1 0,-1 0-1,1-2 7,-2-2 1,-1 2 0,3-2-1,-2 2 1,1 2 0,-1-1 0,-1 1-1,0 0 1,1 0 0,0 3 0,0 0-1,-1-1 1,-1-1 0,-1-1 0,-1 0-1,2-1-15,1 1 0,-4-1 0,3 0 0,-1-2 0,0-1 0,1 1 0,1 1 0,-1 2 0,1-1 0,-1 1 0,1 0 0,0-1 0,2 1 0,-2-2 0,-2-1-4,1-1 1,-3 0-1,5 3 1,-1 1-1,-2 0 1,3-1-1,-3 1 1,2-1 0,1 1-1,0 0 1,0-1-1,-1 1 1,0 0-1,1-1 1,0 1 6,-1 0 0,4-1 1,-4 1-1,1-2 1,1-1-1,1-1 1,0 1-1,1 1 1,-1 2-1,-1-2 1,0-1-1,1-1 1,0 0-1,-2 0 6,2-1 0,-3 0 0,1 2 0,2-3 0,1 1 0,1-2 0,0 1 1,0 0-1,1 0 0,-1-1 0,0 0 0,1-2 0,-1 0 0,0-1 1,2 3-3,2 2 1,-3-5 0,3 3 0,-2-1 0,-2 2 0,1-1 0,-1 1 0,0-1 0,0 2-1,1-2 1,0 1 0,2 1 0,1 1 0,-1-1 0,-2 0-4,0-2 1,3 0 0,0-2 0,-1 2 0,0 0 0,0 2 0,1-2-1,-1 0 1,-2-1 0,1 0 0,0 0 0,4-2 0,-1 1 0,1-1 20,-3 2 0,2 0 0,0-4 0,1 1 0,-1 2 1,-2 1-1,-1-2 0,-2 0 0,0-2 0,0 0 0,1 1 1,-1 2-1,0 0 0,1 0 0,-1-2-17,0-1 1,-1 0 0,-1 0 0,-2 0 0,2 0 0,1-1-1,0-2 1,-2 0 0,0 0 0,-1 0 0,1 1 0,-1-2-1,0 1 1,1 1 0,-2-1-5,-1-1 0,3-1 1,-2 3-1,2-2 0,-2 0 1,0 0-1,0-1 1,1 0-1,1-2 0,-2 2 1,0-2-1,-1 2 1,1-1-1,-1 1 2,-1 0 1,0-3 0,-4 3 0,-1-1 0,1 1 0,-2 1-1,-1 0 1,-2-1 0,-1-1 0,-1-3-78,0-2 0,-1 4 0,-4-1 0,2-1 0,0-1 1,2-2-1,-1 0 0,-2 1 0,-1-1 75,0 0 0,0 1 0,0-6 0,0-1 0</inkml:trace>
  <inkml:trace contextRef="#ctx0" brushRef="#br0" timeOffset="1">12816 9258 7691,'-10'7'0,"1"0"0,1-2 0,-1-3 0,-1 0 0,-2-2-47,1 0 1,-1 5 0,2 3 0,1 2 0,2 2 0,2-1 0,4 1 34,3 0 0,1-5 0,5 0 0,1-2 0,1-1 0,2 0 0,-1 1 0,1 0 0,1 1 0,1 0 1,3 0-1,0-1 0,-1 2 0,0-1 0,-1 3 9,1 2 0,3-4 0,-3 1 0,-2 1 0,0 1 0,-1 2 0,0-2 0,-4-1 0,-1-1 0,-3 1 1,0 2-1,-2 0 0,-2 1 0,-2 0 0,-3-2 14,-4-2 1,-2 2 0,-2-2 0,0 2 0,1 2-1,-2-2 1,-1-1 0,-3-1 0,0 1 0,0 1 0,2 1-1,-1-2-11,1-2 0,-6-4 0,3 2 0</inkml:trace>
  <inkml:trace contextRef="#ctx0" brushRef="#br0" timeOffset="2">9281 8188 7787,'-12'5'-226,"4"-4"0,1 3 0,-2-3 0,-2-1 0,0 0 0,-1 0 0,0 0 276,1 0 1,3 0 0,0 0 0,-1 0 0,-1 0 0,-2 0 0,1 0 0,-1 1-33,0 3 0,6-1 0,1 3 0,1 1 1,0-1-1,0 5 0,0 2 0,0 2 0,2-1 1,0 1-1,2 0 0,0 3 0,0 1 1,0 0-1,0-1 10,0 0 0,0-4 1,0 1-1,0-2 1,0-1-1,0 0-40,0-1 0,0-9 1,0-6-1,0-5 1,0-3-1,0-1 1,0-1-1,0-2 0,0 1 1,0-2-1,0-2 1,0-3-1,2 0-28,2 2 1,-2-3-1,6 1 1,1-4 0,1 0-1,2 2 1,0 1-1,-1 1 1,1 1 0,-1 2-1,1-1 1,0 2-1,-1 3 1,2 2 67,3 1 1,-3 2 0,2 2 0,-2 4 0,-1 4 0,-2 4 0,-2 4 0,-3 2 0,-1 2 0,1-2-23,2-2 0,-5 2 1,3-2-1,-1 2 0,1 2 1,2 0-1,1-1 0,-1 1 1,1-1-1,0 1 0,0 0 1,-1-1-1,2 1 0,2 0-6,0-1 0,6 1 0,1-1 0</inkml:trace>
  <inkml:trace contextRef="#ctx0" brushRef="#br0" timeOffset="3">22237 7955 7942,'-4'-8'10,"0"0"0,0 1 1,0-1-1,0 0 1,0 0-1,0 1 1,-1 0 8,-1 2 0,2-3 0,-4 4 0,-1 2 1,-1 1-1,-2 1 0,2 1 0,1 1-86,1 2 0,4 5 0,-2-1 1,-1 2-1,2 2 0,0 0 1,1-1-1,0 1 0,0 0 0,2 0 1,0 3-1,2 0 58,0-1 1,6-2 0,1-3-1,5-2 1,2-2 0,3-3 0,1 0-1,3-2 1,1-2 0,1-2 0,0-3-1,1-4 1,-1 0 0,1-1 0,2-1 20,1-2 1,-1 0 0,-5-3 0,-3 0 0,-1 1 0,-3 1 0,-1 1 0,-3 3 0,-2 0 0,-4 0 11,-3 1 1,-6 5-1,-2 6 1,0 6 0,0 3-1,1 1 1,1 3-1,-2 0 1,2 0 0,-1-2-1,0 2 1,1 2 0,3 0-1,0 1-35,2 0 0,0 1 0,0 4 1,0-2-1,0 2 0,0 1 1,0 1-1,0 0 0,0 2 1,0 1-1,2 1 0,0-1 1,2 0-1,-1-1 0,-2 3 6,-1-3 0,0 1 1,0 0-1,0 1 0,-1-1 1,-2-1-1,-2-3 0,-2-2 1,-2 0-1,0-1 0,0-1 1,0-2-1,-2-3 1,-4-2 40,1 1 1,0-2-1,0-1 1,-2-2 0,1-2-1,-1-1 1,-1 0-1,-1 0 1,-1-2 0,0-1-1,1-1 1,-1 0-1,1 0 1,-1 0 0,1 0-54,2 0 0,3 0 0,2 0 0,0-1 0,2-1 1,2-4-1,-1 0 0,0-2 0,2 0 0,-1 1 0,2-2 1,0-2-1,2-2 17,2-2 0,1 2 0,0-4 0</inkml:trace>
  <inkml:trace contextRef="#ctx0" brushRef="#br0" timeOffset="4">22551 7897 7169,'11'4'0,"0"1"-35,-4 1 1,2-2 0,-3 4-1,0 0 1,2-1 0,0 1 0,-1 1-1,1 2 1,0 0 0,0 1 0,1-1-1,0 1 79,-2 0 1,2-1-1,-5 1 1,-1 0 0,-1-2-1,1-1 1,1-1-1,-1 1 1,-3 0-44,-4-1 0,-2-5 1,-1-6-1,3-5 1,3-2-1,1-2 0,0-1 1,0-1-1,0-2 1,1 1-1,3-2 0,3-1 1,4-2-2,0 1 1,-1 4 0,0-4 0,3 1 0,0 0-1,1-1 1,0 1 0,3 2 0,0 3 0,1 2-1,-1-1 1,-1 0 0,-1 2 0,-2 2 0,-2 5-5,1 1 1,-1 4 0,1 1-1,-2 5 1,-1 2 0,-1 2-1,1 0 1,0 1 0,0 1-1,-1 1 1,0 0 0,0-2-1,-1-3 1,2-1 14,2-1 0,-4-2 0,1 2 0,0-3 0,0-1 0,0 0 1,1-2-1,1-2 0,2-2 0,-1-3 0,1-2 0,-2-2 1,-1-1-1,-2-2-7,-2 1 0,3-5 0,-3 1 1,0-1-1,1 1 0,0-1 1,-1 0-1,-3 1 0,0-2 1,-2 0-1,0 1 0,0 1 0,-2 2-6,-2 2 7,3 4 0,-8 1 0,4 3 0,-2-1 0,-2 3 0,-1 4 0,-2 4 0,2 4 0,1 0 0,1 1 0,1 0 0,0 1 2,3 2 0,-1-2 1,0 4-1,0-2 1,0 2-1,2 0 1,2 1-1,1-1 1,0 0-1,0-2 1,0 1-1,0-1 1,1-1-1,3-1 1,4-1 15,2 0 0,2-1 1,0 0-1,3-4 0,0-3 1,1-3-1,-1-1 0,2-1 1,0-3-1,0-3 0,-2-4 1,1-2-1,0-2 0,2-5-7,3-2 1,-3-1 0,0 0 0,0 0 0,-1-1 0,0 1 0,-3 0 0,-1 0 0,-3-1 0,0 1 0,-4 1 0,-1 3-1,-2 3 1,-2 3-14,-1 2 0,0 3 1,-1 1-1,-3 2 1,-4 4-1,-2 2 0,-1 4 1,2 2-1,2 2 1,-2 1-1,0 2 1,0 0-13,1-1 1,0 5 0,-2-1 0,1 1 0,2-1 0,1 1-1,1-1 1,-1 1 0,4-1 0,0-1 0,2 1 0,0-1-1,0 1 1,0 0 0,2-4-145,2-3 1,2 1-1,6-4 1,-1 0-1,2 1 1,2-4-1,1-1 1,2-1 0,3 0 152,1 0 0,6 0 0,2 0 0</inkml:trace>
  <inkml:trace contextRef="#ctx0" brushRef="#br0" timeOffset="5">23818 7757 8229,'-11'-1'9,"-1"-2"0,0-2 1,1 0-1,-1 0 0,1 2 1,-1 2-1,0 1 0,1 1 1,-2 3-1,-1 5-109,-2 5 1,-5 1 0,3 4 0,-1 2 0,1 2 0,1 3 0,3 2 0,1 1 0,2-1 0,4-3 0,3-3 0,3-4 0,1-2 90,0-1 1,1-8 0,3-4 0,3-6 0,4-6 0,0-4 0,1-3 0,1-2 0,1-4-1,2-3 1,-1-3 0,1-1 0,1-1 0,-1 2 0,2-2 9,1 1 1,-4-4-1,3-4 1,-1-2 0,-3 2-1,-1 2 1,-1 2 0,-2 4-1,-1 2 1,-2 5-1,-2 5 42,-3 4 1,-4 12 0,-3 4 0,-2 8 0,-1 3 0,1 3 0,-1 1 0,-1 4 0,0 2 0,0 4 0,2-1 0,1 0 0,1 0 0,-2-1 0,2-2-58,0 0 1,0 3 0,2 1 0,-1 1 0,2-1 0,0-2 0,2-2 0,2 0 0,1-2 0,5-2-1,1-2 1,0-2 0,0-4 0,3-5 0,2-2-7,0-2 0,3-2 0,0-2 0,1-3 1,3-5-1,-1-5 0,1-4 0,-2-2 0,1 0 1,-1-3-1,1-3 0,0-1 0,1-1 0,0 1 51,-2 1 1,-5 6 0,2 0-1,-5 1 1,-3 1 0,-5 4 0,-6 5-1,-5 6 1,-2 6 0,-2 6-1,0 4 1,-3 3-35,0 2 1,-5 1 0,5 1 0,1-2 0,2 0 0,3-1-1,1 1 1,1-1 0,-1 0 0,1-3 0,2-1 0,3-1 0,2-2-44,3-2 0,1-4 0,7-8 0,3-4 0,1-2 1,3-3-1,1-3 0,0-2 0,0-1 0,-1 1 1,0 1-1,-2 1 0,-2 1 0,-3 1 0,-2 2 31,-3 3 0,3 8 1,-5 1-1,-1 7 1,-2 8-1,-1 4 1,0 3-1,0 3 1,1 2-1,3 4 0,2 2-9,1 2 0,2 0 0,-4 1 0,0 2 0,2 2 0,-2 0 0,0 0 0,-2-3 0,-2 0 0,-1-1 1,0 1-1,0 2 0,0-2 0,0-2 0,-1-2 24,-3-2 0,1-5 0,-5 1 0,-1-3 0,-1-1 0,-2 1 0</inkml:trace>
  <inkml:trace contextRef="#ctx0" brushRef="#br0" timeOffset="6">23958 8455 7899,'8'-27'0,"-2"0"-45,-1 1 0,4-6 0,-1 1 0,2 2 0,3 3 0,2 3 0,1 0 0,2 0 0,3 1 1,1 1-1,1 3 0,2 1 0,1 2 0,1 0-103,-1 4 1,-2-2 0,0 8 0,-3-1 147,-1 1 0,7 1 0,-2 4 0</inkml:trace>
  <inkml:trace contextRef="#ctx0" brushRef="#br0" timeOffset="7">22620 9071 7952,'-10'-1'-81,"1"-1"1,1-2 0,-1 0 0,-1 0-1,-2-1 1,1 0 0,-1-1 0,0 4-1,-1-1 1,-2 1 0,-4-2 0,-2 1 82,2 2 1,-3 5 0,2 1 0,-2 1 0,0 5 0,2 2 0,1 3 0,1 1-1,2 1 1,-1 0 0,4 2 0,4-1 0,5 1 0,3-1 0,1 0 0,1-1-1,3-1-5,4-3 1,2-1-1,3-1 1,1-2-1,3-1 1,0-2 0,1-2-1,0-2 1,1-2-1,1-1 1,-1-1 0,2-3-1,-1-4 1,1-2-101,-2-2 0,2-1 0,5-2 0,1-5 0,-1-2 0,-2-2 1,0-2 102,-1-1 0,5-11 0,2 2 0</inkml:trace>
  <inkml:trace contextRef="#ctx0" brushRef="#br0" timeOffset="8">22818 8641 7806,'-11'-4'48,"-1"0"0,4 0 0,0 3 0,-1-1 0,-1-1 0,0 4 0,1 7 0,2 5 0,2 4 0,1 1 0,0 4 0,0 2-48,2 4 1,0 3 0,2-3 0,0 2 0,0 2-1,0 0 1,2 1 0,0-2 0,2 0 0,0-2 0,0-1-1,1-4 1,0-1 0,2 1 0,-2-1-115,0 0 1,0-5 0,-2-2 0,1-3 0,0-2 0,-1 1 0,3 0 0,0-2 0,3-2 0,2-6 0,-1-4 32,-2-6 1,2-4-1,-2-2 1,2-3-1,2-1 1,1-3 0,1 1-1,1-1 1,1 2-1,-1-2 1,1 0-1,-2 1 1,-1 2 0,-1 1-1,-1 3 175,1 1 1,-4 2 0,-2 5 0,-1 7 0,-2 8 0,-2 7 0,-2 2 0,-2 2 0,-1 2 0,0 2 0,1-1-54,-1 0 0,-4 0 1,4 1-1,0-1 1,0-1-1,0-3 0,2-3 1,1-3-1,1-2 1,0 1-1,1-2 1,3-3-1,4-6-81,2-3 0,1-8 0,2 1 0,2-3 0,1-5 0,1 0 0,1-1 0,-1 1 0,0 0 0,-3 2 0,-1-1 0,-1 2 0,-1 2 0,0 3 0,-2 2 59,-2 0 1,-4 5 0,1 8 0,-3 6 0,-1 1 0,0 1 0,0 0 0,0 1 0,0 1 0,0-1 0,0 1 0,0-2 0,1 0 0,3 1 0,3 0 0,1-1 0,-1-1 0,2-2 1,2-4-1,0-3 0,1-4 0,0-4 0,-2-3 19,-2-4 1,2 0 0,-4-1 0,2-1 0,-1-2-1,-1-3 1,-1-2 0,2 1 0,-2-1 0,0 1-1,-2 0 1,-2-2 0,-1 0 0,-1 1 0,-3 0-62,-4 0 1,-2 3-1,-2 1 1,0 3-1,1 3 1,-1 1 0,1 2-1,-1 2 1,0 3-1,1 2 1,-1 4 0,0 3-1,1 4 1,-1 2-52,1 2 1,0-1 0,3 6 0,3-1-1,1 0 1,1 0 0,0-3 0,2 0-1,1-1 1,1 1 0,3-2 0,4-1-1,2-1 1,2-2 0,-1-1-61,1-1 0,5-6 1,1 2-1,1-2 1,0-2 132,2 0 0,6-6 0,3 0 0</inkml:trace>
  <inkml:trace contextRef="#ctx0" brushRef="#br0" timeOffset="9">23679 8955 7982,'0'-6'-89,"0"-1"1,-2 6 0,-1 2 0,-5 7 0,-3 6 0,0 4 0,-1 3 0,1 1 127,-1 1 1,2 2 0,1 1 0,1 1 0,-1 0 0,0 0-1,0 0 1,2-1 0,2-1 0,2-4 0,2-1 0,1-5-1,0-2 1,0-1-225,0 0 1,1-6 0,3-2 0,4-4 0,2-4-1,2-5 185,0-5 0,-1-4 0,1-6 0</inkml:trace>
  <inkml:trace contextRef="#ctx0" brushRef="#br0" timeOffset="10">23725 8734 7959,'-11'0'-32,"-1"0"0,4-1 0,1-2 1,-1 1-1,1 3 0,3 5 0,3 5 1,1 0-1,1 0-415,3-3 0,3 1 0,4-4 0,1 0 447,0 0 0,4 4 0,3-2 0</inkml:trace>
  <inkml:trace contextRef="#ctx0" brushRef="#br0" timeOffset="11">23853 9071 8065,'-1'-7'73,"-2"-1"1,-2 0-118,-1 2 0,-1 2 0,-2 8 0,1 5 0,1 4 0,-1 2 1,1 1-1,1-1 0,1 2 0,0 0 0,2 0 0,2-2 0,1 1 1,0-1-52,0-1 0,1-2 0,3-4 0,4-4 0,2-3 0,3-1 0,2-1 0,4-5 0,0-4 0,0-5 0,1-4 0,-1-1 0,-1-2 0,-1 0 0,-3 1 144,-1 2 0,-3 5 0,0-2 0,-4 3 0,-1 4 1,-2 5-1,-2 8 0,0 5 0,2 3 0,2-1 0,0 1 27,0 0 0,3-1 1,-3 1-1,2-2 1,2-1-1,1-2 1,2-2-1,-1-2 1,1-2-1,0-1 1,-1-1-1,0-3 1,-2-4-72,-2-2 1,1-2 0,3 0 0,-2-1-1,-3-1 1,-1-1 0,-1-1 0,0 1-1,0-1 1,-2 2 0,0 0 0,-4 0 0,0-2-1,-3 2-14,-2 1 1,-1 5 0,-4 2 0,-3-1 0,-1 2-1,-1 0 1,-1 2 0,1 2 0,-1 2 0,0 3-1,-2 4 1,1 2 0,1 2 0,0-1 0,1 2 17,0 3 0,-2 1 1,3 3-1,2 0 0,1 0 1,1 1-1,1 0 0,1-2 1,2 2-1,4 0 1,3-1-1,1-2 0,1 0 1,3-1-1,5 1 54,5 0 1,0-3-1,4 0 1,0-2 0,0-3-1,3-1 1,1-2 0,1-2-1,1-2 1,-1-1-1,0 1 1,-1 1 0,-1-2-1,-3 0-155,-1-2 1,-2-4 0,-3-1 0,-1-1 0,1 0 0,0-1-1,-2-2 1,-2-1 0,-4-2 91,-3 1 0,4-1 0,2 1 0</inkml:trace>
  <inkml:trace contextRef="#ctx0" brushRef="#br0" timeOffset="12">19306 7606 8010,'0'-8'-1431,"-1"2"1440,-3 1 0,1 2 0,-5 7 1,-1 4-1,-1 1 0,-2 1 0,-1 0 1,-1 3-1,-3 2 0,-1 0 1,-2 2-1,-1 1 0,-1 3 0,0-1 1,-3 1 2,1-2 0,-1-1 1,2 2-1,0-5 1,0-2-1,1-1 1,1 0-1,3-2 1,1-1-1,3-3 1,1 0-1,1-3 5,1 3 1,2-6 0,5 0 0,8-7 0,5-3-24,2-2 1,1 4 0,0 1 0,-1-2 0,1 0 0,-1 0 0,2 1 0,2-1 0,1-2 0,1 0-1,1-1 1,-1 2 0,1 1 0,0 1 0,2-1-3,-2-1 1,2-1 0,-4 2 0,-2 3 0,-1-1 0,-1 2-1,-1 0 1,0 1 0,-2 0 39,-2 0 1,-4-5 0,2 3 0,-1-2 0,0 0-59,-1-1 0,-1 3 1,1-2-1,2 0-152,1 2 1,-2 1 229,4 5 1,-5 1 0,-1 3 0,-4 4 0,-8 2-1,-2 2 1,-4-1 0,1 1 0,-2-1-45,-3 1 1,-2 4 0,-1 0 0,-1 2 0,-2 3-1,-1 1 1,1 1 0,1-1 0,2-1 0,0-2 0,1 1-1,2-2 1,5-3 0,3-2-221,4-1 1,-2 0 0,4-1 212,-1 1 1,6-7 0,6-4 0,2-5 0,2-2-1,0-3 1,0-1 0,-2-2 0,4-1 0,2-1-1,2-2 1,1 1 0,-1-1 0,2 1 0,0-1 14,0-1 0,3 1 1,0-5-1,2 2 1,0-1-1,-2 1 1,-2 1-1,0 1 0,-1 3 1,0 1-1,-3 1 15,-1 1 1,-6 5-1,-5 5 1,-3 5 0,-3 2-1,0 2 1,0 0-30,0 0 0,-5-1 0,2 5 0,-2 0 1,0-1-1,1 1 0,-1 0 0,-2 1 1,0 1-1,-2 1 0,-1 1 0,-2-1 0,1 2 1,-1 1-105,1 3 0,-1 0 0,4-1 0,1-2 0,1-1 0,2-1 0,4-1 102,3 1 0,1-1 0,0-3 0</inkml:trace>
  <inkml:trace contextRef="#ctx0" brushRef="#br0" timeOffset="13">20132 7618 7950,'-8'-5'-284,"1"-3"1,1-1 0,1 0 0,-2 2 0,2 1 476,0-1 1,0 1 0,2-3 0,-2 2 0,0 1 18,0-1-220,1 5 1,5-3-1,3 5 1,4 1 0,2 3-1,2 2 1,-1 2 0,1 0-1,1 1 1,1 1-13,2 2 0,0-1 0,0 1 1,2 0-1,1-1 0,1 2 1,0 1-1,2 2 0,0-1 0,-1 1 1,-3 1-1,-1 0 0,-2-1 1,1 0-1,-2-1-15,-3 1 1,0-1 0,-4-3 0,0 1 0,1 1 0,0 2 0,0-2-5,-1-1 72,-4-7 0,2-2 0,-5-8 1,0-3-1,-1-4 0,-2 0 0,-2-1 1,0 0-55,0 1 0,-4 0 1,2 2-1,-1 2 1,1-3-1,-2 0 0,-2-2 1,0 1-1,-1-1 1,-1 1-1,-1-1 0,-2 0 1,1 1-1,-1-1 54,1 0 1,-2 1 0,3-1 0,-2 1 0,2 0 0,1 2 0,2 3 0,0-1 0,2 2 0,1 0 16,-1 2 0,4 3 0,3 3 0,3 2 0,4 0 0,2 2 0,2-2 1,0 1-55,-2 1 1,4-3-1,-3 2 1,2 1-1,2-1 1,0 2-1,3 0 1,0-1-1,1 2 1,-1 2-1,2 0 1,1 2-1,3 1 1,1 2-1,1-1-24,0 2 0,2-2 0,-1 3 0,1 0 0,-3-2 0,0 3 0,0-3 0,1 1 0,-1-3 0,-3-1 0,-2-1 0,-1 0 0,-1-1 0,-1 1 52,-1-1 0,-2-3 0,-2-1-102,-2-2 0,-5-1 1,-2-4-1,-7 0 78,-3 0 0,4 0 0,0 0 0</inkml:trace>
  <inkml:trace contextRef="#ctx0" brushRef="#br0" timeOffset="14">20504 3361 8107,'-12'0'-16,"0"1"0,1 2 0,-1 1 0,1-2 0,-1 0 0,0-1 0,1 2 0,-1 0 0,0 0 7,1-2 1,-1-1-1,1 0 1,-1 2-1,0 0 1,1 2-1,-2 0 1,-1 0-1,-2 1 1,1 0-1,-1 2 1,-1-1-1,-1 3 1,-1 1-1,-1 2 1,1 1 5,-2 3 1,-5-2-1,-1 4 1,1-1 0,2-2-1,1 1 1,-1 0 0,2 1-1,2 0 1,2-1 0,1-2-1,3-1 1,1-3 0,1 0-1,2 1-140,2 0 1,-1-3-1,4 0 1,-2 0 0,0-1-1,-1 0 143,0-2 0,5-1 0,-7-4 0,4 0 0</inkml:trace>
  <inkml:trace contextRef="#ctx0" brushRef="#br0" timeOffset="15">19759 3594 8365,'-7'-2'-195,"-1"-1"0,0-5 0,0-1 0,2 0 0,1 1 249,2-1 1,2 2 0,2 1 0,2 2-75,1 5 1,0 5 0,-4 5 0,0 1 0,0-1 0,-2 1 0,0 0 0,-2-1 0,0 1 0,0 0 0,0-1 0,0 2 0,0 1 0,-1 2-3,-1-2 1,3-1-1,-1-1 1,2-1-1,-1 1 1,-1 0-1,2-1 1,0 1 0,2-1-1,0 1 1,2-2-1,2-1 1,3-2-125,4-2 0,0-1 0,1-4 0,1 0 146,2 0 0,3 0 0,6 0 0</inkml:trace>
  <inkml:trace contextRef="#ctx0" brushRef="#br0" timeOffset="16">21213 3466 8310,'-8'0'-102,"1"0"1,-2 0 0,-2 0 0,0 0 0,-1 1 0,0 2 0,1 2 0,-1 1 0,1 3 61,-1 2 1,2-4 0,1 0 0,2-1 0,1-1 0,0 2 0,0-1-1,1 3 1,0 2 0,2 0 41,2 1 0,6-4 1,3 0-1,2-1 1,3 1-1,1-1 1,2-1-1,-1-1 1,1 2-1,-1-2 1,1 1-1,-1-1 1,1 2-1,-2-1 58,-1 3 0,-2-2 1,1-1-1,0 1 1,-2-1-1,-1 3 1,-2 2-1,-2 0 1,-3 1-1,-2-2 1,-2-1-1,-3-1 1,-3 1-1,-4 0-30,-2-1 0,-2 1 1,4-5-1,-3 0 1,0 0-1,1-1 0,-1 0 1,1-2-1,-1-1 1,0 0-1,3 0 0,0 0 1,0 0-1,1 0-205,-1 0 0,4-1 0,2-3 1,1-4-1,2-2 0,3-2 1,4 1 174,4-1 0,7-5 0,3-1 0</inkml:trace>
  <inkml:trace contextRef="#ctx0" brushRef="#br0" timeOffset="17">21504 3291 8310,'-1'-14'1,"-2"2"0,-2 2 14,-2 0 1,4-1-1,-5 4 1,0 4 0,0 6-1,2 4 1,1 4 0,2 2-15,2 2 1,1-1 0,0 6 0,0-1 0,1 1-1,2-1 1,1 2 0,-1 1 0,3 2 0,0 2-1,2 2 1,0 2 0,1 4 0,1 2 0,2 3-112,-1-2 1,0-1 0,-2-2 0,-3-3 0,1-4 0,-2-2 0,0-3 0,-3-3 0,0-2 0,-1-2 0,2 1-1333,0-2 1442,1-6 0,-9-8 0,-1-7 0</inkml:trace>
  <inkml:trace contextRef="#ctx0" brushRef="#br0" timeOffset="18">21295 3780 8310,'-7'-2'-234,"3"-1"1,4-5 0,4-1 0,4 0 0,4 1 0,2 0 261,1 2 0,6-5 0,0 4 0,3-4 0,5 0 1,0 0-1,2 2 0,0 2 0,-1-1 0,0 0 0,-2 2 1,1 0-1,-5 4 0,-2 1 0,-4 1-23,-1 0 0,2 0 1,-3 0-1,-2 0 1,-1 0-1,-3 1 1,-2 3-1,-4 3 1,-4 4 4,-4 0 1,3 1-1,-3 0 1,1-1-1,1 1 1,-2 0 0,1-1-1,2 1 1,1 0-1,0-1 1,0 1 0,0-1-1,0 1-63,0 0 0,5-6 1,3-2-1,4-3 1,2-2-1,1-2 1,1-2-1,-1-3 1,1-3-1,-2-5 1,-1 0-1,0-3 1,0 1-1,0-2 33,-3-2 1,-5-5 0,2-2-1,-2-1 1,-3-2 0,0 0-1,-4 0 1,-1 2 0,-5 1 0,-2 4-1,-2 1 1,0 5 0,1 3-1,-1 5 224,0 3 0,1-1 0,-1 5 1,2 3-1,2 3-285,4 6 0,8-3 0,4-1 0,2-3 0,2-1 0,-1 0 1,1 0-1,0 0 0,-1 0 0,1 0 0,0 0 0,-1 0 81,1 0 0,5-5 0,1-1 0</inkml:trace>
  <inkml:trace contextRef="#ctx0" brushRef="#br0" timeOffset="19">22109 3280 8310,'0'11'-150,"0"-3"1,0 0 0,0 1-1,0 1 1,0 2 0,0-1-1,0 1 1,0 1 172,0 3 0,0-2 0,0 5 0,0 3 0,0 3 0,0 2 0,0-1 0,0-1 0,0 1 0,0 1 0,-2-1 1,0-1-1,-2-2 0,1 0 0,2-1-92,1-2 1,-1-3 0,-2-6 0,-1 1-1,3-3 1,2-5 0,3-8 0,0-7 0,1-4 0,-2 1 1,5-6-1,-1 0 1,1-2-1,0-2 1,1 1-1,1-1 0,2-2 1,-1-1-1,1 1 1,-2 1-1,-1 2 1,-1-2-1,0 0 177,-2-3 1,4 5-1,-7 5 1,0 1-1,-2 2 1,-1-1-1,-1 2 1,-2 5-70,0 8 0,-1 2 0,4 7 0,0 1 1,0 1-1,0 2 0,0 1 0,0 1 0,1 3 1,2 1-1,0 3 0,1 0 0,0 3 1,1-1-1,0 2-92,1 2 0,1-3 1,-3 3-1,0-2 0,0-2 1,1 0-1,0-1 1,1-1-1,-3-3 0,1-1 1,1-3 51,2-1 0,1-1 0,3-1 0</inkml:trace>
  <inkml:trace contextRef="#ctx0" brushRef="#br0" timeOffset="20">22655 3687 7571,'8'4'0,"-1"1"0,-1 1-66,0 3 0,2-4 0,4 1 1,-1-3-1,1 1 0,0-1 0,-1-2 1,1-1-1,0 0 0,-1 0 0,2 0 1,1-1-1,2-2 0,-2-2 0,-1-1 1,-1-2-1,-1 0 105,1 0 0,0 1 0,-1-5 0,1 0 0,-1 1 0,0-1 0,-3 1 0,-5-1 0,-1 0 0,-4 1 0,-1 0 0,-7 4-210,-4 3 166,1-3 0,-7 6 0,3-3 0,-1 4 0,-2 4 0,1 2 0,0 2 0,-1 0 0,1 0 0,1-1 0,1 1 0,1 1 0,1 2 0,-1 0-1,2 1 1,5-4-1,3-1 1,1 2 0,2 2-1,3-1 1,4-2 0,5-3-1,4-1 1,4 0 0,1-2-1,2 0 1,2-2 0,2-2 6,-1-2 0,1 2 0,2-6 0,1-1 0,1-1 0,0-2 0,3 0 0,1 0 0,1-3 0,-4 0 0,0-1 0,-3 1 0,-2-1 0,-2 1 0,-3 1 56,-3 2 0,-4-2 0,-6 7 1,-6 2-1,-6 6 0,-5 8 0,0 7 1,-1 2-1,2 3 0,1 1-17,1 1 0,1 1 0,-2 4 0,3 1 1,-1 2-1,2 0 0,-1 0 0,1 2 1,0-1-1,2 2 0,0-3 0,1 0 1,-2-3-1,1 2 0,2-3-39,1-3 0,0 1 0,0-8 1,-1 0-1,-2-1 0,-1-1 0,2-2 1,-1-3-1,0-4-29,0-6 0,-1-1 0,4-7 0,0-1 0,0-2 1,0-4-1,0-1 0,0-2 0,0-3 0,0-1 1,0-1-1,0-1 0,0 1 0,0 0 0,1 0 18,3-1 1,-3 1 0,3 0-1,-1 0 1,-1-1 0,3 2-1,1 2 1,-1 2 0,-1 1-1,0 3 1,1-1 0,1 2-1,2 0 1,0 4 8,-1 3 0,-3 2 0,4 3 0,1-2 0,1-1 0,1 3 0,-2 2 0,-3 5 0,1-1 0,-2 1 0,0 1 0,-2 2 3,-2 1 0,3-2 1,0-1-1,-2 3 1,0 0-1,-4 2 1,0-1-1,-3-1 1,-1 0-1,1-3 0,1 2 1,-1 2-136,-3 0 0,2 0 1,-1-2-1,4-3 0,4-1 133,5-2 0,10-12 0,2-4 0</inkml:trace>
  <inkml:trace contextRef="#ctx0" brushRef="#br0" timeOffset="21">23423 3373 8188,'-1'-12'-137,"-3"2"1,-3 3 0,1 7 0,2 7 0,1 3 149,-1 2 1,3 1-1,-3 2 1,3 5-1,1 1 1,0 1 0,0 0-1,0 0 1,0 3-1,0-1 1,0 2-1,0 0 1,0 3 0,0-1-1,0 0-66,0-2 1,0-5 0,0-2 0,0 2 0,0 0 0,0-2 0,-1-3 0,-3-3 0,-3-2 0,0 1 0,-1-2 0,-1-2-21,-2-4 1,0-3 0,-1-1 0,2-1-1,1-2 1,2-2 0,1-1 0,1-3 0,-2-2-1,1 1 1,-2 1 0,0 1 0,1-1 94,-2-1 0,-1 2 1,1 1-1,3 1 0,0 1 1,0-2-1,1 1 1,1-2-1,0 0 0,1 1 1,1-1-1,5 0 26,5 0 1,2 2 0,3-3-1,2 1 1,5-1 0,2-1-1,2-2 1,2 0 0,3 1-1,-1-1 1,2 1 0,-2 0-1,2 2 1,-2 3 0,2 1-37,0 2 0,-8-2 1,0 1-1,-4 3 1,-4 2-1,-1 4 1,-2 2-1,0 2 1,-3 1-1,-5 3 1,-1 1-1,-2 2 1,0-2-1,0-1 26,0-2 0,0 2 0,-2 0 0,0 0 0,-3-3 0,0 1 0,-2-2 0,1 0 0,-3-3-158,-2 0 0,5-4 0,3-6 0,4-4 0,5-2 0,0-3 0,2-2 120,-2-5 0,10-2 0,-3-1 0</inkml:trace>
  <inkml:trace contextRef="#ctx0" brushRef="#br0" timeOffset="22">23679 3315 8188,'-12'0'-99,"0"-2"1,1 0 0,-1-2-1,2 3 1,2 3 0,6 5 0,4-1-56,6-2 0,2 1 0,2-1 0,-1-1 0,1-2 0,0-1 0,-1 1 0,1 2 0,0 1 154,-1-2 0,6 5 0,1-1 0</inkml:trace>
  <inkml:trace contextRef="#ctx0" brushRef="#br0" timeOffset="23">23783 3570 8161,'-10'-1'-44,"2"-3"1,-1 2-1,4-5 1,0 3-1,0 6 1,2 5 0,2 6-1,1 4 1,0 1 70,0 3 1,0 1 0,1 1 0,2 0 0,1-1-1,0-1 1,-1-3 0,1-1 0,-1-3 0,-2-1-1,0-3 1,2-1-25,1-1 1,4-7 0,-4-1-1,-1-6 1,1-4 0,1-2-1,2 0 1,1-1 0,-1-1 0,0-1-1,-1-1 1,0 1 0,0-1-1,-1 2 1,2 1-120,-1 1 1,-2 1 0,4 0 0,-1 5 0,0 6 94,-3 6 1,-3 5-1,-1 0 1,1 0-1,2-2 1,2-3-3,2-1 0,-4 1 0,5-4 0,1 3 0,2 1 0,0 0 1,1-1-1,-2 2 0,-1-2 0,0 0 0,3-1 0,2 0 0,0 0 21,-1-2 0,-1 3 0,0-1 0,-1-1 0,1-2 0,-1-1 0,1 0 35,0 0 1,-5-1-1,0-3 1,-1-2-1,0-2 1,0 0-1,0-1 1,2-1-1,0-2 1,-2 0-1,1 1 1,-2-1-17,0 0 1,-1 1 0,-5 0 0,-3 4 0,-4 3 0,-2 3 0,-2 1 0,1 1 0,-1 3 0,0 3 0,1 4-60,-1 0 0,0 1 0,1 0 0,0-1 0,2 1 1,3 0-1,0-1 0,0 1 0,1 0 0,4-2 31,3-2 0,5-3 0,6-5 0,1-2 0,3-1 0,0-5 0,-1-1 0,-1 0 0,-2 1 0,-2 0 0,1 0 0,-1 2 0,0 0 0,-2 0 3,-1 1 0,-6 3 0,2 6 0,-3 3 0,-1 4 0,0 0 0,0 1 0,0 0 0,0-1 58,0 1 1,2-6-1,2-3 1,3-4-1,2-5 1,0 0 0,-1-3-1,1-1 1,2-2-1,0-1 1,1-1-78,-1-2 1,1-1 0,0 2 0,-1-4 0,2-5 0,1-2 0,2-2 0,-2 0 0,-1-2-1,-1 0 1,-2-2 0,-1 0 0,-2 2 0,-2 5 0,-1 6 23,1 2 1,-4 2 0,2 4 0,-6 3 0,-5 5 0,-2 3 0,0 3-1,1 4 1,1 1 0,0-1 3,2 2 1,-5 2 0,4 0-1,-3 1 1,1 0 0,2 1-1,-2 1 1,0 3 0,0 1-1,1 2 1,0 2 0,0 2-1,2-1 1,-1 0 0,2 0 23,0 1 1,1-1 0,4 1 0,0 2 0,0 1 0,1-1 0,3-2 0,4-4 0,2 0 0,2-1 0,0-1-1,1-2 1,1-3 0,1-2-85,0 1 1,1-4 0,1-2 0,0-1 0,1-2-1,-1-2 1,1 0 0,0 2 0,1 1 58,-1-2 0,4 0 0,-3-2 0</inkml:trace>
  <inkml:trace contextRef="#ctx0" brushRef="#br0" timeOffset="24">24586 3908 8188,'0'11'-125,"0"-4"1,-1 2 0,-2-4-1,-1 1 1,2 4 0,0 0 0,2 1 124,0 1 0,5 0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6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1989 6036 8274,'0'6'-302,"0"1"1,-2-5 0,-1 2 0,-4-2 0,-1-4 305,1-2 1,3-5-1,-3 2 1,2-4 0,1 0-1,-1-1 1,-1 0 0,-2 1-1,1-1 1,1 1-1,-1-1 1,-2 0 0,-1-1-13,-2-2 0,1 2 0,-2-3 0,-1 5 0,-3 2 1,-1 1-1,-3 0 0,-1 2 0,-2 2 0,-2 3 0,-1 1 1,1 0-1,1 0 0,1 1 0,-2 3 0,-1 2-12,1 1 1,1 2 0,2-4 0,1 1 0,1 2 0,2 0 0,-2-2 0,1 1 0,-1-1-1,2 2 1,-2 0 0,-1 0 0,0 1 0,1 1 0,2 2-1,-2-1 1,3 1 0,-1 1 0,-1 1 0,1 3-1,1 0 1,1 1 0,3-2 0,1 3 0,1-1-1,1 1 1,-1 0 0,-1 1 0,-1 0 0,-2 1 15,2-1 0,1 1 1,2-2-1,0 0 1,2 0-1,2 2 1,-1 0-1,0-1 1,2 0-1,0 0 1,3 2-1,-1 0 1,0-1-1,1-3 0,2 0 6,1 0 1,0-2 0,0 2 0,-1 0 0,-2-1-1,-1 1 1,2 0 0,0 3 0,1 1 0,-2 0-1,-1-2 1,1 0 0,-1 0 0,-1 4 0,-1 1 13,1 3 1,-3-1 0,5-4-1,-1 0 1,0 2 0,0 1-1,1 1 1,2-1 0,1-2 0,0-2-1,0-1 1,0-2 0,0 1-1,0-1 1,1-1-7,3-1 0,-1 0 1,5-3-1,-1 1 1,1 0-1,0-2 1,1-2-1,1 2 1,1 1-1,-2 2 1,-2-2-1,2-1 1,2-1-1,0-1 1,1 1-18,0-1 0,1 1 1,1 0-1,3-1 1,-1 2-1,2 1 1,-1 2-1,1-2 1,0-2-1,2-3 1,1-1-1,-1 1 1,2 1-1,0 0-70,4-2 83,-3-3 0,7-1 1,-4 0-1,1-1 1,0-2-1,0-1 1,0 0-1,-1 0 1,-1 0-1,-2 0 1,0 0-1,-1-1 1,-1-2-1,-2-1 1,1 0-6,-2-1 0,0 4 0,-4-4 0,2 1 0,-1-1 0,2-2 0,1-2 0,1 0 0,1 0 0,-1 1 0,2-2 0,-1-3 0,2-3 0,-1 2-10,1 1 1,0 0 0,1-1 0,1-1 0,-1-1-1,-1 1 1,-2-1 0,0 2 0,1 0 0,-1 0 0,1-3-1,-3 0 1,0-1 0,-1 1 0,1-1 9,0 0 0,1-2 1,5-1-1,-2 0 1,-2 0-1,0-2 1,0-4-1,1-2 1,0 1-1,-2 1 1,1 0-1,-1-2 1,-1-1-1,-1-1 1,-3 0 22,-1 0 1,-1 2 0,-1-4-1,1 2 1,-2 0 0,-2 0-1,-4 0 1,-3 0 0,-1-1 0,0 0-1,0-2 1,0 2 0,0-2-1,0 1-7,0-2 0,0-4 0,0 1 0,0 4 0,-1 1 0,-2 1 0,-2-2 0,0 0 0,-2-1 1,2 1-1,-1 2 0,-1 2 0,-3 2 0,-3 2 0,-2 1-13,0 2 1,-1 4 0,-1 0 0,0 3 0,-1 1 0,0 2 0,-3 3 0,-1 1 0,0 3 0,0-1 0,0 2 0,-2 0-1,-1 2 1,1 2 0,2 1-56,2 0 0,-2 0 0,4 0 0,-1 1 1,1 3-1,0 3 0,1 0 0,0 1 1,3 1-1,1 1 0,1 2 0,1 0 1,-1-1 50,0 1 0,6 5 0,1 1 0</inkml:trace>
  <inkml:trace contextRef="#ctx0" brushRef="#br0" timeOffset="1">9920 6199 6194,'0'-8'87,"-1"0"1,-3 1 0,-2-1 0,-2 1 0,0 2-76,-1 3 0,3-4 0,-2 1 0,-1-1 0,-1-2 0,-3 0 0,-1 1 1,-2-3-1,0 0 0,1 0 0,-2 1 0,-1 1 0,-3-1 0,-2-1 1,-3-1-1,-2 2-33,-2 1 0,0 2 0,-2-2 0,1 4 0,-1 3 0,0 1 0,-1 0 0,2 0 0,-1 0 0,-2 0 0,1 0 0,0 0 0,4 1 0,-1 2 6,0 1 1,3 4 0,-3-5 0,2 1 0,1 0-1,0 1 1,0 2 0,-1 1 0,1-1 0,-1 1-1,-1 1 1,1 2 0,1 0 0,-2 1 0,-2 1 1,-2 2 1,3-1 0,2 5 0,1-1 0,-1 0 0,3 1 0,0 0 0,2 1-1,1 1 1,1-1 0,2 2 0,-1-1 0,2 1 0,3-2 0,2 2 8,1 0 0,1-1 1,-1 0-1,0 1 1,1-2-1,0 2 0,2-1 1,1 0-1,1-2 1,-1 2-1,2-1 1,0 1-1,2-1 0,1 0 1,-1 2 9,1 1 1,-2-3 0,1-1-1,2 2 1,0 1 0,2 1-1,0-1 1,0-1 0,0-2-1,0 2 1,0 1 0,0 1-1,0-1 1,0-1 3,0-2 1,0-1 0,0 3 0,0-2 0,0 2 0,2 0 0,0-1 0,2 0 0,0-1 0,0 0 0,1 1 0,0-1 0,2 1 0,-2-2 0,1 0-4,1 0 1,0 0 0,5 1-1,0-2 1,-1-1 0,1 0 0,0 1-1,-1 1 1,1-1 0,1 0-1,1-2 1,3 1 0,1-1 0,1 1-1,1-1-9,-1 1 0,0-1 0,5-3 0,-1 0 0,0-1 0,0 1 0,-1 0 0,-1-2 1,0-1-1,1-1 0,1-1 0,-1 1 0,0-1 0,0-1 0,1-1 0,0 0 1,1 3 0,-1-4 0,0-1 0,2-2 0,1-1 0,1 0 0,-1 0 0,-2 0 0,-1-1 0,-1-2 0,0-2 0,-1 0 0,1-2 3,-1 1 1,-5-2-1,2-2 1,1 1 0,-1 1-1,1-1 1,0-1 0,1-2-1,0 0 1,2-1 0,2-1-1,-1-3 1,0 1 0,0-3-1,1 3-23,-1-1 1,4-4 0,0 2 0,-1-3-1,-1-1 1,-2-1 0,0 1 0,0 0 0,1 0-1,-1-1 1,-1 1 0,-1 0 0,-1 0 0,2-1-1,2 1 28,-3 0 0,-1-2 0,1-1 0,-2-1 0,0 1 0,1 1 0,-2-1 1,-1-1-1,-3-1 0,-1 0 0,-2-2 0,1 1 0,-2 0 0,-1 2 45,-1 0 0,-5-5 1,1 2-1,-3 0 1,-1 2-1,0 1 1,0-2-1,0-1 0,0-1 1,0 0-1,0 2 1,0-1-1,0 1 1,-1 0-1,-2-1-26,-1-2 1,-4 3 0,3 2 0,-1 3 0,-3-1 0,-2-1 0,0 0 0,-1 3 0,0 2 0,1 2 0,-1 0 0,1 1 0,-1-1 0,0 3 0,-1-1-74,-2 3 0,2-1 0,-3 1 0,4-1 0,0 1 0,2 1 0,1 1 0,1 0 0,-1 2 0,-2 1 47,0 1 0,-1 0 0,0-3 0</inkml:trace>
  <inkml:trace contextRef="#ctx0" brushRef="#br0" timeOffset="2">6932 6548 8031,'-11'-2'-529,"2"0"53,1-2 1,1-5 509,-5 1 1,0-1-1,1 1 1,-1 3-1,0 1 1,1 0-1,-2 2 1,-1 1-1,-3 1 1,0 0-1,-1 0 1,0 1-1,-3 1 1,1 4-1,0 0 1,3 2-1,2 0 1,1-1-1,2 1 1,3 0-52,0 0 0,4-1 1,1 5-1,4-2 1,4-1-1,4-1 1,2 0-1,3 0 1,1-1-1,3 2 0,1 0 1,3 1-1,1-3 1,-1 2-3,-1 2 1,4 0 0,-3 1 0,-2-2 0,0-1 0,-5-1 0,-1 1-1,-3 1 1,-2 2 0,-4 0 0,-3-1 0,-2 1 0,-3 0 0,-5-1-1,-5 0 54,-6-4 1,-2 4-1,-1-4 1,-2 4-1,0-1 1,-3-2-1,3-3 1,0-1-1,2 0 1,-1-2-1,3 0 1,0-2-1,3-2 1,1-2-91,3-3 1,6-4-1,4 0 1,4 0 0,4 2-1,4 2 1,3-1-1,4 0 1,1 2 0,1-1-1,1 1 1,0-2 0,2 0 54,-2 0 0,4 1 0,-4-5 0,5 0 0</inkml:trace>
  <inkml:trace contextRef="#ctx0" brushRef="#br0" timeOffset="3">7339 6664 7084,'-11'-1'-1,"2"-3"1,1-3-1,1 0 1,-1-1-1,0 0 1,-1 2 0,-1 0-1,-2 3 1,1-1-1,-1 1 1,0 2 0,1 1-7,-1 0 0,0 1 1,1 3-1,-1 4 1,0 3-1,2 4 1,1 1-1,1 1 1,1 1-1,-1 0 1,1 3-1,2 0 0,3-1 1,0-1-1,2-1 4,0 0 1,0-4-1,0 1 1,2-3 0,1-4-1,5-4 1,3-4 0,0-3-1,1-2 1,-1-2 0,0-3 4,-3-4 0,2 1 1,-2-3-1,2 2 1,2 0-1,-1-1 1,1 0-1,0 1 1,-2 0-1,-1-2 1,-1 1-1,-1-1 1,1 1-1,0 1 11,1 1 1,-4 4 0,-1 5-1,-3 9 1,-1 7 0,0 4 0,0 1-1,0 1 1,0-1 0,0 1 3,0 0 1,0-3-1,2 1 1,0 0 0,2-1-1,0-2 1,0-2 0,0-4-1,0 1 1,1-1 0,2-4-1,4-1 0,0-2 1,-3-5-1,0-3 1,0-3-1,-1 0 1,0-2-1,-1-1 1,0-2-1,-1 2 1,-1 1-1,-1 1 1,1 1-1,-1-1 1,-2 1-26,-1-1 0,0 4 0,0 3 0,0 4 0,0 6 0,0 4 0,0 3 0,0-1 0,0 1-2,0-1 0,0 1 0,0 0 0,2-2 0,1-4 0,5-4 0,2-6-35,2-3 0,-4 5 1,0-2-1,-1 1 0,1 1 1,0-2-1,1 3 0,1 3 343,2 6-285,0-3 0,-5 4 0,1-5 0,1-1 0,1-2 0,1-2 0,-2-2 0,-1-2 0,1-2 0,1 0 0,0-1 0,-1 0-43,-1-1 1,0-1 0,2-2 0,-1 1 0,-2-1 0,-1 0 0,-1 1 0,0-1 0,-2 0 0,-2 1 0,-1-1 5,0 0 1,-5 6 0,-3 2 0,-1 4 0,0 3 0,3 2 0,-1 1 0,2 3 0,0 2 0,1 0 0,0 1 38,0 0 0,1 1 1,3 1-1,0 3 1,0-1-1,0 1 0,1-3 1,1-1-1,2-1 1,0 0-1,1-1 1,3 1-1,2-1 20,2 1 1,0-4-1,1 0 1,1-1-1,3 0 1,-1-2-1,3-1 1,-3 0-1,2-2 1,-1 0-1,0-2 1,-1 0-1,-1 0 1,1 0-1,-2-2 39,-1-2 1,-6 2-1,1-6 1,1 0 0,0 1-1,0-1 1,-2-1-1,-2-2 1,-2 0 0,-2-1-436,-1 1 1,-1 3 0,-3 1 360,-4 2 0,-2-4 0,-2 3 0</inkml:trace>
  <inkml:trace contextRef="#ctx0" brushRef="#br0" timeOffset="4">5955 7315 8189,'3'-11'0,"1"-1"-476,-1 0 367,3 1 0,-3-1 0,3 1 1,0-1-1,-4 0 0,-1 1 305,-1-1-189,0 6 0,-1 0 1,-1 5-1,-4-2 0,1-2 1,-1 0-1,-1 0 1,0 1-1,-1 0 0,0 0-28,-1 2 1,1-1-1,-2 1 1,-3-2 0,0 1-1,-1 2 1,0 1 0,-3 0-1,-1 0 1,-3 0 0,-1 0-1,-1 1 1,0 2 0,-1 2-1,0 0-1,-3 0 1,2 4 0,-2-1 0,2 1 0,2 0-1,0-1 1,0 1 0,-1 1 0,1 2 0,0 0 0,0-1-1,1 1 1,1-1 0,2 2 2,-2 3 1,3-3 0,0 4-1,0-1 1,0 2 0,-2 2-1,1-1 1,-1 2 0,1 2-1,0 3 1,-1 1 0,0 0-1,-2 0 1,0 1 0,1-1 14,2 1 1,0-3 0,-1 3-1,2-1 1,1 0 0,3-1 0,1-1-1,1-2 1,1 2 0,0 0 0,2 3-1,3-4 1,0-2 0,4-3-1,-1 2 19,-1 1 1,3 0-1,-3-1 1,3-3-1,1 0 1,0-1-1,0 1 1,1-1-1,2 1 1,1 0 0,-2 1-1,1 1 1,-1-1-1,4 0-5,0-1 1,-2 4-1,2-4 1,1 2 0,-1-1-1,2 1 1,0-1 0,0-1-1,2 0 1,3 0 0,2 2-1,0-1 1,-1-1 0,1-1-1,5-3-9,2-1 1,1 3 0,0-1 0,0-1-1,1-1 1,-1-1 0,0-2 0,1-1-1,0-1 1,2 0 0,1-2 0,0-1-1,2-1 1,0 0 0,2-1-7,0-2 1,-3-1-1,3 0 1,1 1 0,1 2-1,1 1 1,-2-2 0,-2 0-1,0-2 1,-1 0 0,4 0-1,0 0 1,1-2 0,-2 0 3,-1-2 0,0-5 0,3 1 0,-2-2 0,-2-3 0,-2-1 0,-2-3 1,-1-1-1,-1-3 0,1-1 0,-1-1 0,-3-2 0,-2-1 0,-2-2 0,0-2 10,-3-2 1,-1 2 0,-1 1 0,-2-1 0,-1 0-1,-2-4 1,-1 0 0,-1-3 0,2 4 0,-2-1-1,1 1 1,0-2 0,-1 0 0,-1 0 0,0 0 19,-1 0 1,1-4-1,-4-1 1,0 0-1,0 0 1,0 4 0,0 2-1,0 3 1,-1-1-1,-2 0 1,-2 0 0,0 2-1,-1 1 1,-1 4-26,-2 0 0,3-2 0,-2 1 1,-1 3-1,-2 2 0,-1 2 0,-3-1 1,0 1-1,1 0 0,-1-1 1,1 2-1,-3 1 0,1 3 0,-2 1 1,-1 3-85,-1 2 0,-2 3 0,-3 5 0,-2 0 0,-3 1 0,-1 3 1,0 5-1,-1 5 80,-2 6 0,-6 7 0,-1 3 0</inkml:trace>
  <inkml:trace contextRef="#ctx0" brushRef="#br0" timeOffset="5">14107 7373 7954,'-6'-5'-88,"2"-2"0,-1 0 1,1-1-1,0-1 1,0-1-1,-1-2 0,0 1 1,-2-1-1,2 0 1,-1 1-1,-1-1 0,-2 1 1,-1 0-1,-2 2 1,1 1 90,-1-1 0,0-1 0,-1-3 0,-1-1 1,-3-2-1,-1 2 0,-1 1 0,0 2 1,-1-1-1,-1 0 0,-1 1 0,-1 0 0,-1 2 1,-2 2-1,-3-1-25,0 1 6,-2 2 0,0 5 0,0 0 0,-3 0 0,-2 0 0,-3 1 0,2 2 0,-1 2 0,1 2 1,-3 3-1,0 3 0,-1 2 0,4 0 0,1-2-1,1-2 0,-4 5 1,0 1-1,2 1 1,1 1-1,1 0 0,0 1 1,0 0-1,0 1 1,2 0-1,2-2 0,3 1 1,3-1-1,-1 0 1,-1 2 13,1 1 0,3 0 0,2-1 0,1-2 0,1 2 0,0 1 0,1 1 0,1-1 0,3-1 0,1-2 0,1 2 0,0-1 0,2 1 0,1-2-23,1 2 27,6 1 0,-5-3 0,5 1 0,-2 0 0,1 2 0,2 0 0,1-1 0,0 0 0,0 1 1,0 1-1,0-1 0,0 1 0,0 2 0,0 2 11,0-1 1,0-2 0,0-2 0,1-1 0,2-2-1,2 2 1,0 0 0,0-1 0,-1-2 0,1 0-1,2-1 1,1 1 0,-1 0 0,1 2 0,0-1 3,0 1 1,-2-5 0,3 5 0,-1 0 0,1 1 0,1 0-1,3-2 1,1 0 0,2 1 0,-1-1 0,2 0 0,1 1-1,2-2 1,-1 0 0,3-1-19,4 0 0,-2-2 1,3-3-1,-1-1 0,0 1 1,3 1-1,0 0 1,2 1-1,0-2 0,0-1 1,0-2-1,0 2 1,0-1-1,2 2 0,-1-1 6,-1 1 0,3-2 0,-3-1 0,1-1 0,0 0 0,-1 0 0,0-2 1,0-1-1,2-2 0,0-2 0,2-1 0,-1 0 0,-1-1 0,0-3 24,-2-4 1,1-2 0,-4-2 0,1-1-1,-1-1 1,-2-3 0,-1 0 0,-3-1-1,-2 0 1,-2-2 0,-1-1 0,-1 0-1,-1 1 1,1-4 0,-2-2-21,-1 1 0,-2-5 1,1-1-1,0-3 0,-1-1 1,1 1-1,0-3 1,-1 0-1,0-2 0,-2 0 1,-2 1-1,1-1 0,0 1 1,-2 2-1,1 1-7,-1 0 1,-3 0-1,2 2 1,0 1-1,2 1 1,0-2-1,0 0 1,-1-2-1,-1 0 1,2 0-1,-1 0 1,2 0-1,0 0 1,-2 0 2,0 1 1,-3 0 0,-3 2 0,0 2 0,0 0 0,0 2 0,0 1 0,-1 3 0,-1 5 0,-4 1 0,1 1 0,-1-1 0,1 1 0,-2 2 0,1 3-43,-3 3 0,-2 1 0,0-2 0,-1 2 1,0 3-1,-1 1 0,-1 0 0,-3 2 1,-1 2-1,-2 2 0,-4 3 0,-1 2 38,-3 2 0,-4 6 0,2 4 0</inkml:trace>
  <inkml:trace contextRef="#ctx0" brushRef="#br0" timeOffset="6">14631 8071 7385,'0'-11'0,"-2"-1"0,0 0-49,-2 1 1,0 3 0,3 0 0,-2-1 0,-2 0 0,0 0 0,-2 3 0,1 0 0,-3 4 0,-2 1 0,0 1 0,-2 1 44,-3 3 0,2 1 0,-4 4 0,0-1 1,0 1-1,-3 1 0,-1 3 0,0 1 1,3 2-1,2-2 0,2-1 0,-1 0 0,2 1 1,2 2-1,3-2 0,3-1-23,1-2 1,1 1 0,4 0 0,1-1 0,3 0 0,4-2 0,3-2-1,3 1 1,3 0 0,1-2 0,3-1 0,1-1 0,1 0 0,1 1-1,-1 1 50,0-1 1,-1 4-1,-3-3 1,-3 2 0,-3 0-1,-2 1 1,0 1 0,-3 2-1,-5-1 1,-3 1-1,-3-2 1,-5-1 0,-3-1 282,0 1-304,-6-4 0,3 4 0,-6-3 0,1-1 0,0 0 0,1-3 0,1 0 0,1-2 0,1 0 0,-2 0 0,0 0 0,0 0 0,3 0 0,1 0-68,2 0 0,0-2 1,2 0-1,3-3 1,2 0-1,5-1 1,6 3 65,3-3 0,7 0 0,1-6 0</inkml:trace>
  <inkml:trace contextRef="#ctx0" brushRef="#br0" timeOffset="7">14979 8246 7995,'7'-12'-50,"2"0"0,-5 1 0,-2-1 0,-2 1 0,-3 0 0,-5 3 0,-3 5 0,0 1 0,-1 2 15,1 0 0,-1 0 0,0 0 0,1 2 1,-1 1-1,0 5 0,1 3 0,-1 0 0,-1 1 1,0 1-1,0 1 0,3 1 0,1 1 0,3-1 1,0 1 15,1-2 0,4-1 1,-3-1-1,3-1 1,2 0-1,3-4 1,4-4-1,2-6 0,3-4 1,1-4-1,2-2 28,-2-2 0,0 1 0,0-4 0,2 0 0,-1 1 0,1-1 0,-1 1 0,0 0 0,-3 2 0,0-1 0,0 1 0,-1 2 0,0 2 6,-4 4 1,-1 5 0,-6 4-1,0 7 1,-2 6 0,0 3-1,-2 2 1,0-1 0,0 0 0,0 1-1,0-1 1,1-1 0,-1 0-1,1-1 7,2 0 1,1-2 0,0-3 0,1-2 0,3-3 0,4-7 0,2-7 0,2-4 0,-1-4 0,1-1-59,0-2 0,3 2 1,1-3-1,-2-1 1,-1 2-1,-2 3 1,0 2-1,-2 1 1,-3 1-1,-1 2 1,-2 5 49,-2 8 0,-2 5 0,-2 2 0,-1 1 0,1 1 0,-1 1 0,0 1 0,1 0 0,2-2 0,1-2 0,1 0 0,2-2-46,1-2 1,5-4 0,-2 1-1,4-4 1,0-3 0,1-1 0,0 0-1,-1 1 1,0-3 0,-2 1 0,-2 0 12,3 3 0,-4 0 0,0 4 1,1 0-1,-1 3 0,2 2 0,0 0 1,0 0-1,-1-2 0,1-1 1,0 0-1,1-2 0,1 0 0,2-2 47,0 0 1,-1 0-1,2 0 1,1 0-1,2-2 1,-1-1-1,1-5 1,1-3-1,-1 0 1,1-1-1,-3-1 1,1-1-1,-1-1 1,1-1-1,0 1-33,-2-1 1,-7-3 0,-1 2 0,-1 0 0,0 0 0,-2 2 0,0-1 0,-4 1 0,-1 2 0,-5 2 0,-2 5 0,-2 1 0,0 2 0,1 2 9,-1 1 1,0 0-1,1 1 1,-1 3-1,0 4 1,1 2-1,1 2 1,0 1-1,4 1 1,1 3-1,1 0 1,0 1 0,0-1-1,2 1 1,0-2 27,2 1 1,2 3 0,0-5-1,3 1 1,2-1 0,2 1 0,1-2-1,3-1 1,1-2 0,2 0-1,-1-2 1,1-3 0,-1 1 0,1-2-1,-1 0-117,1-2 0,1-1 0,-3 1 0,1 1 0,0-2 0,-2 0 0,-2-2 0,1 0 0,-1 0 84,1 0 0,0-6 0,-1 0 0</inkml:trace>
  <inkml:trace contextRef="#ctx0" brushRef="#br0" timeOffset="8">15945 8653 7940,'0'-12'-65,"-4"0"0,-1 2 1,-2 2-1,-2 5 0,-1 1 1,-2 2-1,1 2 19,-1 1 1,2 0 0,1 5-1,1 1 1,-1 1 0,-2 2 0,0-1-1,1 1 1,0 1 0,3 1 0,-1 3-1,2 0 1,0 0 0,2-2-1,1 1 1,0-1 0,3 1 32,4 0 0,-2-4 1,6 1-1,1-4 1,3-1-1,2-2 0,3-2 1,1-4-1,3-4 1,1-4-1,1-2 1,0-3-1,0-1 0,-1-3 57,-2-1 0,2 3 1,-4-4-1,0 3 1,-3 1-1,-2 3 0,-2 0 1,-2 2-1,-3 1 1,-2 3-1,-4 5-32,-3 6 0,-4 8 0,3 3 0,1-1 0,2 1 0,1-1 0,0 1 0,0-1 1,0 1-1,1-2 0,2-1 0,2-3 0,1-1 8,4-1 1,-4-5 0,2 0-1,1-3 1,1-2 0,2-3 0,-1-2-1,1-3 1,0-3 0,-1-3 0,1 1-1,0-1 1,-1 1 0,0-1-34,-4 0 0,0 1 0,-5-3 0,2 2 0,-1 0 0,-3 2 0,-4 1 0,-4 3 1,-2-1-1,-3 2 0,-1 0 0,-3 3 0,-1 0 0,-2 4 0,1 1-33,0 1 0,4 1 1,0 1-1,2 4 0,1 0 1,1 3-1,0 1 0,2 2 1,3 1-1,1 1 0,2 2 1,3-2-1,3-1 0,2-1 1,1-2 14,3-2 0,2-2 1,2-3-1,1 1 1,3-2-1,-1-1 1,3-2-1,0-3 0,4-4 1,3-2-1,0-3 1,0-1-1,0-3 1,2-1 56,2-3 1,-4 1 0,1 0 0,-3 4 0,-2 0 0,-2 1-1,-6 0 1,-5 5 0,-5 6 0,-4 8 7,-4 5 1,3 3-1,-5 1 1,3 1-1,-1 1 1,1 0 0,2-1-1,1 0 1,0 3-1,0 0 1,1-1 0,2-1-1,2-2 1,0-2-1,1 2-70,1 3 1,-1-7 0,3 2 0,-1 0-1,1-2 1,2 0 0,-1-2 0,-1 1-1,-1-1 1,-1-2 0,1 0 0,-1 3-21,-2 2 1,-3-2-1,-5-2 1,-5-1-1,-3-2 1,0-2-1,-1-2 1,2-3 0,2-4-1,4-2 85,3-2 1,1 1-1,0-1 1,1 1-1,3-2 1,3-2 0,0-1-1,1-2 1,2-2-1,3 1 1,4-1-1,0 0 1,1-2 0,0-2-1,3 1 25,1 0 1,0 0 0,-2-1 0,0 1 0,-1 0 0,-1 0 0,-2 1 0,-3 1 0,-3 3 0,-1 0 0,-2 1 0,-2 0 0,-3 3 0,0 1-25,-2 1 0,0 5 1,-2 0-1,-2 1 1,-3 1-1,-4-1 1,0 5-1,0 4 1,2 5-1,3 3 1,-1 5-58,1 3 1,3 3 0,-1 3 0,3 2 0,1 2 0,0 2 0,0 0 0,0 2-1,0 0 1,0 1 0,0-2 0,0-1 0,0 2 0,1-1 0,2-1-61,1-4 1,1-4-1,-2-3 1,1-5-1,-2-2 1,-1-4-1,-1-5 1,0-8-1,0-5 5,0-3 0,0 1 0,0-2 1,0-1-1,-1-2 82,-3 2 0,-2-9 0,-6-2 0</inkml:trace>
  <inkml:trace contextRef="#ctx0" brushRef="#br0" timeOffset="9">16619 8525 7421,'-6'-12'-36,"1"4"1,5 1-1,1-1 1,3 1-1,4 2 1,2 1-1,3 1 1,1 0-1,3 0 1,1 1-1,3-2 1,1 1 88,1 2 1,0 1 0,0 0 0,1 0-1,0 0 1,2 0-54,1 0 0,6 5 0,-4 2 0</inkml:trace>
  <inkml:trace contextRef="#ctx0" brushRef="#br0" timeOffset="10">4826 4303 8379,'-6'0'-1866,"-4"0"1883,2 0 1,-1 1 0,0 2-1,1 1 1,-1-2 0,-1 1-1,-2 0 1,0 0 0,1 0-1,-1 0 1,1-1 0,-1 2-1,0-1 1,-1-1 0,-1 1-1,-1 1 1,0 0 0,2 0-1,1 1 1,-3 0 0,0 0 0,-1-1 18,0 1 0,1-2 0,-3 3 1,0 1-1,1-2 0,1 0 1,0-1-1,1 0 0,-2 1 1,0 0-1,-1 1 0,1 0 0,-1 0 1,1-1-1,-1 0-27,0-2 0,-1 3 1,-3 1-1,1 1 0,2-2 1,-2 1-1,-1-2 0,0 1 1,1-1-1,2 1 0,0-3 1,-1 3-1,1 0 1,-2 2-1,-1 0-7,-1 1 1,0-3 0,-1 2 0,0 1 0,-2 1 0,-1 2 0,1-1 0,1 1 0,2 0 0,-1 1 0,-2 1 0,0 1 0,3 0 0,3-2 0,2-2-1,0 1 1,4-1-1,-2 1 1,3-2-1,2-1 1,-1-1-1,-1 3 1,-1 0 0,-1 3-1,0-2 1,2 0-1,2-2 1,-1 3-1,0 1 1,1 0 0,-1-1 0,4-1 0,1 0 0,-2-1 0,0 1 0,0-1 0,2 1 0,2 0 0,1-1 0,0 1 0,0 0 0,2-1 0,0 1 0,2-1-10,0 1 1,0 0-1,-1 1 1,-1 1 0,-2 1-1,1 0 1,2-1-1,1 0 1,0 3 0,0 0-1,0-1 1,0 0-1,0 1 1,1 1 18,3 0-6,-3-1 0,6-2 0,-5 1 0,2-1 0,0 2 0,0 1 0,1 0 1,0-1-1,0-2 0,-1 2 0,0 1 0,0 2 0,0-2 0,0-1 2,0-1 0,0-1 1,-3 3-1,1-1 0,4-3 1,-1-1-1,0-2 0,-1 1 1,0 0-1,1-1 1,0 1-1,2-1 0,-1 1 1,2 0-1,0-1 2,-1 1 1,-3-4 0,4-1 0,1 3 0,0 0-1,0 1 1,-1 1 0,1-2 0,1 0 0,2-3 0,-1 2-1,1 2 1,0 0 0,-1 0-14,1-4 1,0 4 0,-1-4-1,1 4 1,-1 0 0,1 1-1,0 0 1,-1-1 0,1 2-1,0 1 1,-1 2 0,1-2-1,1-1 1,1-1 0,2 1 4,-2 2 1,3-2 0,-2 3 0,1-3 0,-1-2 0,2 1 0,0-1 0,-1 1 0,0 0 0,-1-1 0,1 1-1,-1 0 1,2-2 0,1-1 0,2-1 27,-1 1 1,-5 1 0,3 2 0,-1-1-1,-1 1 1,1 1 0,-1 1 0,1 2-1,-2-2 1,-1-1 0,-2-2 0,1 1-1,1 0 1,1-1-25,2 1 0,-1 3 1,-3 1-1,-1-2 1,1-1-1,0-1 0,1-1 1,1 1-1,1 0 1,0-1-1,-4 1 1,-2-1-1,-1 1 0,1 0 1,1-1-14,2 1 1,-4 1-1,-2 1 1,1 2 0,-1-2-1,2 0 1,-2 0 0,0 2-1,-3-2 1,3 0-1,-1 0 1,0 2 0,-1-1-1,0 1 9,0-1 0,1 5 0,-3-3 0,2-1 0,-1 1 0,-2-1 0,-1-1 0,0 1 0,0-1 0,0 1 0,0-1 0,0-1 0,0-1 1,0-1-1,0 0 7,0-1 0,-4 1 0,-1 0 0,-1-1 1,-2 1-1,0-1 0,0 1 0,-1 0 0,-1-1 1,-2 0-1,1-2 0,-1-2 0,0 3 1,1 0-1,-2 1-6,-3 1 0,3-4 0,-3 0 0,0 1 1,-1 1-1,1 2 0,-3-1 0,1 1 1,-1 0-1,0-1 0,0 1 0,1-1 1,0 1-1,-2 0 0,-1-1-32,2 1 0,-3 0 1,2 0-1,-2 3 0,-1 1 1,0 1-1,-1 1 1,1-1-1,0 1 0,-2-1 1,0 1-1,-3 0 1,1 2-1,0-1 18,0 0 1,-1 1 0,2 3 0,-1-1 0,1-1 0,1-2 0,2 0 0,0 1 0,-1-1 0,2 1 0,2-1 0,2-1 0,0-1 0,1-2 0,-1 1 104,0-1 1,3 1 0,0-4 0,3-1 0,3 0 0,1-2 0,1-2 0,-1 1-1,0 0-338,-1 0 0,3-6 0,1 2 244,3-3 0,5-1 0,8-5 0,1-1 0</inkml:trace>
  <inkml:trace contextRef="#ctx0" brushRef="#br0" timeOffset="11">2547 7466 8186,'0'-7'-87,"-1"0"1,-2 1-1,-1 2 1,0 1 0,0 6-1,1 3 44,0 7 0,2 0 0,1 8 0,0 2 1,0 4-1,0 3 0,0 2 0,1 2 0,3 2 1,4 4-1,2 5 0,2 5 0,-1 0 0,1 0 1,-1 2-1,0 0 39,-3-1 1,1 0 0,-5-6 0,-2-2 0,-1-6-1,-1-3 1,-1-3 0,-1-2 0,-4-1 0,1-5 0,-1-2-1,1-2 1,-2-1 0,2-1-6,0-3 0,1-8 0,4-6 1,0-7-1,0-6 0,0-4 0,0-2 1,0-5-1,0-3 0,1-1 1,2-2 8,1 0 0,3-5 0,-3-3 0,5-6 0,-2 2 0</inkml:trace>
  <inkml:trace contextRef="#ctx0" brushRef="#br0" timeOffset="12">2652 7432 7977,'4'-24'0,"-1"1"0,0 0 0,-2 1 13,-1 2 0,2 0 1,0 4-1,3 2 0,0 1 1,2 3-1,-1 2 0,3 3 1,2 1-1,0 0 1,2 2-1,2 0 0,3 2 1,2 0-28,5 0 1,6 0 0,0 0-1,4-1 1,4-2 0,3 0-1,3-1 1,3 0 0,1 0-1,2 1 1,-2 1 0,0-1-1,0-1 1,1 2 0,0 0 22,-3 2 1,-5 0 0,-4 0 0,0 0 0,-2 0 0,0 2 0,-3 0 0,-2 3 0,-3 2 0,1 1-1,-4-1 1,0 0 0,-2-1 0,-1 1 0,-2 1-8,-5-2 0,2 4 1,-3-2-1,-2 1 1,-3 0-1,-2-1 0,1 1 1,-1 1-1,-2 2 1,-1 0-1,0-1 0,-1 2 1,0 1-1,-2 3-7,-1 1 0,0 0 1,0 3-1,0-2 1,0 3-1,0 3 0,0 2 1,0 0-1,0 0 1,0 2-1,2 0 0,0 4 1,2 0-1,-1 2 1,-1 0 14,2 0 1,-3 5 0,5 1-1,-1 2 1,1-2 0,2 1-1,0-2 1,1 1 0,0-1-1,0 0 1,-3-2 0,1-2-1,-1-1 1,2 0 18,-2 0 1,4 0 0,-5-1 0,0 1 0,0 0-1,-2 0 1,-2 0 0,-1-1 0,0-3 0,0-3-1,0-1 1,0 0 0,0-1 0,0-3 0,0-2-65,0-2 1,0-4 0,0 1 0,-1-1-1,-2-2 1,-2-3 0,-2-1 0,-2-1 0,-1-2-1,-2-1 1,-1-2 0,-1-2 0,-3-1 26,-1 0 1,3-4 0,-3-1 0,0-1-1,0-2 1,-4 0 0,-3 0 0,-2-1 0,1-1-1,0 0 1,-1 1 0,-4 2 0,-4 1 0,-2 1-1,-2-1 0,-1-1 0,1 3 0,-4 0 0,-2 0 0,-1-1 1,1 0-1,1 0 0,1 1 0,-2 0 0,-2 0 0,1 0 0,4 0 1,5 0-1,2 0 33,0-1 0,1 4 0,2-3 1,2 1-1,2 1 0,3-2 1,3 1-1,3 2 0,0 1 1,1 0-1,2 1 0,3 2 1,2 1-1,0 0-118,3 1 1,2-2 0,3 4 0,1 1 0,2 0 0,4-2 0,2 1 0,3-2 0,2 0 0,2-2 92,2-2 0,3-6 0,5-2 0</inkml:trace>
  <inkml:trace contextRef="#ctx0" brushRef="#br0" timeOffset="13">5350 4373 8365,'-12'0'-281,"1"0"1,3 0 0,0 0-1,-1 1 1,-1 2 303,-2 1 0,6 5 0,2-2 0,4 2 0,4 1 0,3-4 0,2 0 0,0 0-41,-1-1 1,0 3 0,4-3 0,0 1 0,3 2 0,0 0 0,-1-1 0,1 1-1,-1 0 1,3 0 0,-1 1 0,3 0 0,-3 0 0,2-1 0,1 1 8,1 1 1,2-2-1,1-1 1,1 3-1,-1 0 1,0 0-1,0-1 1,2-1-1,1 1 1,1 1-1,-1 2 1,-2-2 0,0-1-1,0-1 1,2 1 12,1 2 1,-4 0-1,-3 1 1,1-1 0,0 1-1,1 0 1,-1-1 0,-3 1-1,0 0 1,-1-1 0,1 1-1,0-1 1,2 1 0,-2 0 11,-3-1 0,2 1 1,-1 0-1,-2-2 1,-1-1-1,-2-1 0,1 1 1,0 1-1,-1 2 1,1-1-1,-2 1 0,-2 0 100,-4-1-147,2-4 0,-4 3 1,1-2-1,-3 1 1,-3-1-824,-5-4 854,3-3 0,-6 4 0,5 1 0</inkml:trace>
  <inkml:trace contextRef="#ctx0" brushRef="#br0" timeOffset="14">6141 4664 7893,'-12'0'-69,"4"4"0,1 1 1,-1 1-1,0 3 0,2 2 1,0 1-1,3 4 0,-1 5 1,0 3-1,1 5 1,2 0-1,1 5 0,0 2 1,0 4-1,1 0 0,2 2 54,1-1 0,5 2 1,-3 3-1,2 1 0,-2-2 1,1-1-1,-2-2 1,1 2-1,0 2 0,-1-1 1,-3-1-1,1-2 1,0 1-1,0 1 0,0 0 53,-2 0 1,-1-2 0,0-7-1,0 0 1,-1 0 0,-2 0 0,0-1-1,0-3 1,2-5 0,1-5 0,-2-2-1,0-3 1,-2-1 0,1-2-54,2-2 0,1-6 0,0-6 0,0-8 0,0-7 0,0-2 0,0-2 1,0-2-1,0-3 0,1-2 0,2-5 0,1-4 15,-2-3 0,0-5 0,-2-3 0,0-6 0</inkml:trace>
  <inkml:trace contextRef="#ctx0" brushRef="#br0" timeOffset="15">6187 4687 8126,'8'-31'-97,"0"0"1,-1 1 0,5-1 0,0 3 0,1 2 0,1 1 0,1 5 0,1 3 0,-1 5 0,1 4 0,-2 3 0,0 3 0,1 0 0,0 2 0,1 2 124,0 2 1,-1 2-1,4 6 1,2-1 0,1 2-1,1 1 1,0 3-1,0 1 1,2 2 0,1-1-1,1-1 1,-1 0-1,0-1 1,-1 0-19,3-3 0,-1 3 1,-4 0-1,0-1 1,0 1-1,-1-2 0,-1-1 1,-3 0-1,0 1 1,-1 0-1,-1-2 1,-5-2-1,-2 2 0,-1 1 1,0 2 12,0-2 0,-2-1 0,2-1 0,-3 1 0,-1 1 0,0 1 0,0-1 0,-1-1 0,1-1 0,-1 0 0,-1 1 0,1 1 0,1 1 0,-1 0 1,-1-3-3,2 0 1,-3 4 0,3-1 0,-3-1 0,-1 1 0,0-1 0,0 3 0,0-1 0,0 2 0,0 1 0,0 0-1,0 0 1,0 1 0,0 0-4,0 2 1,0 3 0,0 1-1,0 1 1,0 0 0,0 0-1,0 2 1,0-1 0,0 2-1,0-1 1,0 4 0,0-1 0,0 0-1,0-2 1,0 0 1,0-1 1,0-1 0,0 3 0,-1 0 0,-1-2 0,-2-1 0,1-5 0,1-1 0,-1-2 0,-1 2 0,1-2 0,2-2 0,0-3 0,-2 1 0,-1-1-19,2 0 1,-3-2 0,1-2 0,0 1 0,-1-1 0,-3 0 0,-2-4-19,-2-3 0,0-2 0,1-2 0,-1 0 0,1 0 0,-1 0 0,0 0 1,1 0-1,-2 0 0,-2 0 0,-1 0 0,-1-2 0,-1 0-7,0-2 0,-2 0 0,-3 4 0,-2 0 0,0 0 0,-4 0 0,0 0 0,-4-1 0,0-2 0,-2-1 0,0 2 0,0 0 0,0 2 0,-1 0 43,-3 0 1,7 0 0,-3 0-1,1 0 1,2 0 0,1 0-1,5 0 1,4 0 0,4 0-1,1 0 1,3 0 0,2-1 8,5-3 1,3 3 0,8-3 0,3 3-1,4 1-473,0 0 0,-3 0 1,0 0-1,1 0 444,1 0 0,2 5 0,0 1 0</inkml:trace>
  <inkml:trace contextRef="#ctx0" brushRef="#br0" timeOffset="16">16654 11653 6829,'-6'0'397,"1"-1"0,3-2-303,-2 0 0,3-3 0,-4 4 353,0-2-739,3 0 239,-3 4-101,5 0 1,5 5 0,2 2 0</inkml:trace>
  <inkml:trace contextRef="#ctx0" brushRef="#br0" timeOffset="17">16410 10641 7759,'-5'12'-186,"2"-5"0,-5-4 177,-1-1 34,4-7 0,0 2 0,5-5 0,0-1 0,0-1 0,1 0 1,2 0-1,2 3 0,2-2 0,0-2 0,1 0 0,0-1 0,1 0 1,1 1-1,3-1-15,3 1 1,-2-5 0,5 1 0,2-1 0,1 1-1,1-2 1,0 0 0,2-1 0,2 1 0,3-1-1,0 1 1,-2 0 0,-1 3 0,0 1-17,-1 2 1,3-5 0,-2 2-1,0 2 1,0 3 0,1 0 0,2-1-1,1-1 1,0 4 0,-1 2 0,0 1-1,-2-2 1,2 1 0,-2 0 0,2 3-18,0 0 1,-5 2 0,3 0-1,-3 0 1,1 0 0,1 0-1,-1 2 1,-1 0 0,-2 3-1,2 0 1,0 2 0,4-2 0,-1 0-1,1-1-53,-3 1 80,3 2 1,0 1-1,2-2 1,-4 0-1,-3 0 1,0 0-1,-1 1 1,-1 2 0,-3 0-1,-2 0 1,-1-2-1,-1 3 1,-1 0-1,-1 1 10,-1 1 0,0 0 1,-1-1-1,1 1 0,-2 0 1,-1-2-1,-2-1 0,-2-1 1,-1 1-1,0 1 78,-1 2 1,3-2 0,-4-1 0,2-1-1,-1 1 423,-2 1-451,-1-3 165,0-2-600,0-5 1,-5 1-696,-3 3 1066,3-3 0,-6 10 0,5-5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1989 14003 7423,'0'-12'-526,"0"5"577,-5-3 1,2 9 0,-3-2-1,-1 6 1,2 5 0,0 2-1,2 2 1,1-2 0,-1 0-1,-1 1 1,2 2 0,0-1-1,2 3 1,0-1 0,0 3-1,0 1 1,0 1-79,0-1 1,0 8 0,2-3 0,0 3-1,3 3 1,0 2 0,2 2 0,-2 2 0,0 0-1,-1 0 1,0 1 0,0 3 0,-2 2 0,0 2-1,-2-1 1,0 1 16,0-2 1,0 5 0,-2-5-1,0 0 1,-2-3 0,0-5 0,0-3-1,0-1 1,2-4 0,0-1-1,2-4 1,0-2 0,0 1 0,0-3-1,0 1-27,0-3 1,0-1 0,0-1-1,2 0 1,0-1 0,4 1 0,-1-1-1,1 1 1,1-2 0,2-1 0,1-2-1,2-2 37,-1-2 0,-4-2 0,-2-1 0</inkml:trace>
  <inkml:trace contextRef="#ctx0" brushRef="#br0" timeOffset="1">2152 13712 8114,'0'-7'-186,"-2"2"0,-2 5 0,-2 1 1,1 3 172,5 4 0,5-3 0,7-1 1,-1-3-1,2-1 0,1 0 0,3 0 1,1 0-1,3 0 0,2 0 1,3 0-1,2-1 0,3-3 0,4-2 16,3-1 1,4-3-1,-3 4 1,0-2-1,1 0 1,1 0-1,3 1 1,0 0-1,1 1 1,-1-1-1,2-1 1,-1 1-1,1-1 1,1 0-1,-1 0 2,1 1 1,-4 4-1,-1-2 1,2 1-1,1 0 1,2 0-1,-1 0 1,1 1-1,-2 0 1,0 2-1,-1 1 1,2 0-1,-4 1 1,1 2-1,-2 0 1,3 0 0,1 2 1,2-1-1,-2 0 1,-1 0-1,-1 1 1,1 0-1,1 0 1,1-1-1,0 0 1,-2 0-1,-2 0 1,3 0-1,3 0 1,3-2 3,-2-1 0,-4 3 1,-1 0-1,2 0 1,0 0-1,0 0 1,-2-2-1,1 1 1,1 0-1,1 0 1,2 0-1,1-2 1,-4-1-1,-2 0 1,0 0 2,1 0 1,2 0-1,-1 0 1,1 0 0,-2 0-1,-1 0 1,-1 0-1,1 0 1,-1 0 0,0 0-1,-3 0 1,-1 0-1,1 0 1,0 0-10,0 0 1,-1 0-1,-3 0 1,2 0-1,2 0 1,-2 0 0,0 0-1,-5 0 1,1 0-1,0 0 1,1 0 0,-2 0-1,-1 0 1,-2 0-1,-1 0-7,-4 0 1,1 0 0,0 2 0,1 0 0,-1 2-1,-1 0 1,-3 0 0,-2 0 0,0-2 0,-1 0 0,-1-2-1,-2 0 1,-2 0 0,0 0-4,2 0 1,-1 3 0,-3 1 0,-1-1 0,1-2 0,0-1 0,-1 0-56,1 0 0,-1 0 0,1 0 0,0 0 0,-1 0 52,1 0 0,-4 0 1,-2 1-1,1 3 1,-2 4-1,1 2 1,-1 2-1,1 0 1,-2-1-1,-1 1 1,3 0-1,-1-1 25,0 1 1,3 1 0,-3 1 0,0 3 0,1 1 0,0 3 0,0 1 0,1 1 0,0 0 0,1 2 0,0 0 0,0 4 0,-1-1 0,1 2 0,1 0-12,1 2 1,-2 0 0,0 1-1,0-2 1,-1 1 0,0 2-1,-1 0 1,0 1 0,-1 0 0,-1 0-1,-1 0 1,1 1 0,-1 0-1,0 1 1,-1-4 2,2 1 1,0-2 0,-3 2 0,2-2 0,1 2 0,-2-2 0,0 0 0,-1-1 0,1 2 0,2 0 0,0 2 0,0-3 0,0-2 0,-2-4-30,0-2 50,3 5 1,-4-5 0,3 2 0,-3-4 0,-1-4-1,0 0 1,0-1 0,0 0 0,0-3 0,0-1 79,0-1 0,-1-6 0,-3-2 0,-4-3 1,-2-1-1,-1 0-96,-1 0 1,4 0 0,0 0 0,-1 0-1,-1-1 1,-2-1 0,1-2 0,-2 1-1,-1 2 1,-3 1 0,-1 0 0,-3 0 0,-2 0-1,-3 0 1,-3 0-13,0 0 0,-4 0 0,-5 0 0,-5 0 0,-2 0 0,-3 0 0,-1 1 0,-3 2 0,-1 1 0,-2-1 1,-2 1-1,-1 0 0,0-1 0,-1-2 0,1-1-18,0 0 0,-4 0 1,0 0-1,1 0 1,1 0-1,-1 0 1,-4-1-1,32 0 1,0-1-1,0 0 0,-1 0 1,-31 0-1,1-1 1,-1 1-1,32 0 1,-1 0-1,0 0 1,1 1 3,-1 0 1,1 1 0,-1 0 0,0 0 0,-28 0 0,-3 0 0,30-1 0,1 0 0,0 0 0,0 0 0,0-1 0,0 0 0,-30-1-1,-1 2 1,1 0 0,30 0 0,0-1 0,1 0 0,-1 0 0,1 0 0,0 0 0,-30-1 0,1-1 7,0 1 1,-1-2-1,1 1 1,-3 0-1,0 0 1,3 0-1,3 2 1,-1-1 0,1 1-1,0-2 1,2 1-1,0 2 1,0 1-1,-1 0 1,1 0 18,3 0 1,-2 0-1,6 0 1,1 0 0,-1 0-1,1 0 1,-1 0-1,1 0 1,1 0 0,3 0-1,1 0 1,3 1-1,0 2 1,4 1 1,1-2 1,1 5 0,0-1 0,0 2 0,2-2 0,2 1 0,3-1-1,4 2 1,-1 0 0,1-2 0,-1 1 0,5-2 0,1 1 0,4 0 0,-1 0-95,1 1 0,-1-4 1,5 5-1,0 1 1,5 0-1,5 0 0,5-2 1,2-1 77,3 1 0,1 6 0,2 5 0</inkml:trace>
  <inkml:trace contextRef="#ctx0" brushRef="#br0" timeOffset="2">16282 13689 8023,'-12'3'0,"1"3"5,-1 0 1,1-3 0,-1 2-1,0-1 1,1 1 0,0 1-1,4 3 1,3 2 0,2 0-1,2 2 1,0 1 0,0 2-1,2-1 1,2 2-30,3 3 0,0 2 1,1 1-1,1 0 0,1 0 1,2 2-1,-1 2 1,1 3-1,-1 0 0,1-2 1,0 0-1,-1 2 1,1 1-1,0 0 0,-1 1-198,1 2 207,-1 1 0,1-1 0,-2-1 0,-1-1 0,-1 2 1,1-2-1,2 1 0,-1-2 0,-1-2 0,-1 1 1,1-1-1,1-1 0,0-2 0,0-2-5,-3 0 1,0 1 0,0 0 0,-1-3 0,-2 0 0,1 0 0,0 1-1,0-1 1,-1-1 0,0-2 0,0 1 0,-2-1 0,1-1 0,-1-1-1,2-2-19,-1 2 0,-2-4 0,-1 3 0,0-3 0,0-2-80,0 1 0,0-7 0,0-5 0,0-7 0,0-3 0,-1-3 0,-2-2 119,-1-5 0,-10-7 0,1-3 0</inkml:trace>
  <inkml:trace contextRef="#ctx0" brushRef="#br0" timeOffset="3">16375 13723 7869,'0'-11'0,"0"-1"-55,0 1 0,-1-1 0,-2 0 0,-1 1 0,2-1 0,0 0 1,4 1-1,2 0 0,3 4 0,4 3 53,0 3 1,5-3 0,1 0 0,2 0-1,4 0 1,4 0 0,3 0 0,2 0 0,3 1-1,3-1 1,2 0 0,1 0 0,3 0 0,1 0-1,2-1-33,-1-2 45,6 5 0,-3-3 0,6 5 1,-1-2-1,0 0 0,0-2 1,2 0-1,-1 0 0,2 0 0,0 0 1,3 1-1,0-3 0,2 1 1,0 0-6,-1 3 1,1-4 0,-2 2 0,-4 2 0,1 1 0,-1 1 0,1 0 0,-2 0 0,2 0 0,-3 1 0,1 1 0,-4 4 0,2-1 0,-1 0 0,1-1 14,0 1 1,-3-4 0,3 3 0,0-3 0,0-1 0,2-1-1,-2-1 1,-2-4 0,1 0 0,2-2 0,2 0 0,-2 2-1,-2 0 1,-3 0 0,-1 1-18,-3 3 0,1-4 0,2 3 0,-2-1 0,-3 0 0,0 0 0,0 0 0,-1 0 0,0 0 1,-3 2-1,-3 0 0,-1 1 0,-1-1 0,1-2-9,0 1 0,0-2 0,0 1 0,0 1 1,0 1-1,0-1 0,-2-1 0,0 2 1,-4 1-1,0 1 0,-2 0 0,0 0 1,0 1-1,-1 1 0,-3 4-6,-3 0 1,2-2-1,-3 2 1,2 0-1,-1-3 1,0 1-1,0 0 1,1 0-1,0 0 1,-2 0-1,1-2 1,-1 1-1,-1 0 1,0 0-1,-1 0 13,0-2 0,-2 3 0,-3 0 1,-1-1-1,1-2 0,0-1 0,-1 0 1,1 0-1,0 0 0,-2 1 0,-1 2 1,-1 1-1,1-2-20,1 0 1,2-2 0,-2 1 0,-1 1 0,-2 4 0,-2 0 30,-3 3 1,0 1 0,-2 2-1,0 0 1,0-1 0,1 0-1,2-2 1,0-1 0,1 1-22,1 1 1,-3 2-1,2-1 1,-3 1-1,0 1 1,2 1-1,1 3 1,0 0-1,-1 1 1,1 0-1,-1 2 1,-1 2 0,1 2-1,1-1 33,-1 0 0,2 0 0,-1 1 0,-1 0 0,1 2 1,1 1-1,2 0 0,1 0 0,-1 1 0,0-1 0,-1 0 1,0 0-1,0 0 0,-1 0 0,0 0-3,-2-1 1,2 3-1,-1-1 1,-1 2 0,-2 2-1,-1 2 1,0 1-1,0 0 1,0-1 0,0 3-1,-1 0 1,-2 2-1,-2-2 1,0-1 0,-2-1 0,1 0 0,2 0 0,-3-1 0,2-2 0,3-1 0,-1 0 0,0 0 0,0-1 0,0-2 0,2-2 1,1-1-1,0-2 0,0 0 0,0 0-36,0 1 0,0-2 1,0-2-1,1-2 0,2 1 1,0-1-1,1 1 0,0-1 1,1-1-1,1-2 0,0 2 1,-1 0-1,2 0 0,-2-2 1,0 1 38,-2-1 1,2 1 0,-1-5-1,-2 1 1,-1 0 0,1-2-1,0-1 1,2-1 0,-1 1-1,-3 0 178,-4-1-196,3-3 0,-10-1 0,4 0 0,-4-2 0,0-1 0,-2-1 0,-2-1 0,-1-1 0,-1-2 1,-1 1-1,0 2 0,-3 0 0,-2-2-46,-4-1 1,1 0 0,-7 4 0,-1 0-1,-4 0 1,-1 0 0,-1 0 0,-2 0-1,-5 0 1,-2 0 0,-3 0 0,-1 2-1,-1 0 1,0 2 0,-2 0 33,-3 1 0,-3-4 1,29 2-1,0-1 1,-30 2-1,-1 0 0,31-2 1,0 0-1,0 0 1,-1 0-1,0 0 0,1 0 1,0-1-1,0 0 1,-33 1-1,0-2 1,0 0-1,33 0 0,-1 0 1,0 0-1,1 0 42,-33 0 0,32 0 1,0 0-1,-32 0 1,31-1-1,1 0 0,0 0 1,0 0-1,0-2 1,0 1-1,-30-3 1,0-2-1,2 2 0,-1 0 1,30 3-1,0 0 1,0 0-1,-1 0 1,1 0-1,0 0 0,-29 0 1,3-1 9,1-1 0,-1 1 0,3-3 0,0 0 0,3 0 0,1 1 0,3 1 0,1 0 1,3 1-1,1-1 0,2 0 0,-2-1 0,-2-1 0,1 0 0,1 1-31,2 0 1,4 0-1,-1 2 1,3-1-1,1 0 1,2 0-1,0-1 1,4 0-1,-1 0 1,2 1 0,-1 0-1,3 0 1,2 0-1,0 0 1,1 1-38,0 0 0,1-2 0,1 0 0,3-1 0,0 1 1,1 3-1,-1-1 0,1 1 0,1-2 0,0 1 1,1 0-1,-1 1 0,2-2 0,1 1 6,1 2 0,1 1 0,-1 0 1,2-1-1,1-2 0,1-1 1,-1 2-349,-1 0 0,2 2-404,0 0-412,5 0 1179,-2 0 0,10 6 0,2 0 0</inkml:trace>
  <inkml:trace contextRef="#ctx0" brushRef="#br0" timeOffset="4">19480 3675 7434,'0'-12'-31,"0"5"0,0-1 0,-1 0 0,-2 0 0,-2 1 1,0-2-1,-1 0 0,-1 0 0,-1 1 0,1-1 0,-1-2 1,-1-2-1,-1 1 0,-2-1 0,0 2 46,1 1 1,-1 0-1,-1-2 1,-1 0-1,-2 1 1,1-1-1,-1 0 1,0 1-1,-4-1 1,-3 1 0,-3 0-1,0 4 1,0 3-1,-1 1 1,-4 0-1,-2 0-42,-2 0 0,4 3 0,0 3 1,0 2-1,0 1 0,1 3 1,0 0-1,2 2 0,-1-1 0,4 3 1,-1 0-1,0 0 0,-1-2 1,2 2-1,3 2 0,3 0 5,-2-1 1,3 4 0,0 0-1,1 2 1,3-1 0,1 2 0,1 1-1,2 1 1,1 0 0,1 1-1,1-1 1,-1 0 0,0 2 0,0 1-1,0 1 30,1-1 0,0-2 0,-2-1 0,1 2 0,-1 1 0,-1 0 0,0-3 0,1-3 0,2 1 0,1 1 0,1 1 0,-1 1 0,4-1 0,1-1 5,1-3 1,0 3 0,1-2 0,3 0 0,3 1-1,4-3 1,0 0 0,1 0 0,1 2 0,1-2-1,3-3 1,0-2 0,1-1 0,1 1 0,3 1-19,0 1 0,5 1 0,-5-4 1,4-1-1,1 0 0,0-2 1,2-2-1,-1 1 0,2 0 1,0-2-1,2-1 0,2-1 1,1 0-1,-1 0-16,1-1 0,0-2 1,0-1-1,0 0 1,-1 0-1,-2-1 0,-2-2 1,-1-2-1,1-2 1,1-2-1,-1-1 0,-3-2 1,-1 0-1,0-4 20,1-3 0,4-2 0,-3 0 0,1 2 1,-1-2-1,-1-1 0,0-2 0,2-2 0,-1-1 1,1 0-1,-4-1 0,0 0 0,-3-2 0,-1-2 1,-3-2 35,-1 0 1,-2 1-1,-5 0 1,-1-4 0,-2 1-1,-2 0 1,-2 1-1,-2 0 1,-1 0 0,0 1-1,-1 0 1,-5 3-1,-4 4 1,-5 2-4,-3 2 1,1 4 0,-5 0-1,-3 3 1,1 1 0,-2 3 0,-1 0-1,-4 0 1,-2 2 0,1 1 0,1 2-1,-1 2 1,-1 3 0,0-1-419,-2-1 329,8 3 0,-11-4 0,10 6 0,-1 2 0,0 2 0,0 1 0,1 2 0,2 0 0,2 0 57,0 1 0,-4 6 0,-2 3 0</inkml:trace>
  <inkml:trace contextRef="#ctx0" brushRef="#br0" timeOffset="5">20667 3501 7596,'-12'-7'-113,"0"2"1,1 5 0,0 1 0,2 3 0,2 4 0,-2 4 0,-2 2 0,0 3 0,-1 1 0,2 1 0,1 0 0,2 1 142,2 0 1,-3 2-1,4 2 1,2-2-1,0-3 1,4-2-1,2-2 1,3 1 0,4-3-1,0-4 1,1-5-1,1-3 1,1-1-1,2 0 1,-2-1-1,-1-2 443,-2-1-474,1-5 1,3 3 0,1-6-1,-2-1 1,-1-1 0,0-3-1,1 0 1,2-1 0,-2 0-1,-2-1 1,-3-1 0,-3 1-1,-1-2 1,-2-1 14,-2-1 1,-1 4 0,-1 1 0,-3 0-1,-4 1 1,-2 0 0,-3 3 0,-1 2-1,-3 3 1,0 3 0,-1 0 0,1 4 0,-1 1-1,1 1 1,1 0-68,1 0 0,1 1 0,0 3 0,-2 4 0,2 2 0,3 1 1,2 1-1,2 0 0,2-1 0,2 1 0,2 0 0,1-1 1,1 1-1,2 0 0,2-2 1,2-2 0,0 2 0,6-4 1,1 1-1,3-2 0,1-1 0,3 0 1,1-2-1,1-2 0,2-2 1,2-3-1,3-2 0,1-3 0,-2-3 60,0-3 1,3-3 0,-1 2 0,1 0-1,-1 1 1,-5 0 0,-4 2 0,-4 1-1,-1 3 1,-5 2 47,-7 5 0,-6 8 1,-11 11-1,2-1 0,1 1 1,2 0-1,1-1 1,1 1-1,-2 0 0,2 2 1,-2 3-1,2 1 1,0 0-1,3-1-47,0-2 0,2 0 1,0 6-1,0 1 0,0 1 1,0-1-1,0 0 0,2 0 1,0 2-1,2 0 0,0 1 1,0-3-1,0 0 0,-1-1 1,1 2-88,0-1 0,0-5 1,-4-3-1,0-1 1,0-3-1,0-1 0,0-1 1,-1-1-1,-2-2 1,-1-5 56,2-8 0,0-5 0,2-4 1,0-2-1,0-5 0,0-1 1,0-4-1,0-1 0,0-4 1,0-1-1,0-2 0,0 0 1,0 0-1,0 1 0,2-2 100,2-1 1,1 7-1,4-6 1,-1 3 0,1 3-1,1-2 1,2 3-1,-1 1 1,1 5 0,0 3-1,-1 3 1,1-1-1,-1 2 1,1 2 0,0 5-70,-1 1 0,1 2 0,0 4 0,-1 0 0,1 2 0,-2 2 0,-1 3 0,-1 4 0,0 0 0,-1 2 0,0 2 1,-2 1-1,-2 1 0,-2 1-34,-1 0 1,0-2-1,0 2 1,0 0-1,-1-1 1,-3 1-1,-4-1 1,-2 1-1,-2-1 1,-1 1-1,-1-2 1,-3 1-1,0-3 1,-1-1-1,1-1-92,1 0 1,0-2 0,5-1 0,-1-3 0,0 0 0,2-5 115,2-4 0,3-3 0,5-6 0</inkml:trace>
  <inkml:trace contextRef="#ctx0" brushRef="#br0" timeOffset="6">21667 3175 7621,'6'1'-56,"-2"4"0,-4 7 0,-4 6 1,-2 4-1,-2 3 0,0 2 1,1 5-1,-1 4 0,1 4 1,1 2-1,1 0 0,-2 1 1,1 0 34,-3 1 1,2-4-1,1-3 1,-1-5 0,2-4-1,-1-4 1,1-1 0,-2-1-1,1-2 1,-3-5 20,-2-2 0,0-6 0,-1-2 0</inkml:trace>
  <inkml:trace contextRef="#ctx0" brushRef="#br0" timeOffset="7">21190 3617 7869,'6'-12'-35,"6"1"1,1-1-1,6 0 1,2 1-1,2-1 1,6 1-1,4-1 1,6 0-1,2 1 1,3-1-1,0 0 1,0 1-1,-1 0 1,-2 4 0,-2 3-1,-5 2 27,-5 2 0,-2 0 0,-5 2 0,-2 2 0,-5 3 0,-3 5 0,-4 2 0,-3 3 0,-1 1 0,0 2 0,-2-1 0,-2 0 0,-2 2 0,-4 1 0,1 1 12,0 0 1,-4-1-1,1-1 1,-1-2 0,0 2-1,1 0 1,-1-2 0,0-2-1,2-1 1,1-1 0,3-1-1,-1-1-75,1-1 0,3-6 1,4-3-1,4-6 0,2-6 1,2-5 70,-1-5 0,6-9 0,1-1 0</inkml:trace>
  <inkml:trace contextRef="#ctx0" brushRef="#br0" timeOffset="8">21876 3175 8093,'-10'-12'0,"2"1"-97,4-1 0,-1 4 0,1 1 0,3-1 0,3 1 1,6 5-1,2 4 0,2 5 0,1 1 97,3-1 0,-4 1 0,5 4 0</inkml:trace>
  <inkml:trace contextRef="#ctx0" brushRef="#br0" timeOffset="9">21958 3582 7405,'6'-12'0,"-2"-1"-1090,-3-2 1112,-1 2 1,4-4 0,1 6 0,0 2 0,1 5 0,-3 9 0,1 7 0,0 3 0,-1 1 0,-2-1 0,-1 2 0,0 0 0,0-1 40,0-1 0,1-2 1,2-2-1,1 1 1,-2-1-1,1 0 1,1-3-1,2-6 1,2-4-1,0-6 1,0-3-101,-2 0 0,4-2 0,-2-1 0,1-2 0,-1 2 0,-3 1 0,-1 1 0,0 1 0,-2 2 0,0 5 0,-2 8 61,0 5 0,0 2 0,-2 1 1,0 1-1,-2 1 0,1 2 0,2-2 1,1-1-1,1-3 0,3-1 0,4-2 1,2-2-66,2-3 1,0 0 0,-1-2-1,1-2 1,-1 0 0,1-2-1,0 1 1,-1 1 0,1-1-1,0-1 1,-1 2 40,1 0 0,5 2 0,1 0 0</inkml:trace>
  <inkml:trace contextRef="#ctx0" brushRef="#br0" timeOffset="10">22783 3675 7946,'-11'-4'-55,"-1"0"1,0-3-1,1 3 1,-1 1 0,0 2-1,1 1 1,-2 0 0,-1 0-1,-2 1 1,1 3 0,-1 4-1,-1 1 1,1 0 0,-1-1-1,3-1 1,1 1 48,1 0 1,4-6-1,2 1 1,1-6 0,3-4-1,5-4 1,5 0 0,1-1-1,0 2 1,-3 1-1,1 2-9,-1 2 1,-2-3 0,2 6 0,1 2 0,-2 4-1,2 1 1,-2 1 43,0 1 1,4-5 0,-1 2 0,2-3 0,2-2 0,1-1 0,1-4 0,1 0 0,0-3 0,-1-1 0,0-2 0,3-1-1,0-1-63,-1-2 1,5-4 0,-2 0 0,2-2 0,0-1 0,-2-2 0,2-2 0,0-4 0,-1-2 0,-2-1 0,-1 2 0,-3 1 0,-1 0 0,-2 0 0,-4 2 51,-3 5 1,-3-1-1,-2 10 1,-3 1-1,-3 2 1,-4 3-1,0 2 1,-2 2 0,-2 3-1,-1 2 1,-2 3-1,-3 5 1,-1 4-1,0 3 5,3 5 1,-3 2-1,4 2 1,-1 2-1,4 3 1,2 0-1,3 4 1,2 1-1,4 4 1,3 1-1,1-2 1,1-1-1,3-2 1,5-2-1,5-1-3,6 2 0,2-5 1,2-1-1,2-4 0,2-1 1,1-1-1,-1 1 1,-1-3-1,0 1 0,1-3 1,-3 1-1,-1-2 1,-4 1-1,-2-2 0,-1-3-568,-3 0 1,1 0 547,0-1 0,-2 1 0,4 0 0</inkml:trace>
  <inkml:trace contextRef="#ctx0" brushRef="#br0" timeOffset="11">19911 4803 7497,'0'-8'-778,"-2"2"777,-2 1 0,-2 1 1,-6 4-1,2 1 1,1 2-1,1 2 1,-1 1 1,-1 3 0,2-2 0,0-1 1,1 1-1,-1-2 0,0 0 1,-1-1-1,-1 0 0,-2 1 0,0 0 1,1 0-1,-1-1 0,1 0 1,-2 1 116,-3 2-113,3-5 0,-5 7 0,4-5 0,-2 0 0,1 0 0,-2 0 0,-1 0 0,-1 0 0,1 1 0,-1 0 0,1 2 0,-1-2 0,0 1 0,0-1-3,3 1 0,-4 3 0,3-3 1,1 2-1,-2-2 0,1 1 1,0-2-1,3 1 0,0 1 0,-1 1 1,0-1-1,1 0 0,1-1 1,0-1-1,-1 2-6,-2-1 1,1 1 0,2 2 0,-2-1 0,-1-1 0,-1 1 0,-1 0 0,1 0 0,-1-1 0,0 1 0,-2 1 0,1 0 0,1 0 0,1-1-10,3 1 13,1-4 1,1 6-1,1-5 1,-1 2-1,0 0 1,1-1 0,0 1-1,2-2 1,2 1-1,-1-1 1,0 2-1,0 0 1,-1 0-1,-1 1 0,-2 0 1,1 0-1,-1-1 1,1 1-1,-1 0 0,-1 0 1,-1-2-1,-2 1 1,2 0-1,1 0 0,1 1 1,1 1-1,-1 0 1,1-1 11,-1-1 1,0 0 0,1 4 0,0-1 0,2 1 0,2-1 0,-1 1 0,0 0 0,2-1 0,-1 1 0,2 0 0,-2-1 41,1 1-63,3 0 1,-7-1-1,4 2 1,-2 1-1,1 2 1,1-2-1,1 0 1,-2 0-1,2 2 1,0-2-1,2-1 1,2-1-1,1 1 1,0 1 7,0 1 0,0 1 0,0-5 0,1 1 0,2 1 0,2 1 0,0 2 0,2-1 0,-1 1 1,3-1-1,2 0 0,-1-3 0,-1 1 0,-1 2 0,1 0 18,1-1 1,2-1-1,-1-1 1,1-1-1,0 1 1,-1 0-1,1-1 1,0 2-1,-1 1 1,1 2 0,-1-2-1,0-1 1,-2-1-1,-1-1 1,1 1-16,1 0 1,2-2 0,-1-1-1,2-1 1,1 1 0,2 1-1,-2 1 1,-1-2 0,-1-2-1,1 2 1,1 0 0,1 0-1,0-1 1,-3 1 0,0 2-11,0 0 1,3-3 0,1 0 0,-2 1 0,-1 1 0,-2 0 0,2-1 0,2-1 0,0 1 0,-1 2 0,-1 0-1,0 0 1,1-2 0,2-2 0,-2 2 8,-1 2 1,-1 0 0,-2 1 0,-1 0 0,-1-1 0,1 1 0,1 0 0,2-1 0,-1 1 0,1-1 0,0 2 0,-1 2 0,1 0 0,1-1 3,2-1 1,-2-1-1,3-1 1,-3 1 0,-2 0-1,0-1 1,-2 0-1,-1-2 1,1 0 0,0 2-1,0 2 1,-3-1-1,-1-3 1,-1 0 0,0 1 3,0 2 1,5 0-1,-3-1 1,2 1-1,0 0 1,0-1 0,-1 0-1,1-2 1,1-2-1,2 2 1,0 2-17,1 0 1,-1-3-1,1 0 1,0 1 0,-2 1-1,-1 2 1,-2 0-1,-2-1 1,-3 1 0,0-1-1,-2 1 1,0 0 0,0-1 0,0 1 1,0 0-1,0-1 1,0 1-1,0-1 1,-2 1-1,0 0 0,-2-1 1,0 1-1,0 0 1,-1-1-1,-2 1 1,0-1 3,0 1 1,-3 0-1,2-1 1,-2 1-1,-2 0 1,1-1-1,-1 1 1,0 1-1,-1 1 1,-1 2-1,-1-2 1,0-1-1,1-2 1,0 1-4,-1 0 1,-1 3 0,3 1 0,-1-2 0,-2-1 0,1-2 0,-1 1 0,0 0 0,-3-1 0,0 1 0,0-1 0,1 1 0,0 0 0,-1-1 0,0 1 2,1 0 1,-3-1 0,4 1-1,-1 0 1,-1-1 0,0 1-1,1-1 1,1 0 0,3-2-1,1-1 1,0 1 0,-2 1-1,0 0 1,1-1 0,2-1 48,4 1 1,-2-2-1,2 0 1,-2 1 0,0 0-1,1 0 1,1-1 0,0 1-1,0-1 1,1-1 0,-3 0-1,0 2 1,0 0-10,2 0 1,-2-2 0,3 3 0,-1-2-1,2-1 1,0-1 0,0 2 0,0-2-1,1 1-666,0 1 1,2-5-1,7 2 628,4-2 0,2-8 0,2 0 0</inkml:trace>
  <inkml:trace contextRef="#ctx0" brushRef="#br0" timeOffset="12">19643 6966 8072,'8'4'-148,"0"0"1,-4 0 0,3-3 0,2 2 0,0 2 0,0 0 0,-1 2 0,1-1 0,0 3 0,0 2 0,0 0 0,3 1 149,2-1 1,6 1-1,-4 0 1,1 1 0,1 1-1,2 3 1,3-1-1,3 3 1,0-1 0,-1 1-1,3 0 1,3 1-1,1 0 1,0 1 0,-2 0-1,0-2 1,-2 2 14,1 1 0,3 0 1,-2-2-1,-1 0 0,-2-1 1,-2-1-1,-1-1 1,2-1-1,0 0 0,-3 1 1,-2 0-1,-2-1 1,1-1-1,-1 1 0,1-2 4,-2-1 1,2-2 0,-4 1 0,-2 0 0,-1-2 0,-1-1 0,-1-3 0,0 1-1,-2-2 1,-2 2 0,1-1 125,-1 3 95,3-4-373,-9 6 0,4-11 0,-6 1 0,-3-4 131,-3 1 0,1 0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22:47:45.99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12153 13584 7767,'7'-16'-69,"-3"1"0,1-1 0,0 5 1,0-1-1,2 0 0,-2 1 1,1 1-1,-1 0 0,2 3 1,-1-2-1,3 0 0,2 1 0,-1 5 72,-2 6 0,-2-1 0,-3 6 0,2 0 1,0 0-1,0-1 0,-2 3 0,-2 0 1,1 1-1,0 2 0,2 2 0,-1 1 1,-2 3-1,-1 2 0,0 4-10,0 2 1,0 5-1,-1-1 1,-2 4 0,-2 4-1,-2 4 1,0 2 0,-1 2-1,0-1 1,0-1-1,1-1 1,0-4 0,2-2-1,2-6 1,2-2 0,1-4-25,0-2 0,0-2 0,1-2 0,3-6 1,4-5-1,2-4 0,2-1 0,0 0 1,-1-2-1,1-2 0,0-2 0,1-3 0,1-2 1,3-2 13,1-1 0,-4-1 0,3 2 1,-2 2-1,1-2 0,-2-2 1,-1 0-1,-2-1 0,1 0 1,0 2 49,-1 2 0,-4 8 0,-3 9 0,-3 5 0,-2 7 1,-2 4-1,-1 4 0,2 4 0,-1 3 0,0 1 0,0 3 1,0 3-1,2 2 0,-1 2 0,0-2-51,-2-2 0,0 1 0,4-4 0,-1 1 0,-2 2 1,-1-2-1,0-1 0,1-1 0,-3 0 0,0-2 1,-2-1-1,0-1 0,1-1 0,-2-2 0,-2-2 125,0-2 0,-1 2 0,0-6 0,-1-3 0,-1-3 1,-1-2-1,1-1 0,1-1 0,0-3 0,-2-5 1,0-2-1,1 0 0,0-1 0,-1-2 0,0-1 60,1 0 0,-1 0 1,1 0-1,-1 0 1,3-1-168,7-3 0,11-3 0,12-4 0</inkml:trace>
  <inkml:trace contextRef="#ctx0" brushRef="#br0" timeOffset="1">13293 13479 8078,'0'-11'-140,"-1"0"1,-3 3 0,-2 6-1,-1 4 1,2 8 0,1 2-1,0 5 1,2 1 134,0 3 1,2 5-1,0 2 1,0 1 0,2 0-1,0 1 1,3 2 0,0 2-1,2 2 1,-2 2-1,2 2 1,-1 0 0,2 0-1,-2-3 1,-2 1 0,-3-1-44,-1 2 1,0-4 0,0-5 0,0-2-1,0-1 1,-1 0 0,-1 1 0,-4-4 0,1-2-1,-1-4 1,1-1 0,-2-4 0,2-3 0,-2-3 47,1-2 0,-2-6 0,-3-6 0</inkml:trace>
  <inkml:trace contextRef="#ctx0" brushRef="#br0" timeOffset="2">13037 14049 8078,'-13'0'-47,"-2"0"0,2 0 0,-3 0 0,3 0 0,3-1 0,2-3 0,6-4 0,4-1 0,6 1 0,2 4 17,2 3 1,0-3 0,1 0 0,1 2-1,3-1 1,-1 1 0,3-2 0,-1 0-1,1 0 1,0 0 0,1 0 0,0 0-1,4-1 1,2 0 0,1-1 0,0 0 20,1 1 1,1-4 0,3 3-1,-1-1 1,0 2 0,0 1-1,-1 0 1,-2 1 0,-1-1-1,-1 0 1,-1 1 0,-5 2-1,-1 1 1,-5 0 47,-1 0 0,-2 0 0,0 1 1,-2 2-1,-3 2-85,-1 1 1,-1-4-1,-4-2 1,1-7-1,3-3 1,4-2 32,2 1 1,-2 4 0,-1 2 0,-1 1 0,1-1 0,2 0 17,1 0 0,-4 2 1,-2 7-1,-2 4 1,-2 2-1,0 3 1,0 1-1,0 2 1,0-1-1,0 2 1,0 2-1,0 3 21,0 2 0,0-1 0,-2 1 1,0 2-1,-2 1 0,1-1 1,2-1-1,0-2 0,-2-1 1,-1-1-1,2-3 0,0-1 1,2-3-1,0-1-19,0-2 0,0-6 0,0-5 0,0-6 0,2-4 0,0-3 1,3-1-1,1-2-43,-1 2 1,4 1 0,-3 1-1,2 1 1,0 0 0,-1 2-1,1 2 1,0-1 0,1 1 0,1 3-1,2 3 1,0 1 0,-1 1 80,1 3 1,-4 3 0,-2 6 0,1 1 0,-2 3 0,1-1 0,-1 3 0,1-3 0,-4 2 0,1-1-1,-1 0 1,2-3 0,-1-1 0,-2-1-90,-1-1 0,0-3 0,0-3 1,1-2-1,3-6 0,3-2 1,0-5-1,1-3 0,1-4 1,2-1-1,1-3 44,4-1 0,-3-1 0,4 0 0</inkml:trace>
  <inkml:trace contextRef="#ctx0" brushRef="#br0" timeOffset="3">14177 13979 8078,'-12'0'-6,"6"0"0,-1 0 0,5 2 0,-2 1 0,1 7 1,2 2-1,1 4 0,0-2 0,1 0 0,2 1 0,2 0-384,2-1 0,0-2 0,5-4 0,0-4 390,-1-3 0,1-11 0,0-3 0</inkml:trace>
  <inkml:trace contextRef="#ctx0" brushRef="#br0" timeOffset="4">14258 13444 8078,'-6'0'-424,"1"0"0,5 0 1</inkml:trace>
  <inkml:trace contextRef="#ctx0" brushRef="#br0" timeOffset="5">14514 13910 7266,'-5'7'-23,"-3"1"1,2-5 0,-2 0-1,-1-1 1,-1-2 0,-2 0-1,1 0 1,-1 0 0,0 0 0,1 0-1,-1 0 1,0 1 14,1 3 0,4-1 1,3 4-1,3 2 0,2 0 1,3 0-1,4-1 0,4 1 1,3 2-1,3 0 1,2 1-1,-1-1 0,2 2-100,1 3 143,1-3 1,0 7 0,-1-4 0,-2-1 0,-5 1 0,-2 1 0,-1 1 0,-2 1-1,-2 1 1,-4-1 0,-3 0 0,-1 1 0,-1-1 0,-5 1 26,-5-2 1,-1-2 0,-5-4 0,1 0 0,-3-1-1,0 0 1,0-2 0,-2-3 0,0 1 0,1-2-1,0 0 1,1-1 0,1 0 0,2 0-592,3-2 1,7-2 0,3-4 528,6-3 0,3-9 0,6-2 0</inkml:trace>
  <inkml:trace contextRef="#ctx0" brushRef="#br0" timeOffset="6">15724 14200 7229,'-7'-5'75,"1"3"1,2-6 0,-2-1-1,-2-2 1,0 0 0,-1-1 0,-1 0-1,-2 0 1,0-3 0,-1 0-1,-1 1-234,-1 1 115,-1 1 0,1 4 0,-1 2 1,1 1-1,-1 2 0,1 2 0,1 2 1,1 3-1,1 5 0,2 5 0,1 6 1,2 2-1,2 2 0,2 2 0,2 2 1,1 2-2,0 2 0,5-3 0,4-2 0,4-2 0,3-2 0,-1-1 0,1-3 0,-1-5 0,-1-5 0,-1-5 0,-1-2 0,0-2 0,-1-3 0,1-5 0,0-7 69,-1-6 0,1-7 0,-2-3 0,-1-3 0,-1-2 0,0-3 0,-1-4 0,1-3 0,0-3 0,-2-2 0,0 2 0,-3 2 0,1 0 0,-1-1 0,-3 0-12,-4 2 0,1 3 1,-3 12-1,0 4 1,0 3-1,0 3 1,1 4-1,-2 7 0,1 3 1,-2 6-1,2 4 1,2 6-1,2 5 1,2 5-17,0 3 0,0 3 0,0 2 1,0 4-1,0 2 0,0 4 0,0 0 1,2 3-1,2 0 0,2 2 0,2-1 1,-2 2-1,1-2 0,-1-1 1,2-1-22,-2 0 1,3-1 0,-3-4 0,0-3 0,2-5 0,0-6 0,-1-4 0,2-4 0,2-6 0,0-6 0,1-8 0,-2-6 0,1-5-19,0-3 0,-2-7 0,7-2 0,-2-1 0,0 0 0,3 2 0,0 1 0,0 2 1,-3 2-1,-1 1 0,-2 6 0,1 5 0,0 5 101,-1 5 0,0 4 0,-2 5 0,-3 7 0,1 4 0,-2 4 0,1 1 0,-1 1 1,1-1-1,-3-1 0,3-3 0,0 0 0,2-1 0,-2-1 0,1-3-44,-1-4 0,-2 0 0,4-5 1,1-1-1,0-3 0,-1-4 0,-4-4 1,-2-2-1,1-2 0,1-1 0,-2-1 27,-1-1 1,-1-5 0,0 5 0,-1 1 0,-1-1-1,-4 1 1,0-1 0,-3 0 0,-1 2 0,-2 2-1,-1-1 1,-1 2 0,-3 1 0,0 2 0,-1 2-83,0 3 1,4 0 0,-3 2-1,2 0 1,-1 2 0,2 1 0,1 5-1,3 4 1,2 2 0,3 3 0,1 0-1,0 1 1,1 0 0,3 1-5,4-1 0,-1 4 0,5-4 0,2 0 1,3-2-1,4-3 0,1 0 0,1 0 0,0 0 1,1-4-1,0-3 0,2-3 0,2-2 0,-2-1 1,-2 0 45,0 0 1,-1-6 0,4-5-1,1-3 1,-1-1 0,-1-2-1,-1-1 1,-3-2 0,0 1-1,-1-2 1,1 1 0,-2 0-1,1 3 1,-3 2 0,-2-1 80,-4 2 1,2 1-1,-3 2 1,-1-1 0,-2 0-1,-3 1 1,-1-1 0,0 0-1,-1 1 1,-2-1-1,-1 1 1,1 0 0,-3 2-26,-1 1 0,0 2 1,-1-3-1,-1 2 1,-1 2-1,0 4 1,1 4-1,2 4-93,2 4 0,1 2 1,4 1-1,0 3 1,1-1-1,2 2 1,1-1-1,0 1 0,1 0 1,1 3-1,2 0 1,-1-1-1,-1 0 1,1-1-1,2 1-8,1-1 1,2-6 0,-1 0 0,1-4 0,0-1 0,-1-2 0,2-2-1,1-3 1,2-2 0,-1-3 0,2-4 0,1-3 0,2-5 0,-1-3 0,2-4 19,1-5 0,-3 3 1,0-5-1,1 0 0,-1 2 1,-1-2-1,-1 0 1,-1-2-1,-1 0 0,1 1 1,-2 4-1,-1 3 0,-3 5 1,-1 5 189,-1 5-109,-6 3 1,5 6-1,-5 2 1,2 3-1,-1 5 1,-2 6-1,-1 2 1,0 3-1,0-1 1,1 1-1,2-2 1,1 2-1,-1 1 1,-2 1-1,-1-1-51,0-2 1,0 0-1,0-3 1,-1 0-1,-2 0 1,-2-3-1,-2-1 1,-2-2-1,0 1 1,0 0-1,1-2 1,-1-2-1,-1-3 1,-2-1-10,1 0 0,-1-1 0,1-3 1,-1 0-1,0 0 0,1 0 1,0-1-1,5-1 3,6-2 0,5-5 0,12 7 0,1-3 0</inkml:trace>
  <inkml:trace contextRef="#ctx0" brushRef="#br0" timeOffset="7">17550 13910 8078,'0'-12'-60,"0"0"1,0 1-1,0-1 1,1 3-1,2 5 1,2 9-1,1 7 1,2 3 0,0 1 54,-1 1 0,-3-1 0,3 5 0,-2-1 0,-1 0 0,0 1 0,0-2 0,-2-2 0,0-1 0,-2-1-37,0-1 1,3-12 0,1-10-1,0-9 1,1-6 0,3-3 0,2-1-1,2 0 1,0 0 0,-2 1 0,-1 4-1,-1 5 1,1 4 0,1 3-1,2 2 104,-1 4 0,-3 4 1,-1 4-1,-2 5 0,-1 5 1,0 6-1,-1 3 0,0 3 1,-2 1-1,-1-1 0,0-2 1,0-1-1,0-1 0,0-2 1,0-5-112,0-2 1,0-5-1,2-2 1,0-2 0,3-6-1,2-7 1,1-6 0,-1 1-1,0 1 1,-1 2 0,1-1-1,0 0 1,1 2 40,0 2 1,0 3 0,3 5 0,1 1 0,0 2 0,-1 2-1,2 2 1,1 2 0,2 1 0,-1 2 0,2-1 0,1 1-1,0-2 1,-1-1 39,0-1 1,-4-5 0,4 1 0,-2-3 0,1-1-1,-2 0 1,-2-1 0,-3-3 0,-2-4 0,1-2 0,0-2-1,-2 0 1,0-1 0,-4-1 0,1-1-21,1 0 1,-3-1 0,1 0 0,-4 2 0,-5 1 0,0 0-1,-2 0 1,-3 0 0,-2 4 0,0 1 0,1 3 0,0 0 0,-2 3-1,0 0 1,-1 2-62,0 0 1,3 4 0,-3 1 0,3 0 0,2 2-1,-1-1 1,2 3 0,1 2 0,2 2 0,1 1 0,1 1-1,-1 0 1,4-2 0,1-1-126,1 4 0,1-3 0,3 2 1,3-2-1,4-1 0,2-2 174,2-2 0,-2 2 0,4-3 0</inkml:trace>
  <inkml:trace contextRef="#ctx0" brushRef="#br0" timeOffset="8">18701 13095 7805,'-12'6'-30,"1"5"0,-1 9 0,1 4 0,-1 7 0,0 8 0,2 5 1,1 4-1,2 1 0,1 2 0,1 2 0,0 2 0,2-2 1,2-3-1,1-2 0,0-2-47,0 1 1,-4-1-1,0 0 1,1-2-1,1-3 1,-1 0-1,-2-1 1,0-1-1,-2-5 1,1-6-1,-2-3 1,-1-2-1,0-1 1,-1-3-1,1-4 1,-2-5 76,1-2 0,-7-6 0,4-2 0,-3-6 0</inkml:trace>
  <inkml:trace contextRef="#ctx0" brushRef="#br0" timeOffset="9">18085 13689 7998,'-7'-6'16,"2"4"1,5-6 0,1 0 0,5 1 0,5 0 0,7 1 0,4 0 0,3 0 0,2 0 0,5-2 0,6 0 0,4 0 0,4-1-112,0-1 1,4-2 0,2 2 0,1 1 0,3 1 0,-1-1 0,0 0 0,-5 1 0,-2 3 0,-3 1 0,-2 0-1,-6 0 95,-5-1 0,-3 4 0,-6-4 0</inkml:trace>
  <inkml:trace contextRef="#ctx0" brushRef="#br0" timeOffset="10">19445 13026 8078,'-7'4'-52,"-1"1"1,0 1 0,0 3 0,2 3 0,1 5 0,2 6 0,2 8 0,1 8 0,0 7 0,0 7-1,0 4 1,0 0 0,0-2 0,1 0 0,2 0 0,1 1 10,-2-2 0,0-2 1,-2-7-1,-2-1 0,0-3 1,-4-1-1,1-3 0,-1-5 1,1-5-1,0-2 0,1-3 1,0-3-1,0-4 0,1-2 48,2-1 0,1-4 0,0-3 0,1-4 0,2-6 0,2-5 0,0-5 0,2-1 0,-1-2 0,2-3 1,0-2-1,-1-3 0,2-3-12,2 0 0,0 3 1,1-3-1,0 2 1,-1 0-1,1 1 0,-2 3 1,-1 4-1,-1 3 1,0 3-1,0 3 0,-1 2 1,1 6-1,-1 5 63,-4 9 1,3 2 0,-3 8-1,0 3 1,-2 1 0,1 1 0,0 1-1,2 2 1,-1 1 0,-2-1 0,-1-2-1,0-1 1,-1 0 0,-2-1 0,-1-1-92,2-2 0,0-4 1,4-1-1,0-1 1,3-4-1,2-2 0,2-5 1,1-1-1,3-2 1,1-3-1,3-4 0,1-4 33,3-2 0,1-7 0,1-1 0</inkml:trace>
  <inkml:trace contextRef="#ctx0" brushRef="#br0" timeOffset="11">19957 13956 8078,'7'-5'-63,"2"2"0,-5-4 1,-2-3-1,-1 0 0,-2-1 1,-3-1-1,-4 2 0,-2 1 1,-1 2 102,-1 2 0,0-3 0,1 4 1,-1 2-1,0-1 0,1 0 0,-1 0 1,0 0-1,0 3 0,-1 4 0,-2 4 1,4 2-1,-1 3 0,3 2 1,-1 5-103,-1 2 1,4 1 0,0 0 0,2 1 0,2-2 0,2 0 0,1-2 0,0 2 0,0-2 0,1-1 0,3-2 0,4-2 48,2-4 1,-2-5 0,0-6 0,0-1-1,-1-3 1,1-5 0,1-4 0,0-4 0,0-1-1,-1-3 1,1 1 0,1-1 0,1 2 0,-2-1-1,-1 2-7,1 3 0,-3-2 0,2 3 1,1 3-1,1 6 0,1 5 1,-4 5-1,-1 6 0,-3 4 1,1 3-1,0 3 0,0 0 0,1-2 20,2-4 0,-5-2 1,3-1-1,1 0 1,1-2-1,4-2 1,0-6-1,1-4 0,0-7 1,-1-6-1,1-4 1,-1-3-1,1-1-54,0 0 1,-1-5-1,1 1 1,-2 0-1,-1 0 1,-1 0 0,0 1-1,0 1 1,-2 4-1,-1 1 1,-2 5-1,-2 2 87,-1 1 1,0 7 0,0 6 0,0 8 0,0 7-1,0 2 1,-1 4 0,-2 2 0,-1 5 0,2 1-1,0 2 1,2 1 0,2 4 0,0 0 0,2 3-23,-1 1 1,-2 2 0,0 4 0,2-1 0,1-1 0,-2-1 0,0-1 0,-2 0 0,0-3 0,0-4 0,0-4-1,0 0 1,0 1 0,0-2-67,0-4 0,-4-4 0,0-3 1,0-6-1,-1-5 0,-2-7 1,0-5-1,0-9 0,1-6 1,1-5-1,-2-5 0,2-3 88,0-2 1,-3-7 0,4-3 0,0-2 0,0-3 0,1-1-1,0-1 1,2 0 0,2 0 0,3-2 0,4-2 0,2 2 0,3 3-1,2 3 1,3-1-12,1 1 0,3 4 0,-4 5 1,1 5-1,0 4 0,2 4 1,0 2-1,-1 3 0,-1 4 0,-1 5 1,-2 4-1,1 0 0,-1 4 1,-1 1-37,1 1 0,-1 3 0,-3 3 0,-1 0 0,0 3 1,-3 3-1,-3 2 0,-1 1 0,0 0 0,-2-1 0,-2 1 1,-2 3-1,-4 2 0,0-2 0,-3 0 44,-2 0 0,0 0 0,-1 2 0,1-4 1,-1 0-1,0-1 0,1 1 0,-1-1 0,0 1 1,1-2-1,-1-1 0,1-1 0,-1-1 0,0 0 1,1-2-161,-1-2 0,4-4 1,3 0-1,4-6 1,7-5-1,6-3 130,3-5 0,6-2 0,-3-5 0</inkml:trace>
  <inkml:trace contextRef="#ctx0" brushRef="#br0" timeOffset="12">20760 13572 7670,'0'12'0,"0"1"-42,0 2 1,0-2 0,0 4 0,0 0 0,0 4 0,0 4 0,0 6 0,0 4 0,0 4 0,0 4 0,0 2 0,-2 1 0,0 1 0,-3 1 0,-2 1 49,-2 1 1,3-1 0,-2-5 0,-1-2-1,-2-2 1,0-2 0,1 0 0,0-2-1,3-4 1,-1-2 0,0-5 0,2-5 0,1-4-1,1-4-17,-1-5 0,3-4 0,-2-10 0,3-6 0,1-3 0,0-6 0,0-4 0,0-5 0,-1-4 0,-2-3 0,-1-2 0,2-2-56,0-6 0,2 3 1,0-3-1,0 4 0,2-1 1,0-3-1,3-2 0,2 0 1,1 4-1,-1 2 1,1 3-1,1 1 0,2 3 1,0 5-1,1 5 146,-1 2 0,2 3 1,2 3-1,1 4 0,1 2 1,1 2-1,-1 4 1,1 3-1,-1 2 0,1 2 1,-1 0-1,0 2 1,-3 2-1,-1 3 0,-2 5-43,1 3 0,-2-2 1,-2 3-1,-4-3 1,-3 0-1,-1 2 0,0 3 1,-1 0-1,-3-1 1,-2 0-1,-2 1 0,0 1 1,-1 0-1,-1-1-45,-2 0 0,1-4 1,-2 1-1,-2 0 1,0-2-1,1 0 1,1-4-1,1-2 1,1-2-1,-1 1 1,0-4-1,2-2 1,2-4-1,4-3-93,3-4 1,5 0 0,2-1-1,3 0 1,4 1 0,0-1-1,1 0 1,1 1 0,1 1-1,1 0 1,1 4 0,-1 1-1,1 2 1,-1 2 0,1 1 190,0 0 0,2 0 0,3 0 0,0 0 0,0 0 0,1-1 1,-2-2-1,-2-2 0,0 0 0,0-2 0,1 0 0,0-5 0,-2-2 1,0-2-1,1-1-111,-1-2 1,-3-2 0,2 1 0,-3 2-1,-3 1 1,-3 1 0,-1 1 0,-2-1-1,-2 2 1,-4 2 0,-4 5 0,-4 3 23,-2 2 1,-2 4 0,1 2 0,-1 5-1,1 4 1,-1 3 0,-1 3 0,-1 1-1,-2 2 1,2 1 0,1 1 0,2-1 0,0 0-1,2 0 2,1 1 0,2-1 0,-2-1 0,4-1 0,3-3 0,1 0 0,0-1 0,0-1 1,1-1-1,3-2 0,4-3 0,2-2 0,2-5-35,0-1 0,-1-2 1,1 0-1,-1-2 0,1-1 1,0-4-1,-1-2 1,1-1-1,0-3 0,1-1 1,1-2-1,1-1 1,-2-1-1,-2-1 0,-4-1-11,2 1 0,0 0 1,0-3-1,-2 1 1,-2 3-1,-2 1 1,-1 3-1,1 1 1,1 1-1,-3 2 118,-4 2 1,2 4 0,-3 10 0,2 4 0,-1 5 0,-1 2 0,2 1-1,0 0 1,2 3 0,0 1 0,0 1 0,0-1 0,-1-1 0,-2-2-55,0 2 0,-1-3 1,4 0-1,0-1 0,0-3 1,0-3-1,1-8 0,2-6 1,2-8-1,1-4-88,3-5 1,2-2 0,-1-1 0,-1 0 0,-1 0 0,1-1 0,1 2 0,2 2 0,-2 2 0,-1 1 0,-1 3 0,1 2 92,1 4 1,-2 4 0,-2 8-1,0 4 1,-4 4 0,1 2-1,-1 3 1,2 1 0,-1 1-1,-1 0 1,1 1 0,1-1-1,-2 1 1,0-2 0,-1 0-53,3 0 1,-3-4 0,3 2 0,-3-3 0,1-3 0,0-1 0,3-3 0,2 0 0,2-4 0,1-1 0,2-1 0,0 0 22,-1 0 0,6-5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3A81F-8FEB-5244-907F-EDCB1E13B10B}" type="slidenum">
              <a:rPr lang="en-US"/>
              <a:pPr/>
              <a:t>13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0BC66-DF64-AB4E-97E0-1FBF4442CD8A}" type="slidenum">
              <a:rPr lang="en-US"/>
              <a:pPr/>
              <a:t>14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2470"/>
            <a:ext cx="5025755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1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CFDC3-33BE-C741-A2E2-74232ABBEECB}" type="slidenum">
              <a:rPr lang="en-US"/>
              <a:pPr/>
              <a:t>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874C7-72A2-EF43-BF2B-B998AE93CAE6}" type="slidenum">
              <a:rPr lang="en-US"/>
              <a:pPr/>
              <a:t>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38C6B-EB38-1D4D-98CA-D3A376A82118}" type="slidenum">
              <a:rPr lang="en-US"/>
              <a:pPr/>
              <a:t>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8481-24F2-2348-8D3E-252A3BEBE3D0}" type="slidenum">
              <a:rPr lang="en-US"/>
              <a:pPr/>
              <a:t>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88028-18A8-374C-8ED0-3ADD93BD1F37}" type="slidenum">
              <a:rPr lang="en-US"/>
              <a:pPr/>
              <a:t>9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6D959-D16B-144C-A13D-4774F95C8E47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8CC8C-5112-4F44-B583-D5966A573692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21978-4544-8047-B28A-9409552139A2}" type="slidenum">
              <a:rPr lang="en-US"/>
              <a:pPr/>
              <a:t>12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Idea: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Consider a tree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representing an arbitrary optimal prefix code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Modify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to make a tree representing another optimal prefix code in which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y</a:t>
            </a:r>
            <a:r>
              <a:rPr lang="en-US" dirty="0"/>
              <a:t> will appear as sibling leaves of maximum depth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dirty="0"/>
              <a:t>⇒ The codes of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y</a:t>
            </a:r>
            <a:r>
              <a:rPr lang="en-US" dirty="0"/>
              <a:t> will have the same length and differ only in the last bit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09E74-57C2-6947-BB7B-0C6B911D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94" y="3386138"/>
            <a:ext cx="8999506" cy="29051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a, b</a:t>
            </a:r>
            <a:r>
              <a:rPr lang="en-US" sz="2400" dirty="0"/>
              <a:t> – two characters, sibling leaves of max. depth in 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Assume: f[a] </a:t>
            </a:r>
            <a:r>
              <a:rPr lang="en-US" sz="2400" dirty="0">
                <a:sym typeface="Symbol" pitchFamily="-106" charset="2"/>
              </a:rPr>
              <a:t>≤ f[b] and f[x] ≤ f[y]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f[x] and f[y] are the two lowest leaf frequencies, in order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dirty="0">
                <a:sym typeface="Symbol" pitchFamily="-106" charset="2"/>
              </a:rPr>
              <a:t>⇒ f[x] ≤ f[a] and f[y] ≤ f[b]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Exchange the positions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dirty="0">
                <a:sym typeface="Symbol" pitchFamily="-106" charset="2"/>
              </a:rPr>
              <a:t> (T’) and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b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400" dirty="0">
                <a:sym typeface="Symbol" pitchFamily="-106" charset="2"/>
              </a:rPr>
              <a:t> (T’’)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8463" y="1492250"/>
            <a:ext cx="2143125" cy="1795463"/>
            <a:chOff x="251" y="750"/>
            <a:chExt cx="1350" cy="1131"/>
          </a:xfrm>
        </p:grpSpPr>
        <p:sp>
          <p:nvSpPr>
            <p:cNvPr id="116778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9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0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1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82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83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84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85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6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7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8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9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90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54363" y="1516063"/>
            <a:ext cx="2125662" cy="1795462"/>
            <a:chOff x="251" y="750"/>
            <a:chExt cx="1339" cy="1131"/>
          </a:xfrm>
        </p:grpSpPr>
        <p:sp>
          <p:nvSpPr>
            <p:cNvPr id="116765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6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7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8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69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70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71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72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3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4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5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6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7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10263" y="1482725"/>
            <a:ext cx="2125662" cy="1795463"/>
            <a:chOff x="251" y="750"/>
            <a:chExt cx="1339" cy="1131"/>
          </a:xfrm>
        </p:grpSpPr>
        <p:sp>
          <p:nvSpPr>
            <p:cNvPr id="116752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4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5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6756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6757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6758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6759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0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1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2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3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4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745" name="Text Box 46"/>
          <p:cNvSpPr txBox="1">
            <a:spLocks noChangeArrowheads="1"/>
          </p:cNvSpPr>
          <p:nvPr/>
        </p:nvSpPr>
        <p:spPr bwMode="auto">
          <a:xfrm>
            <a:off x="1158875" y="1397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786063" y="1397000"/>
            <a:ext cx="1514475" cy="798513"/>
            <a:chOff x="1755" y="880"/>
            <a:chExt cx="954" cy="503"/>
          </a:xfrm>
        </p:grpSpPr>
        <p:sp>
          <p:nvSpPr>
            <p:cNvPr id="116750" name="Line 48"/>
            <p:cNvSpPr>
              <a:spLocks noChangeShapeType="1"/>
            </p:cNvSpPr>
            <p:nvPr/>
          </p:nvSpPr>
          <p:spPr bwMode="auto">
            <a:xfrm>
              <a:off x="1755" y="1383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1" name="Text Box 49"/>
            <p:cNvSpPr txBox="1">
              <a:spLocks noChangeArrowheads="1"/>
            </p:cNvSpPr>
            <p:nvPr/>
          </p:nvSpPr>
          <p:spPr bwMode="auto">
            <a:xfrm>
              <a:off x="2473" y="88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T’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602288" y="1397000"/>
            <a:ext cx="1535112" cy="798513"/>
            <a:chOff x="3529" y="880"/>
            <a:chExt cx="967" cy="503"/>
          </a:xfrm>
        </p:grpSpPr>
        <p:sp>
          <p:nvSpPr>
            <p:cNvPr id="116748" name="Line 51"/>
            <p:cNvSpPr>
              <a:spLocks noChangeShapeType="1"/>
            </p:cNvSpPr>
            <p:nvPr/>
          </p:nvSpPr>
          <p:spPr bwMode="auto">
            <a:xfrm>
              <a:off x="3529" y="1383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9" name="Text Box 52"/>
            <p:cNvSpPr txBox="1">
              <a:spLocks noChangeArrowheads="1"/>
            </p:cNvSpPr>
            <p:nvPr/>
          </p:nvSpPr>
          <p:spPr bwMode="auto">
            <a:xfrm>
              <a:off x="4228" y="8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T’’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657B83-61A5-2D4F-898C-AEA4420D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A90D81-3D36-E43E-9D63-22783ACD3116}"/>
                  </a:ext>
                </a:extLst>
              </p14:cNvPr>
              <p14:cNvContentPartPr/>
              <p14:nvPr/>
            </p14:nvContentPartPr>
            <p14:xfrm>
              <a:off x="1360800" y="2311200"/>
              <a:ext cx="1007280" cy="81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A90D81-3D36-E43E-9D63-22783ACD3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2295000"/>
                <a:ext cx="103968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216EA0-3F8A-825E-0822-14BE4B1748E1}"/>
                  </a:ext>
                </a:extLst>
              </p14:cNvPr>
              <p14:cNvContentPartPr/>
              <p14:nvPr/>
            </p14:nvContentPartPr>
            <p14:xfrm>
              <a:off x="3261600" y="1160640"/>
              <a:ext cx="5594040" cy="2335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216EA0-3F8A-825E-0822-14BE4B174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5400" y="1144440"/>
                <a:ext cx="5626440" cy="23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6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167063"/>
            <a:ext cx="8566150" cy="36909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B(T) – B(T’) =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 +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’</a:t>
            </a:r>
            <a:r>
              <a:rPr lang="en-US" sz="2400" dirty="0"/>
              <a:t>(x) –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’</a:t>
            </a:r>
            <a:r>
              <a:rPr lang="en-US" sz="2400" dirty="0"/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 +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f[x]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– f[a]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(x)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= (f[a] - f[x]) (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(a) - 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/>
              <a:t>(x))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sz="3600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		         </a:t>
            </a:r>
            <a:r>
              <a:rPr lang="en-US" sz="2400" dirty="0">
                <a:sym typeface="Symbol" pitchFamily="-106" charset="2"/>
              </a:rPr>
              <a:t>≥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8463" y="1273175"/>
            <a:ext cx="2143125" cy="1795463"/>
            <a:chOff x="251" y="750"/>
            <a:chExt cx="1350" cy="1131"/>
          </a:xfrm>
        </p:grpSpPr>
        <p:sp>
          <p:nvSpPr>
            <p:cNvPr id="118829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0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1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2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33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34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35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36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7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8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39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40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41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54363" y="1296988"/>
            <a:ext cx="2125662" cy="1795462"/>
            <a:chOff x="251" y="750"/>
            <a:chExt cx="1339" cy="1131"/>
          </a:xfrm>
        </p:grpSpPr>
        <p:sp>
          <p:nvSpPr>
            <p:cNvPr id="118816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7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8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9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20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21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22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23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4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5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6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7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28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10263" y="1263650"/>
            <a:ext cx="2125662" cy="1795463"/>
            <a:chOff x="251" y="750"/>
            <a:chExt cx="1339" cy="1131"/>
          </a:xfrm>
        </p:grpSpPr>
        <p:sp>
          <p:nvSpPr>
            <p:cNvPr id="118803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4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5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06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18807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18808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18809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18810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1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2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3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4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5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794" name="Line 46"/>
          <p:cNvSpPr>
            <a:spLocks noChangeShapeType="1"/>
          </p:cNvSpPr>
          <p:nvPr/>
        </p:nvSpPr>
        <p:spPr bwMode="auto">
          <a:xfrm>
            <a:off x="2786063" y="1976438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5" name="Line 47"/>
          <p:cNvSpPr>
            <a:spLocks noChangeShapeType="1"/>
          </p:cNvSpPr>
          <p:nvPr/>
        </p:nvSpPr>
        <p:spPr bwMode="auto">
          <a:xfrm>
            <a:off x="5602288" y="1976438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6" name="Text Box 48"/>
          <p:cNvSpPr txBox="1">
            <a:spLocks noChangeArrowheads="1"/>
          </p:cNvSpPr>
          <p:nvPr/>
        </p:nvSpPr>
        <p:spPr bwMode="auto">
          <a:xfrm>
            <a:off x="1158875" y="11779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8797" name="Text Box 49"/>
          <p:cNvSpPr txBox="1">
            <a:spLocks noChangeArrowheads="1"/>
          </p:cNvSpPr>
          <p:nvPr/>
        </p:nvSpPr>
        <p:spPr bwMode="auto">
          <a:xfrm>
            <a:off x="3925888" y="11779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</a:t>
            </a:r>
          </a:p>
        </p:txBody>
      </p:sp>
      <p:sp>
        <p:nvSpPr>
          <p:cNvPr id="118798" name="Text Box 50"/>
          <p:cNvSpPr txBox="1">
            <a:spLocks noChangeArrowheads="1"/>
          </p:cNvSpPr>
          <p:nvPr/>
        </p:nvSpPr>
        <p:spPr bwMode="auto">
          <a:xfrm>
            <a:off x="6711950" y="11779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T’’</a:t>
            </a:r>
          </a:p>
        </p:txBody>
      </p:sp>
      <p:sp>
        <p:nvSpPr>
          <p:cNvPr id="663604" name="AutoShape 52"/>
          <p:cNvSpPr>
            <a:spLocks/>
          </p:cNvSpPr>
          <p:nvPr/>
        </p:nvSpPr>
        <p:spPr bwMode="auto">
          <a:xfrm rot="-5400000">
            <a:off x="4655344" y="4572794"/>
            <a:ext cx="136525" cy="1716087"/>
          </a:xfrm>
          <a:prstGeom prst="leftBrace">
            <a:avLst>
              <a:gd name="adj1" fmla="val 1047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663605" name="AutoShape 53"/>
          <p:cNvSpPr>
            <a:spLocks/>
          </p:cNvSpPr>
          <p:nvPr/>
        </p:nvSpPr>
        <p:spPr bwMode="auto">
          <a:xfrm rot="-5400000">
            <a:off x="2978150" y="4751388"/>
            <a:ext cx="115888" cy="1350962"/>
          </a:xfrm>
          <a:prstGeom prst="leftBrace">
            <a:avLst>
              <a:gd name="adj1" fmla="val 971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663606" name="Text Box 54"/>
          <p:cNvSpPr txBox="1">
            <a:spLocks noChangeArrowheads="1"/>
          </p:cNvSpPr>
          <p:nvPr/>
        </p:nvSpPr>
        <p:spPr bwMode="auto">
          <a:xfrm>
            <a:off x="3927475" y="5440363"/>
            <a:ext cx="2037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         ≥ 0</a:t>
            </a:r>
          </a:p>
          <a:p>
            <a:r>
              <a:rPr lang="en-US">
                <a:latin typeface="Century Gothic"/>
                <a:cs typeface="Century Gothic"/>
              </a:rPr>
              <a:t>a is a leaf of </a:t>
            </a:r>
          </a:p>
          <a:p>
            <a:r>
              <a:rPr lang="en-US">
                <a:latin typeface="Century Gothic"/>
                <a:cs typeface="Century Gothic"/>
              </a:rPr>
              <a:t>maximum depth</a:t>
            </a:r>
          </a:p>
        </p:txBody>
      </p:sp>
      <p:sp>
        <p:nvSpPr>
          <p:cNvPr id="663607" name="Text Box 55"/>
          <p:cNvSpPr txBox="1">
            <a:spLocks noChangeArrowheads="1"/>
          </p:cNvSpPr>
          <p:nvPr/>
        </p:nvSpPr>
        <p:spPr bwMode="auto">
          <a:xfrm>
            <a:off x="2111375" y="5440363"/>
            <a:ext cx="18276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           </a:t>
            </a:r>
            <a:r>
              <a:rPr lang="en-US">
                <a:latin typeface="Century Gothic"/>
                <a:ea typeface="Arial" pitchFamily="-106" charset="0"/>
                <a:cs typeface="Century Gothic"/>
              </a:rPr>
              <a:t>≥ </a:t>
            </a:r>
            <a:r>
              <a:rPr lang="en-US">
                <a:latin typeface="Century Gothic"/>
                <a:cs typeface="Century Gothic"/>
              </a:rPr>
              <a:t>0</a:t>
            </a:r>
          </a:p>
          <a:p>
            <a:r>
              <a:rPr lang="en-US">
                <a:latin typeface="Century Gothic"/>
                <a:cs typeface="Century Gothic"/>
              </a:rPr>
              <a:t>x is a minimum </a:t>
            </a:r>
          </a:p>
          <a:p>
            <a:r>
              <a:rPr lang="en-US">
                <a:latin typeface="Century Gothic"/>
                <a:cs typeface="Century Gothic"/>
              </a:rPr>
              <a:t>frequency leaf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EAAF-C3DB-C34D-9B63-F8C9415A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0712B3-4553-B40B-EB65-7EE67D5C296E}"/>
                  </a:ext>
                </a:extLst>
              </p:cNvPr>
              <p:cNvSpPr txBox="1"/>
              <p:nvPr/>
            </p:nvSpPr>
            <p:spPr>
              <a:xfrm>
                <a:off x="2375695" y="2993746"/>
                <a:ext cx="3106235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0712B3-4553-B40B-EB65-7EE67D5C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95" y="2993746"/>
                <a:ext cx="3106235" cy="803553"/>
              </a:xfrm>
              <a:prstGeom prst="rect">
                <a:avLst/>
              </a:prstGeom>
              <a:blipFill>
                <a:blip r:embed="rId3"/>
                <a:stretch>
                  <a:fillRect l="-26531" t="-103077" r="-2041" b="-16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59EC83-932F-0DA3-8BF8-0A24D888616D}"/>
                  </a:ext>
                </a:extLst>
              </p14:cNvPr>
              <p14:cNvContentPartPr/>
              <p14:nvPr/>
            </p14:nvContentPartPr>
            <p14:xfrm>
              <a:off x="293040" y="1549080"/>
              <a:ext cx="6192720" cy="264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59EC83-932F-0DA3-8BF8-0A24D8886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40" y="1532880"/>
                <a:ext cx="6225120" cy="26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3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04" grpId="0" animBg="1"/>
      <p:bldP spid="663605" grpId="0" animBg="1"/>
      <p:bldP spid="663606" grpId="0"/>
      <p:bldP spid="663607" grpId="0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the Greedy Choice (cont.)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3282950"/>
            <a:ext cx="8566150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B(T) – B(T’) </a:t>
            </a:r>
            <a:r>
              <a:rPr lang="en-US" sz="2400" dirty="0">
                <a:sym typeface="Symbol" pitchFamily="-106" charset="2"/>
              </a:rPr>
              <a:t>≥ 0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Similarly, exchanging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400" dirty="0">
                <a:sym typeface="Symbol" pitchFamily="-106" charset="2"/>
              </a:rPr>
              <a:t> and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b</a:t>
            </a:r>
            <a:r>
              <a:rPr lang="en-US" sz="2400" dirty="0">
                <a:sym typeface="Symbol" pitchFamily="-106" charset="2"/>
              </a:rPr>
              <a:t> does not increase the cost: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B(T’) – B(T’’) ≥ 0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/>
              <a:t>⇒ B(T’’) </a:t>
            </a:r>
            <a:r>
              <a:rPr lang="en-US" sz="2400" dirty="0">
                <a:sym typeface="Symbol" pitchFamily="-106" charset="2"/>
              </a:rPr>
              <a:t>≤ B(T). Also, since T is optimal, </a:t>
            </a:r>
            <a:r>
              <a:rPr lang="en-US" sz="2400" dirty="0"/>
              <a:t>B(T) </a:t>
            </a:r>
            <a:r>
              <a:rPr lang="en-US" sz="2400" dirty="0">
                <a:sym typeface="Symbol" pitchFamily="-106" charset="2"/>
              </a:rPr>
              <a:t>≤ B(T’’) </a:t>
            </a:r>
          </a:p>
          <a:p>
            <a:pPr eaLnBrk="1" hangingPunct="1">
              <a:lnSpc>
                <a:spcPct val="130000"/>
              </a:lnSpc>
              <a:buFont typeface="Symbol" pitchFamily="-106" charset="2"/>
              <a:buNone/>
            </a:pPr>
            <a:r>
              <a:rPr lang="en-US" sz="2400" dirty="0"/>
              <a:t>Therefore, B(T) </a:t>
            </a:r>
            <a:r>
              <a:rPr lang="en-US" sz="2400" dirty="0">
                <a:sym typeface="Symbol" pitchFamily="-106" charset="2"/>
              </a:rPr>
              <a:t>= B(T’’) ⇒ </a:t>
            </a:r>
            <a:r>
              <a:rPr lang="en-US" sz="2400" dirty="0"/>
              <a:t>T’’ is an optimal tree, in which x and y are sibling leaves of maximum depth</a:t>
            </a:r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2588" y="1389063"/>
            <a:ext cx="2143125" cy="1795462"/>
            <a:chOff x="251" y="750"/>
            <a:chExt cx="1350" cy="1131"/>
          </a:xfrm>
        </p:grpSpPr>
        <p:sp>
          <p:nvSpPr>
            <p:cNvPr id="120872" name="Oval 5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3" name="Oval 6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4" name="Oval 7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5" name="Text Box 8"/>
            <p:cNvSpPr txBox="1">
              <a:spLocks noChangeArrowheads="1"/>
            </p:cNvSpPr>
            <p:nvPr/>
          </p:nvSpPr>
          <p:spPr bwMode="auto">
            <a:xfrm>
              <a:off x="1392" y="1041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76" name="Text Box 9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77" name="Text Box 10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78" name="Text Box 11"/>
            <p:cNvSpPr txBox="1">
              <a:spLocks noChangeArrowheads="1"/>
            </p:cNvSpPr>
            <p:nvPr/>
          </p:nvSpPr>
          <p:spPr bwMode="auto">
            <a:xfrm>
              <a:off x="644" y="1642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79" name="Line 12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0" name="Line 13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1" name="Line 14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2" name="Line 15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3" name="Line 16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84" name="Line 17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38488" y="1412875"/>
            <a:ext cx="2125662" cy="1795463"/>
            <a:chOff x="251" y="750"/>
            <a:chExt cx="1339" cy="1131"/>
          </a:xfrm>
        </p:grpSpPr>
        <p:sp>
          <p:nvSpPr>
            <p:cNvPr id="120859" name="Oval 19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0" name="Oval 20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1" name="Oval 21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2" name="Text Box 22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63" name="Text Box 23"/>
            <p:cNvSpPr txBox="1">
              <a:spLocks noChangeArrowheads="1"/>
            </p:cNvSpPr>
            <p:nvPr/>
          </p:nvSpPr>
          <p:spPr bwMode="auto">
            <a:xfrm>
              <a:off x="251" y="1367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64" name="Text Box 24"/>
            <p:cNvSpPr txBox="1">
              <a:spLocks noChangeArrowheads="1"/>
            </p:cNvSpPr>
            <p:nvPr/>
          </p:nvSpPr>
          <p:spPr bwMode="auto">
            <a:xfrm>
              <a:off x="1178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65" name="Text Box 25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66" name="Line 26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7" name="Line 27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8" name="Line 28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9" name="Line 29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0" name="Line 30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71" name="Line 31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894388" y="1379538"/>
            <a:ext cx="2125662" cy="1795462"/>
            <a:chOff x="251" y="750"/>
            <a:chExt cx="1339" cy="1131"/>
          </a:xfrm>
        </p:grpSpPr>
        <p:sp>
          <p:nvSpPr>
            <p:cNvPr id="120846" name="Oval 33"/>
            <p:cNvSpPr>
              <a:spLocks noChangeArrowheads="1"/>
            </p:cNvSpPr>
            <p:nvPr/>
          </p:nvSpPr>
          <p:spPr bwMode="auto">
            <a:xfrm>
              <a:off x="967" y="750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7" name="Oval 34"/>
            <p:cNvSpPr>
              <a:spLocks noChangeArrowheads="1"/>
            </p:cNvSpPr>
            <p:nvPr/>
          </p:nvSpPr>
          <p:spPr bwMode="auto">
            <a:xfrm>
              <a:off x="543" y="1036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8" name="Oval 35"/>
            <p:cNvSpPr>
              <a:spLocks noChangeArrowheads="1"/>
            </p:cNvSpPr>
            <p:nvPr/>
          </p:nvSpPr>
          <p:spPr bwMode="auto">
            <a:xfrm>
              <a:off x="889" y="1323"/>
              <a:ext cx="253" cy="2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9" name="Text Box 36"/>
            <p:cNvSpPr txBox="1">
              <a:spLocks noChangeArrowheads="1"/>
            </p:cNvSpPr>
            <p:nvPr/>
          </p:nvSpPr>
          <p:spPr bwMode="auto">
            <a:xfrm>
              <a:off x="1392" y="1041"/>
              <a:ext cx="198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a</a:t>
              </a:r>
            </a:p>
          </p:txBody>
        </p:sp>
        <p:sp>
          <p:nvSpPr>
            <p:cNvPr id="120850" name="Text Box 37"/>
            <p:cNvSpPr txBox="1">
              <a:spLocks noChangeArrowheads="1"/>
            </p:cNvSpPr>
            <p:nvPr/>
          </p:nvSpPr>
          <p:spPr bwMode="auto">
            <a:xfrm>
              <a:off x="251" y="1367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b</a:t>
              </a:r>
            </a:p>
          </p:txBody>
        </p:sp>
        <p:sp>
          <p:nvSpPr>
            <p:cNvPr id="120851" name="Text Box 38"/>
            <p:cNvSpPr txBox="1">
              <a:spLocks noChangeArrowheads="1"/>
            </p:cNvSpPr>
            <p:nvPr/>
          </p:nvSpPr>
          <p:spPr bwMode="auto">
            <a:xfrm>
              <a:off x="1178" y="1642"/>
              <a:ext cx="19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y</a:t>
              </a:r>
            </a:p>
          </p:txBody>
        </p:sp>
        <p:sp>
          <p:nvSpPr>
            <p:cNvPr id="120852" name="Text Box 39"/>
            <p:cNvSpPr txBox="1">
              <a:spLocks noChangeArrowheads="1"/>
            </p:cNvSpPr>
            <p:nvPr/>
          </p:nvSpPr>
          <p:spPr bwMode="auto">
            <a:xfrm>
              <a:off x="644" y="1642"/>
              <a:ext cx="20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x</a:t>
              </a:r>
            </a:p>
          </p:txBody>
        </p:sp>
        <p:sp>
          <p:nvSpPr>
            <p:cNvPr id="120853" name="Line 40"/>
            <p:cNvSpPr>
              <a:spLocks noChangeShapeType="1"/>
            </p:cNvSpPr>
            <p:nvPr/>
          </p:nvSpPr>
          <p:spPr bwMode="auto">
            <a:xfrm flipH="1">
              <a:off x="770" y="954"/>
              <a:ext cx="22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4" name="Line 41"/>
            <p:cNvSpPr>
              <a:spLocks noChangeShapeType="1"/>
            </p:cNvSpPr>
            <p:nvPr/>
          </p:nvSpPr>
          <p:spPr bwMode="auto">
            <a:xfrm>
              <a:off x="1188" y="945"/>
              <a:ext cx="207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5" name="Line 42"/>
            <p:cNvSpPr>
              <a:spLocks noChangeShapeType="1"/>
            </p:cNvSpPr>
            <p:nvPr/>
          </p:nvSpPr>
          <p:spPr bwMode="auto">
            <a:xfrm>
              <a:off x="774" y="1233"/>
              <a:ext cx="153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6" name="Line 43"/>
            <p:cNvSpPr>
              <a:spLocks noChangeShapeType="1"/>
            </p:cNvSpPr>
            <p:nvPr/>
          </p:nvSpPr>
          <p:spPr bwMode="auto">
            <a:xfrm flipH="1">
              <a:off x="446" y="1256"/>
              <a:ext cx="139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7" name="Line 44"/>
            <p:cNvSpPr>
              <a:spLocks noChangeShapeType="1"/>
            </p:cNvSpPr>
            <p:nvPr/>
          </p:nvSpPr>
          <p:spPr bwMode="auto">
            <a:xfrm flipH="1">
              <a:off x="792" y="1530"/>
              <a:ext cx="12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8" name="Line 45"/>
            <p:cNvSpPr>
              <a:spLocks noChangeShapeType="1"/>
            </p:cNvSpPr>
            <p:nvPr/>
          </p:nvSpPr>
          <p:spPr bwMode="auto">
            <a:xfrm>
              <a:off x="1103" y="1526"/>
              <a:ext cx="13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841" name="Line 46"/>
          <p:cNvSpPr>
            <a:spLocks noChangeShapeType="1"/>
          </p:cNvSpPr>
          <p:nvPr/>
        </p:nvSpPr>
        <p:spPr bwMode="auto">
          <a:xfrm>
            <a:off x="2770188" y="20923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47"/>
          <p:cNvSpPr>
            <a:spLocks noChangeShapeType="1"/>
          </p:cNvSpPr>
          <p:nvPr/>
        </p:nvSpPr>
        <p:spPr bwMode="auto">
          <a:xfrm>
            <a:off x="5586413" y="20923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Text Box 48"/>
          <p:cNvSpPr txBox="1">
            <a:spLocks noChangeArrowheads="1"/>
          </p:cNvSpPr>
          <p:nvPr/>
        </p:nvSpPr>
        <p:spPr bwMode="auto">
          <a:xfrm>
            <a:off x="1143000" y="1293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0844" name="Text Box 49"/>
          <p:cNvSpPr txBox="1">
            <a:spLocks noChangeArrowheads="1"/>
          </p:cNvSpPr>
          <p:nvPr/>
        </p:nvSpPr>
        <p:spPr bwMode="auto">
          <a:xfrm>
            <a:off x="3910013" y="1293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</a:t>
            </a:r>
          </a:p>
        </p:txBody>
      </p:sp>
      <p:sp>
        <p:nvSpPr>
          <p:cNvPr id="120845" name="Text Box 50"/>
          <p:cNvSpPr txBox="1">
            <a:spLocks noChangeArrowheads="1"/>
          </p:cNvSpPr>
          <p:nvPr/>
        </p:nvSpPr>
        <p:spPr bwMode="auto">
          <a:xfrm>
            <a:off x="6696075" y="1293813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T’’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FE6B-62F8-CA4F-A012-6A6E2D97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277702-C11C-23C9-CF2E-BE5B81C4D870}"/>
                  </a:ext>
                </a:extLst>
              </p14:cNvPr>
              <p14:cNvContentPartPr/>
              <p14:nvPr/>
            </p14:nvContentPartPr>
            <p14:xfrm>
              <a:off x="699120" y="1105920"/>
              <a:ext cx="7653960" cy="448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77702-C11C-23C9-CF2E-BE5B81C4D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" y="1089720"/>
                <a:ext cx="7686360" cy="45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7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Discussion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Greedy choice property: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Building an optimal tree by mergers can begin with the greedy choice: merging the two characters with the lowest frequencies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cost of each merger is the sum of frequencies of the two items being merged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Of all possible mergers, HUFFMAN chooses the one that incurs the least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8D6DC-F34A-7244-9C4E-E5EB7984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j starts at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and finishes at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Goal:  find minimum number of classrooms to schedule all lectures so that no two occur at the same time in the same room</a:t>
            </a:r>
          </a:p>
          <a:p>
            <a:pPr lvl="1"/>
            <a:r>
              <a:rPr lang="en-US" dirty="0"/>
              <a:t>Ex:  </a:t>
            </a:r>
            <a:r>
              <a:rPr lang="en-US" dirty="0">
                <a:solidFill>
                  <a:schemeClr val="tx1"/>
                </a:solidFill>
              </a:rPr>
              <a:t>this schedule uses 4 classrooms to schedule 10 lectures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6937" y="3936034"/>
            <a:ext cx="7339012" cy="2670175"/>
            <a:chOff x="1173163" y="3863975"/>
            <a:chExt cx="7339012" cy="2670175"/>
          </a:xfrm>
        </p:grpSpPr>
        <p:grpSp>
          <p:nvGrpSpPr>
            <p:cNvPr id="495661" name="Group 45"/>
            <p:cNvGrpSpPr>
              <a:grpSpLocks/>
            </p:cNvGrpSpPr>
            <p:nvPr/>
          </p:nvGrpSpPr>
          <p:grpSpPr bwMode="auto">
            <a:xfrm>
              <a:off x="1292225" y="3875088"/>
              <a:ext cx="4584700" cy="2259012"/>
              <a:chOff x="814" y="1926"/>
              <a:chExt cx="2888" cy="1938"/>
            </a:xfrm>
          </p:grpSpPr>
          <p:sp>
            <p:nvSpPr>
              <p:cNvPr id="495625" name="Line 9"/>
              <p:cNvSpPr>
                <a:spLocks noChangeShapeType="1"/>
              </p:cNvSpPr>
              <p:nvPr/>
            </p:nvSpPr>
            <p:spPr bwMode="auto">
              <a:xfrm rot="-5400000">
                <a:off x="1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6" name="Line 10"/>
              <p:cNvSpPr>
                <a:spLocks noChangeShapeType="1"/>
              </p:cNvSpPr>
              <p:nvPr/>
            </p:nvSpPr>
            <p:spPr bwMode="auto">
              <a:xfrm rot="-5400000">
                <a:off x="-15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7" name="Line 11"/>
              <p:cNvSpPr>
                <a:spLocks noChangeShapeType="1"/>
              </p:cNvSpPr>
              <p:nvPr/>
            </p:nvSpPr>
            <p:spPr bwMode="auto">
              <a:xfrm rot="-5400000">
                <a:off x="6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8" name="Line 12"/>
              <p:cNvSpPr>
                <a:spLocks noChangeShapeType="1"/>
              </p:cNvSpPr>
              <p:nvPr/>
            </p:nvSpPr>
            <p:spPr bwMode="auto">
              <a:xfrm rot="-5400000">
                <a:off x="3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29" name="Line 13"/>
              <p:cNvSpPr>
                <a:spLocks noChangeShapeType="1"/>
              </p:cNvSpPr>
              <p:nvPr/>
            </p:nvSpPr>
            <p:spPr bwMode="auto">
              <a:xfrm rot="-5400000">
                <a:off x="89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0" name="Line 14"/>
              <p:cNvSpPr>
                <a:spLocks noChangeShapeType="1"/>
              </p:cNvSpPr>
              <p:nvPr/>
            </p:nvSpPr>
            <p:spPr bwMode="auto">
              <a:xfrm rot="-5400000">
                <a:off x="1682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1" name="Line 15"/>
              <p:cNvSpPr>
                <a:spLocks noChangeShapeType="1"/>
              </p:cNvSpPr>
              <p:nvPr/>
            </p:nvSpPr>
            <p:spPr bwMode="auto">
              <a:xfrm rot="-5400000">
                <a:off x="142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2" name="Line 16"/>
              <p:cNvSpPr>
                <a:spLocks noChangeShapeType="1"/>
              </p:cNvSpPr>
              <p:nvPr/>
            </p:nvSpPr>
            <p:spPr bwMode="auto">
              <a:xfrm rot="-5400000">
                <a:off x="22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3" name="Line 17"/>
              <p:cNvSpPr>
                <a:spLocks noChangeShapeType="1"/>
              </p:cNvSpPr>
              <p:nvPr/>
            </p:nvSpPr>
            <p:spPr bwMode="auto">
              <a:xfrm rot="-5400000">
                <a:off x="194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4" name="Line 18"/>
              <p:cNvSpPr>
                <a:spLocks noChangeShapeType="1"/>
              </p:cNvSpPr>
              <p:nvPr/>
            </p:nvSpPr>
            <p:spPr bwMode="auto">
              <a:xfrm rot="-5400000">
                <a:off x="27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35" name="Line 19"/>
              <p:cNvSpPr>
                <a:spLocks noChangeShapeType="1"/>
              </p:cNvSpPr>
              <p:nvPr/>
            </p:nvSpPr>
            <p:spPr bwMode="auto">
              <a:xfrm rot="-5400000">
                <a:off x="24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5649" name="Line 33"/>
              <p:cNvSpPr>
                <a:spLocks noChangeShapeType="1"/>
              </p:cNvSpPr>
              <p:nvPr/>
            </p:nvSpPr>
            <p:spPr bwMode="auto">
              <a:xfrm rot="-5400000">
                <a:off x="1158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5663" name="Line 47"/>
            <p:cNvSpPr>
              <a:spLocks noChangeShapeType="1"/>
            </p:cNvSpPr>
            <p:nvPr/>
          </p:nvSpPr>
          <p:spPr bwMode="auto">
            <a:xfrm rot="-5400000">
              <a:off x="5168106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 rot="-5400000">
              <a:off x="6003131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 rot="-5400000">
              <a:off x="5585618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 rot="-5400000">
              <a:off x="6419056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0" name="Line 4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1" name="Text Box 5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5624" name="Text Box 8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/>
                <a:t>1:30</a:t>
              </a:r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5650" name="Rectangle 34"/>
            <p:cNvSpPr>
              <a:spLocks noChangeArrowheads="1"/>
            </p:cNvSpPr>
            <p:nvPr/>
          </p:nvSpPr>
          <p:spPr bwMode="auto">
            <a:xfrm>
              <a:off x="5464175" y="5156200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5652" name="Rectangle 36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5653" name="Rectangle 37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  <p:sp>
          <p:nvSpPr>
            <p:cNvPr id="495654" name="Rectangle 38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5655" name="Rectangle 39"/>
            <p:cNvSpPr>
              <a:spLocks noChangeArrowheads="1"/>
            </p:cNvSpPr>
            <p:nvPr/>
          </p:nvSpPr>
          <p:spPr bwMode="auto">
            <a:xfrm>
              <a:off x="2959100" y="4244975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5656" name="Rectangle 40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5657" name="Rectangle 41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5658" name="Rectangle 42"/>
            <p:cNvSpPr>
              <a:spLocks noChangeArrowheads="1"/>
            </p:cNvSpPr>
            <p:nvPr/>
          </p:nvSpPr>
          <p:spPr bwMode="auto">
            <a:xfrm>
              <a:off x="4629150" y="5567363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 rot="-5400000">
              <a:off x="6836568" y="4993482"/>
              <a:ext cx="2259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75" name="Rectangle 59"/>
            <p:cNvSpPr>
              <a:spLocks noChangeArrowheads="1"/>
            </p:cNvSpPr>
            <p:nvPr/>
          </p:nvSpPr>
          <p:spPr bwMode="auto">
            <a:xfrm>
              <a:off x="6294438" y="5572125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5677" name="Rectangle 61"/>
            <p:cNvSpPr>
              <a:spLocks noChangeArrowheads="1"/>
            </p:cNvSpPr>
            <p:nvPr/>
          </p:nvSpPr>
          <p:spPr bwMode="auto">
            <a:xfrm>
              <a:off x="6299200" y="42529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5679" name="Line 63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5682" name="Text Box 66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5683" name="Text Box 67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7101-9AF8-4342-97CA-A82BD4F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j starts at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and finishes at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Goal:  find minimum number of classrooms to schedule all lectures so that no two occur at the same time in the same room</a:t>
            </a:r>
          </a:p>
          <a:p>
            <a:pPr lvl="1"/>
            <a:r>
              <a:rPr lang="en-US" dirty="0"/>
              <a:t>Ex:  t</a:t>
            </a:r>
            <a:r>
              <a:rPr lang="en-US" dirty="0">
                <a:solidFill>
                  <a:schemeClr val="tx1"/>
                </a:solidFill>
              </a:rPr>
              <a:t>his schedule uses only 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75943" y="3790636"/>
            <a:ext cx="7339012" cy="2085975"/>
            <a:chOff x="1173163" y="4448175"/>
            <a:chExt cx="7339012" cy="2085975"/>
          </a:xfrm>
        </p:grpSpPr>
        <p:grpSp>
          <p:nvGrpSpPr>
            <p:cNvPr id="497721" name="Group 57"/>
            <p:cNvGrpSpPr>
              <a:grpSpLocks/>
            </p:cNvGrpSpPr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497722" name="Line 58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3" name="Line 59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4" name="Line 60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5" name="Line 61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6" name="Line 62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7" name="Line 63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8" name="Line 64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29" name="Line 65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0" name="Line 66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1" name="Line 67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2" name="Line 68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3" name="Line 69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4" name="Line 70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5" name="Line 71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6" name="Line 72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7" name="Line 73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7738" name="Line 74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7739" name="Line 75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40" name="Text Box 76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7741" name="Text Box 77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7742" name="Line 78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7743" name="Text Box 79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7744" name="Text Box 80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7745" name="Text Box 81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7746" name="Text Box 82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7747" name="Text Box 83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7748" name="Text Box 84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1:30</a:t>
              </a: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7754" name="Text Box 90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7755" name="Rectangle 91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7756" name="Rectangle 92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7757" name="Rectangle 93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7758" name="Rectangle 94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7759" name="Rectangle 95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7760" name="Rectangle 96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7761" name="Rectangle 97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7762" name="Rectangle 98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7763" name="Line 99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7764" name="Text Box 100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7765" name="Text Box 101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7766" name="Text Box 102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7767" name="Text Box 103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  <p:sp>
          <p:nvSpPr>
            <p:cNvPr id="497768" name="Rectangle 104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7769" name="Rectangle 105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6DC31-10FE-A84C-8CA2-FFDA8033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77372" cy="5076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depth</a:t>
            </a:r>
            <a:r>
              <a:rPr lang="en-US" dirty="0">
                <a:solidFill>
                  <a:schemeClr val="tx1"/>
                </a:solidFill>
              </a:rPr>
              <a:t> of a set of open intervals is the maximum number that contain any given time</a:t>
            </a:r>
          </a:p>
          <a:p>
            <a:r>
              <a:rPr lang="en-US" dirty="0"/>
              <a:t>Key observation: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number of classrooms needed 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≥  depth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Ex:  </a:t>
            </a:r>
            <a:r>
              <a:rPr lang="en-US" dirty="0">
                <a:solidFill>
                  <a:schemeClr val="tx1"/>
                </a:solidFill>
              </a:rPr>
              <a:t>Depth of schedule below = 3 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⇒  schedule below is optimal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4024" y="4691375"/>
            <a:ext cx="7339012" cy="2085975"/>
            <a:chOff x="1173163" y="4448175"/>
            <a:chExt cx="7339012" cy="2085975"/>
          </a:xfrm>
        </p:grpSpPr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499733" name="Line 21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4" name="Line 22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5" name="Line 23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6" name="Line 24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7" name="Line 25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8" name="Line 26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39" name="Line 27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0" name="Line 28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2" name="Line 30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3" name="Line 31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44" name="Line 32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1" name="Line 39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3" name="Line 41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4" name="Line 42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499755" name="Line 43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499716" name="Line 4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17" name="Text Box 5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000"/>
            </a:p>
          </p:txBody>
        </p:sp>
        <p:sp>
          <p:nvSpPr>
            <p:cNvPr id="499718" name="Text Box 6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Time</a:t>
              </a:r>
            </a:p>
          </p:txBody>
        </p:sp>
        <p:sp>
          <p:nvSpPr>
            <p:cNvPr id="499719" name="Line 7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20" name="Text Box 8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</a:t>
              </a:r>
            </a:p>
          </p:txBody>
        </p:sp>
        <p:sp>
          <p:nvSpPr>
            <p:cNvPr id="499721" name="Text Box 9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9:30</a:t>
              </a: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10:30</a:t>
              </a:r>
            </a:p>
          </p:txBody>
        </p:sp>
        <p:sp>
          <p:nvSpPr>
            <p:cNvPr id="499724" name="Text Box 12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311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501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11:30</a:t>
              </a:r>
            </a:p>
          </p:txBody>
        </p:sp>
        <p:sp>
          <p:nvSpPr>
            <p:cNvPr id="499726" name="Text Box 14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23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</a:t>
              </a:r>
            </a:p>
          </p:txBody>
        </p:sp>
        <p:sp>
          <p:nvSpPr>
            <p:cNvPr id="499727" name="Text Box 15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4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12:30</a:t>
              </a:r>
            </a:p>
          </p:txBody>
        </p:sp>
        <p:sp>
          <p:nvSpPr>
            <p:cNvPr id="499728" name="Text Box 16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76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sp>
          <p:nvSpPr>
            <p:cNvPr id="499729" name="Text Box 17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1:30</a:t>
              </a:r>
            </a:p>
          </p:txBody>
        </p:sp>
        <p:sp>
          <p:nvSpPr>
            <p:cNvPr id="499730" name="Text Box 18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</a:t>
              </a:r>
            </a:p>
          </p:txBody>
        </p:sp>
        <p:sp>
          <p:nvSpPr>
            <p:cNvPr id="499731" name="Text Box 19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2:30</a:t>
              </a:r>
            </a:p>
          </p:txBody>
        </p:sp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</a:p>
          </p:txBody>
        </p:sp>
        <p:sp>
          <p:nvSpPr>
            <p:cNvPr id="499746" name="Rectangle 34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</a:p>
          </p:txBody>
        </p:sp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499748" name="Rectangle 36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499749" name="Rectangle 37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f</a:t>
              </a:r>
            </a:p>
          </p:txBody>
        </p:sp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g</a:t>
              </a:r>
            </a:p>
          </p:txBody>
        </p:sp>
        <p:sp>
          <p:nvSpPr>
            <p:cNvPr id="499756" name="Rectangle 44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</a:p>
          </p:txBody>
        </p:sp>
        <p:sp>
          <p:nvSpPr>
            <p:cNvPr id="499757" name="Rectangle 45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</a:p>
          </p:txBody>
        </p:sp>
        <p:sp>
          <p:nvSpPr>
            <p:cNvPr id="499758" name="Line 46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499759" name="Text Box 47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</a:t>
              </a:r>
            </a:p>
          </p:txBody>
        </p:sp>
        <p:sp>
          <p:nvSpPr>
            <p:cNvPr id="499760" name="Text Box 48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3:30</a:t>
              </a:r>
            </a:p>
          </p:txBody>
        </p:sp>
        <p:sp>
          <p:nvSpPr>
            <p:cNvPr id="499761" name="Text Box 49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03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</a:t>
              </a:r>
            </a:p>
          </p:txBody>
        </p:sp>
        <p:sp>
          <p:nvSpPr>
            <p:cNvPr id="499762" name="Text Box 50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08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4:30</a:t>
              </a:r>
            </a:p>
          </p:txBody>
        </p:sp>
        <p:sp>
          <p:nvSpPr>
            <p:cNvPr id="499763" name="Rectangle 51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99764" name="Rectangle 52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1603" y="3628304"/>
            <a:ext cx="1808163" cy="436563"/>
            <a:chOff x="5181603" y="3628304"/>
            <a:chExt cx="1808163" cy="436563"/>
          </a:xfrm>
        </p:grpSpPr>
        <p:sp>
          <p:nvSpPr>
            <p:cNvPr id="499765" name="Text Box 53"/>
            <p:cNvSpPr txBox="1">
              <a:spLocks noChangeArrowheads="1"/>
            </p:cNvSpPr>
            <p:nvPr/>
          </p:nvSpPr>
          <p:spPr bwMode="auto">
            <a:xfrm>
              <a:off x="5181603" y="3850554"/>
              <a:ext cx="1808163" cy="21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/>
                <a:t>a, b, c all contain 9:30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499766" name="Line 54"/>
            <p:cNvSpPr>
              <a:spLocks noChangeShapeType="1"/>
            </p:cNvSpPr>
            <p:nvPr/>
          </p:nvSpPr>
          <p:spPr bwMode="auto">
            <a:xfrm flipV="1">
              <a:off x="5921378" y="3628304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20535"/>
            <a:ext cx="2895600" cy="323850"/>
          </a:xfrm>
        </p:spPr>
        <p:txBody>
          <a:bodyPr/>
          <a:lstStyle/>
          <a:p>
            <a:r>
              <a:rPr lang="fr-FR"/>
              <a:t>CS 477/677 - Lecture 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CB4E-2ED1-6E4D-BCC3-78C45E01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Strategy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lectures in increasing order of start time: assign lecture to any compatible classroom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Labels set {1, 2, 3, …, d}, where d is the depth of the set of intervals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Overlapping intervals are given different labels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 a label that has not been assigned to any previous interval that overlaps 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5A3E-76AE-B44F-AA93-F9A9886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Sort intervals by start times, such that </a:t>
            </a:r>
            <a:r>
              <a:rPr lang="en-US" sz="2000" b="1" dirty="0">
                <a:latin typeface="Comic Sans MS"/>
                <a:cs typeface="Comic Sans MS"/>
              </a:rPr>
              <a:t>s</a:t>
            </a:r>
            <a:r>
              <a:rPr lang="en-US" sz="2000" b="1" baseline="-25000" dirty="0">
                <a:latin typeface="Comic Sans MS"/>
                <a:cs typeface="Comic Sans MS"/>
              </a:rPr>
              <a:t>1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s</a:t>
            </a:r>
            <a:r>
              <a:rPr lang="en-US" sz="2000" b="1" baseline="-25000" dirty="0">
                <a:latin typeface="Comic Sans MS"/>
                <a:cs typeface="Comic Sans MS"/>
              </a:rPr>
              <a:t>2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... </a:t>
            </a:r>
            <a:r>
              <a:rPr lang="en-US" sz="2000" b="1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b="1" dirty="0">
                <a:latin typeface="Comic Sans MS"/>
                <a:cs typeface="Comic Sans MS"/>
              </a:rPr>
              <a:t> </a:t>
            </a:r>
            <a:r>
              <a:rPr lang="en-US" sz="2000" b="1" dirty="0" err="1">
                <a:latin typeface="Comic Sans MS"/>
                <a:cs typeface="Comic Sans MS"/>
              </a:rPr>
              <a:t>s</a:t>
            </a:r>
            <a:r>
              <a:rPr lang="en-US" sz="2000" b="1" baseline="-25000" dirty="0" err="1">
                <a:latin typeface="Comic Sans MS"/>
                <a:cs typeface="Comic Sans MS"/>
              </a:rPr>
              <a:t>n</a:t>
            </a:r>
            <a:r>
              <a:rPr lang="en-US" sz="2000" b="1" baseline="-25000" dirty="0">
                <a:cs typeface="Comic Sans MS"/>
              </a:rPr>
              <a:t>                  	</a:t>
            </a:r>
            <a:r>
              <a:rPr lang="en-US" sz="2000" dirty="0">
                <a:cs typeface="Comic Sans MS"/>
              </a:rPr>
              <a:t>(let </a:t>
            </a:r>
            <a:r>
              <a:rPr lang="en-US" sz="2000" dirty="0">
                <a:latin typeface="Comic Sans MS"/>
                <a:cs typeface="Comic Sans MS"/>
              </a:rPr>
              <a:t>I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, I</a:t>
            </a:r>
            <a:r>
              <a:rPr lang="en-US" sz="2000" baseline="-25000" dirty="0">
                <a:latin typeface="Comic Sans MS"/>
                <a:cs typeface="Comic Sans MS"/>
              </a:rPr>
              <a:t>2</a:t>
            </a:r>
            <a:r>
              <a:rPr lang="en-US" sz="2000" dirty="0">
                <a:latin typeface="Comic Sans MS"/>
                <a:cs typeface="Comic Sans MS"/>
              </a:rPr>
              <a:t>, .., I</a:t>
            </a:r>
            <a:r>
              <a:rPr lang="en-US" sz="2000" baseline="-25000" dirty="0">
                <a:latin typeface="Comic Sans MS"/>
                <a:cs typeface="Comic Sans MS"/>
              </a:rPr>
              <a:t>n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>
                <a:cs typeface="Comic Sans MS"/>
              </a:rPr>
              <a:t>denote the intervals in this order)</a:t>
            </a:r>
            <a:endParaRPr lang="en-US" sz="2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>
                <a:latin typeface="Comic Sans MS"/>
                <a:cs typeface="Comic Sans MS"/>
              </a:rPr>
              <a:t>j = 1 </a:t>
            </a:r>
            <a:r>
              <a:rPr lang="en-US" sz="2000" b="1" dirty="0"/>
              <a:t>to</a:t>
            </a:r>
            <a:r>
              <a:rPr lang="en-US" sz="2000" dirty="0"/>
              <a:t> </a:t>
            </a:r>
            <a:r>
              <a:rPr lang="en-US" sz="2000" dirty="0">
                <a:latin typeface="Comic Sans MS"/>
                <a:cs typeface="Comic Sans MS"/>
              </a:rPr>
              <a:t>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Exclude from set </a:t>
            </a:r>
            <a:r>
              <a:rPr lang="en-US" sz="2000" dirty="0">
                <a:latin typeface="Comic Sans MS"/>
                <a:cs typeface="Comic Sans MS"/>
              </a:rPr>
              <a:t>{1, 2, …, d} </a:t>
            </a:r>
            <a:r>
              <a:rPr lang="en-US" sz="2000" dirty="0"/>
              <a:t>the labels of preceding and    	overlapping interval</a:t>
            </a:r>
            <a:r>
              <a:rPr lang="en-US" sz="2000" dirty="0">
                <a:latin typeface="Comic Sans MS"/>
                <a:cs typeface="Comic Sans MS"/>
              </a:rPr>
              <a:t>s I</a:t>
            </a:r>
            <a:r>
              <a:rPr lang="en-US" sz="2000" baseline="-25000" dirty="0">
                <a:latin typeface="Comic Sans MS"/>
                <a:cs typeface="Comic Sans MS"/>
              </a:rPr>
              <a:t>i</a:t>
            </a:r>
            <a:r>
              <a:rPr lang="en-US" sz="2000" dirty="0"/>
              <a:t> from consideration for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endParaRPr lang="en-US" sz="2000" baseline="-25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</a:t>
            </a:r>
            <a:r>
              <a:rPr lang="en-US" sz="2000" b="1" dirty="0"/>
              <a:t>if</a:t>
            </a:r>
            <a:r>
              <a:rPr lang="en-US" sz="2000" dirty="0"/>
              <a:t> there is any label from </a:t>
            </a:r>
            <a:r>
              <a:rPr lang="en-US" sz="2000" dirty="0">
                <a:latin typeface="Comic Sans MS"/>
                <a:cs typeface="Comic Sans MS"/>
              </a:rPr>
              <a:t>{1, 2, …, d} </a:t>
            </a:r>
            <a:r>
              <a:rPr lang="en-US" sz="2000" dirty="0"/>
              <a:t>that was not excluded     	     assign that label to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endParaRPr lang="en-US" sz="2000" baseline="-25000" dirty="0">
              <a:latin typeface="Comic Sans MS"/>
              <a:cs typeface="Comic Sans M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 </a:t>
            </a:r>
            <a:r>
              <a:rPr lang="en-US" sz="2000" b="1" dirty="0"/>
              <a:t>else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           leave </a:t>
            </a:r>
            <a:r>
              <a:rPr lang="en-US" sz="2000" dirty="0" err="1">
                <a:latin typeface="Comic Sans MS"/>
                <a:cs typeface="Comic Sans MS"/>
              </a:rPr>
              <a:t>I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r>
              <a:rPr lang="en-US" sz="2000" dirty="0"/>
              <a:t> unlabeled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5203-F47D-8E42-A3C1-EC0A6D1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F65338-566A-27A5-34D1-47F42B619543}"/>
                  </a:ext>
                </a:extLst>
              </p14:cNvPr>
              <p14:cNvContentPartPr/>
              <p14:nvPr/>
            </p14:nvContentPartPr>
            <p14:xfrm>
              <a:off x="4366440" y="4689360"/>
              <a:ext cx="3442320" cy="84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F65338-566A-27A5-34D1-47F42B619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0240" y="4673160"/>
                <a:ext cx="3474720" cy="8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6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4C1C-7187-8275-A6B1-5ED51FD1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2 Results – CS 477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AB57F-156D-CB8E-8184-2DD8A5F4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29D95-7DF3-C90D-0073-ADDCD7EC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409D-E252-2C77-9F8D-06B5BF0CFED3}"/>
              </a:ext>
            </a:extLst>
          </p:cNvPr>
          <p:cNvSpPr txBox="1"/>
          <p:nvPr/>
        </p:nvSpPr>
        <p:spPr>
          <a:xfrm>
            <a:off x="1864898" y="5687209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 = 28	max = 110	average = 79.81</a:t>
            </a:r>
          </a:p>
        </p:txBody>
      </p:sp>
      <p:pic>
        <p:nvPicPr>
          <p:cNvPr id="10" name="Picture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34110803-5693-97F0-886F-7813AD2F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2954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899555" y="4602404"/>
            <a:ext cx="6673850" cy="1685925"/>
            <a:chOff x="814" y="2434"/>
            <a:chExt cx="4204" cy="1430"/>
          </a:xfrm>
        </p:grpSpPr>
        <p:sp>
          <p:nvSpPr>
            <p:cNvPr id="39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99555" y="6288329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983943" y="6366117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463868" y="6381992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304868" y="6288329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0493" y="6288329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17043" y="6288329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74243" y="6288329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8893" y="6288329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48955" y="6288329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777568" y="6288329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280805" y="6288329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95130" y="6288329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14243" y="6288329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458730" y="6288329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936568" y="6288329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311218" y="6288329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5071505" y="5720004"/>
            <a:ext cx="2085975" cy="2682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902730" y="4907204"/>
            <a:ext cx="12588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909080" y="5708892"/>
            <a:ext cx="1244600" cy="268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2566430" y="5721592"/>
            <a:ext cx="250507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4239655" y="4902442"/>
            <a:ext cx="12461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4236480" y="5312017"/>
            <a:ext cx="1255713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5906530" y="5297729"/>
            <a:ext cx="125412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5914468" y="4908792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6971743" y="6283567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781118" y="628356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6125605" y="628356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6603443" y="628356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6978093" y="628356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2574368" y="4907204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912255" y="5308842"/>
            <a:ext cx="2908300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 rot="16200000">
            <a:off x="-239794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 rot="16200000">
            <a:off x="-6557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 rot="16200000">
            <a:off x="59523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rot="16200000">
            <a:off x="1777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rot="16200000">
            <a:off x="1011156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rot="16200000">
            <a:off x="226051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 rot="16200000">
            <a:off x="1844594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 rot="16200000">
            <a:off x="3093956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rot="16200000">
            <a:off x="267803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8" name="Line 30"/>
          <p:cNvSpPr>
            <a:spLocks noChangeShapeType="1"/>
          </p:cNvSpPr>
          <p:nvPr/>
        </p:nvSpPr>
        <p:spPr bwMode="auto">
          <a:xfrm rot="16200000">
            <a:off x="3928981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9" name="Line 31"/>
          <p:cNvSpPr>
            <a:spLocks noChangeShapeType="1"/>
          </p:cNvSpPr>
          <p:nvPr/>
        </p:nvSpPr>
        <p:spPr bwMode="auto">
          <a:xfrm rot="16200000">
            <a:off x="351146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0" name="Line 32"/>
          <p:cNvSpPr>
            <a:spLocks noChangeShapeType="1"/>
          </p:cNvSpPr>
          <p:nvPr/>
        </p:nvSpPr>
        <p:spPr bwMode="auto">
          <a:xfrm rot="16200000">
            <a:off x="1428669" y="2735006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 rot="16200000">
            <a:off x="4349669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rot="16200000">
            <a:off x="5184694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 rot="16200000">
            <a:off x="4767181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4" name="Line 42"/>
          <p:cNvSpPr>
            <a:spLocks noChangeShapeType="1"/>
          </p:cNvSpPr>
          <p:nvPr/>
        </p:nvSpPr>
        <p:spPr bwMode="auto">
          <a:xfrm rot="16200000">
            <a:off x="5600619" y="272675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899555" y="4280807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2983943" y="4358595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463868" y="4374470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5304868" y="4280807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780493" y="428080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117043" y="428080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574243" y="4280807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948893" y="4280807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2448955" y="4280807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2777568" y="4280807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3280805" y="4280807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3595130" y="4280807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4114243" y="4280807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4458730" y="4280807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4936568" y="4280807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311218" y="4280807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74" name="Rectangle 33"/>
          <p:cNvSpPr>
            <a:spLocks noChangeArrowheads="1"/>
          </p:cNvSpPr>
          <p:nvPr/>
        </p:nvSpPr>
        <p:spPr bwMode="auto">
          <a:xfrm>
            <a:off x="5063416" y="3380792"/>
            <a:ext cx="2085975" cy="2682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h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902730" y="1233146"/>
            <a:ext cx="12588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900991" y="1848804"/>
            <a:ext cx="1244600" cy="268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2558340" y="2460138"/>
            <a:ext cx="250507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8" name="Rectangle 37"/>
          <p:cNvSpPr>
            <a:spLocks noChangeArrowheads="1"/>
          </p:cNvSpPr>
          <p:nvPr/>
        </p:nvSpPr>
        <p:spPr bwMode="auto">
          <a:xfrm>
            <a:off x="4239655" y="2773539"/>
            <a:ext cx="1246188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79" name="Rectangle 38"/>
          <p:cNvSpPr>
            <a:spLocks noChangeArrowheads="1"/>
          </p:cNvSpPr>
          <p:nvPr/>
        </p:nvSpPr>
        <p:spPr bwMode="auto">
          <a:xfrm>
            <a:off x="4220301" y="3077949"/>
            <a:ext cx="1255713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g</a:t>
            </a:r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5906530" y="3985883"/>
            <a:ext cx="1254125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81" name="Rectangle 45"/>
          <p:cNvSpPr>
            <a:spLocks noChangeArrowheads="1"/>
          </p:cNvSpPr>
          <p:nvPr/>
        </p:nvSpPr>
        <p:spPr bwMode="auto">
          <a:xfrm>
            <a:off x="5914468" y="3685936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82" name="Line 46"/>
          <p:cNvSpPr>
            <a:spLocks noChangeShapeType="1"/>
          </p:cNvSpPr>
          <p:nvPr/>
        </p:nvSpPr>
        <p:spPr bwMode="auto">
          <a:xfrm>
            <a:off x="6971743" y="427604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5781118" y="427604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84" name="Text Box 48"/>
          <p:cNvSpPr txBox="1">
            <a:spLocks noChangeArrowheads="1"/>
          </p:cNvSpPr>
          <p:nvPr/>
        </p:nvSpPr>
        <p:spPr bwMode="auto">
          <a:xfrm>
            <a:off x="6125605" y="427604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85" name="Text Box 49"/>
          <p:cNvSpPr txBox="1">
            <a:spLocks noChangeArrowheads="1"/>
          </p:cNvSpPr>
          <p:nvPr/>
        </p:nvSpPr>
        <p:spPr bwMode="auto">
          <a:xfrm>
            <a:off x="6603443" y="4276045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86" name="Text Box 50"/>
          <p:cNvSpPr txBox="1">
            <a:spLocks noChangeArrowheads="1"/>
          </p:cNvSpPr>
          <p:nvPr/>
        </p:nvSpPr>
        <p:spPr bwMode="auto">
          <a:xfrm>
            <a:off x="6978093" y="4276045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2558189" y="2147309"/>
            <a:ext cx="1246187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88" name="Rectangle 52"/>
          <p:cNvSpPr>
            <a:spLocks noChangeArrowheads="1"/>
          </p:cNvSpPr>
          <p:nvPr/>
        </p:nvSpPr>
        <p:spPr bwMode="auto">
          <a:xfrm>
            <a:off x="904166" y="1537745"/>
            <a:ext cx="2908300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5807" y="56627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4509" y="528123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509" y="487675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0C35-7DDA-3841-B58F-D70AD25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 interval will be assigned a label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interval </a:t>
            </a:r>
            <a:r>
              <a:rPr lang="en-US" dirty="0" err="1">
                <a:latin typeface="Comic Sans MS"/>
                <a:cs typeface="Comic Sans MS"/>
              </a:rPr>
              <a:t>I</a:t>
            </a:r>
            <a:r>
              <a:rPr lang="en-US" baseline="-25000" dirty="0" err="1">
                <a:latin typeface="Comic Sans MS"/>
                <a:cs typeface="Comic Sans MS"/>
              </a:rPr>
              <a:t>j</a:t>
            </a:r>
            <a:r>
              <a:rPr lang="en-US" dirty="0"/>
              <a:t>, assume there are t intervals earlier in the sorted order that overlap 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have </a:t>
            </a:r>
            <a:r>
              <a:rPr lang="en-US" dirty="0">
                <a:latin typeface="Comic Sans MS"/>
                <a:cs typeface="Comic Sans MS"/>
              </a:rPr>
              <a:t>t + 1 </a:t>
            </a:r>
            <a:r>
              <a:rPr lang="en-US" dirty="0"/>
              <a:t>intervals that pass over a common point on the timeline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/>
                <a:cs typeface="Comic Sans MS"/>
              </a:rPr>
              <a:t>t + 1 ≤ </a:t>
            </a:r>
            <a:r>
              <a:rPr lang="en-US" dirty="0">
                <a:latin typeface="Comic Sans MS" panose="030F0902030302020204" pitchFamily="66" charset="0"/>
              </a:rPr>
              <a:t>d</a:t>
            </a:r>
            <a:r>
              <a:rPr lang="en-US" dirty="0"/>
              <a:t>, thus </a:t>
            </a:r>
            <a:r>
              <a:rPr lang="en-US" dirty="0">
                <a:latin typeface="Comic Sans MS"/>
                <a:cs typeface="Comic Sans MS"/>
              </a:rPr>
              <a:t>t ≤ d – 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 least one of the d labels is not excluded by this set of t intervals, which we can assign to </a:t>
            </a:r>
            <a:r>
              <a:rPr lang="en-US" dirty="0" err="1">
                <a:latin typeface="Comic Sans MS"/>
                <a:cs typeface="Comic Sans MS"/>
              </a:rPr>
              <a:t>I</a:t>
            </a:r>
            <a:r>
              <a:rPr lang="en-US" baseline="-25000" dirty="0" err="1">
                <a:latin typeface="Comic Sans MS"/>
                <a:cs typeface="Comic Sans MS"/>
              </a:rPr>
              <a:t>j</a:t>
            </a:r>
            <a:endParaRPr lang="en-US" baseline="-25000" dirty="0">
              <a:latin typeface="Comic Sans MS"/>
              <a:cs typeface="Comic Sans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1242B-A159-3E4D-9DE7-FE39CBC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 two overlapping intervals are assigned the same label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I and I’ that overlap, and I precedes I’ in the sorted 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I’ is considered, the label for I is excluded from consideration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Thus, the algorithm will assign a different label to 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5ECA-CD0D-214C-B462-6D2BA352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7" y="1214438"/>
            <a:ext cx="8493717" cy="5076825"/>
          </a:xfrm>
        </p:spPr>
        <p:txBody>
          <a:bodyPr/>
          <a:lstStyle/>
          <a:p>
            <a:r>
              <a:rPr lang="en-US" dirty="0"/>
              <a:t>The greedy algorithm schedules every interval on a resource, using a number of resources equal to the depth of the set of intervals. This is the optimal number of resources needed.</a:t>
            </a:r>
          </a:p>
          <a:p>
            <a:r>
              <a:rPr lang="en-US" dirty="0"/>
              <a:t>Proof:</a:t>
            </a:r>
          </a:p>
          <a:p>
            <a:pPr lvl="1"/>
            <a:r>
              <a:rPr lang="en-US" dirty="0"/>
              <a:t>Follows from previous claims</a:t>
            </a:r>
          </a:p>
          <a:p>
            <a:r>
              <a:rPr lang="en-US" dirty="0"/>
              <a:t>Structural proof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Discover a simple “structural</a:t>
            </a:r>
            <a:r>
              <a:rPr lang="en-US" dirty="0"/>
              <a:t>”</a:t>
            </a:r>
            <a:r>
              <a:rPr lang="en-US" dirty="0">
                <a:solidFill>
                  <a:schemeClr val="tx1"/>
                </a:solidFill>
              </a:rPr>
              <a:t> bound asserting that every possible solution must have a certain value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Then show that your algorithm always achieves this bound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A9A1-716C-3E48-A72A-E558E20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r>
              <a:rPr lang="en-US" dirty="0"/>
              <a:t>Scheduling to Minimizing Lateness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Single resource processes one job at a time</a:t>
            </a:r>
          </a:p>
          <a:p>
            <a:r>
              <a:rPr lang="en-US" sz="2400" dirty="0"/>
              <a:t>Job j requires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units of processing time, is due at time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endParaRPr lang="en-US" sz="2400" dirty="0"/>
          </a:p>
          <a:p>
            <a:r>
              <a:rPr lang="en-US" sz="2400" dirty="0"/>
              <a:t>If j starts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, it finishes at time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=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  <a:p>
            <a:r>
              <a:rPr lang="en-US" sz="2400" dirty="0"/>
              <a:t>Lateness: 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r>
              <a:rPr lang="en-US" sz="2400" dirty="0"/>
              <a:t> = max { 0, 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-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r>
              <a:rPr lang="en-US" sz="2400" dirty="0"/>
              <a:t> }</a:t>
            </a:r>
          </a:p>
          <a:p>
            <a:r>
              <a:rPr lang="en-US" sz="2400" dirty="0"/>
              <a:t>Goal:  schedule all jobs to minimize </a:t>
            </a:r>
            <a:r>
              <a:rPr lang="en-US" sz="2400" b="1" dirty="0">
                <a:solidFill>
                  <a:srgbClr val="000090"/>
                </a:solidFill>
              </a:rPr>
              <a:t>maximum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lateness L = max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grpSp>
        <p:nvGrpSpPr>
          <p:cNvPr id="352379" name="Group 123"/>
          <p:cNvGrpSpPr>
            <a:grpSpLocks/>
          </p:cNvGrpSpPr>
          <p:nvPr/>
        </p:nvGrpSpPr>
        <p:grpSpPr bwMode="auto">
          <a:xfrm>
            <a:off x="2973207" y="3851744"/>
            <a:ext cx="3048000" cy="1066800"/>
            <a:chOff x="1728" y="2304"/>
            <a:chExt cx="1824" cy="576"/>
          </a:xfrm>
        </p:grpSpPr>
        <p:sp>
          <p:nvSpPr>
            <p:cNvPr id="352356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352358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59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  <a:endParaRPr kumimoji="0" lang="en-US" sz="1400" baseline="-25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0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latin typeface="Century Gothic" panose="020B0502020202020204" pitchFamily="34" charset="0"/>
              </a:endParaRPr>
            </a:p>
          </p:txBody>
        </p:sp>
        <p:sp>
          <p:nvSpPr>
            <p:cNvPr id="352361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2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8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3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4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5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7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8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9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0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1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2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3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4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15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5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6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5121927"/>
            <a:ext cx="8471710" cy="1130129"/>
            <a:chOff x="381000" y="5525442"/>
            <a:chExt cx="8471710" cy="1130129"/>
          </a:xfrm>
        </p:grpSpPr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6096000" y="6363642"/>
              <a:ext cx="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381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2304" name="Line 48"/>
            <p:cNvSpPr>
              <a:spLocks noChangeShapeType="1"/>
            </p:cNvSpPr>
            <p:nvPr/>
          </p:nvSpPr>
          <p:spPr bwMode="auto">
            <a:xfrm rot="-5400000">
              <a:off x="838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 rot="-5400000">
              <a:off x="304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 rot="-5400000">
              <a:off x="1905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7" name="Line 51"/>
            <p:cNvSpPr>
              <a:spLocks noChangeShapeType="1"/>
            </p:cNvSpPr>
            <p:nvPr/>
          </p:nvSpPr>
          <p:spPr bwMode="auto">
            <a:xfrm rot="-5400000">
              <a:off x="1371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8" name="Line 52"/>
            <p:cNvSpPr>
              <a:spLocks noChangeShapeType="1"/>
            </p:cNvSpPr>
            <p:nvPr/>
          </p:nvSpPr>
          <p:spPr bwMode="auto">
            <a:xfrm rot="-5400000">
              <a:off x="2971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9" name="Line 53"/>
            <p:cNvSpPr>
              <a:spLocks noChangeShapeType="1"/>
            </p:cNvSpPr>
            <p:nvPr/>
          </p:nvSpPr>
          <p:spPr bwMode="auto">
            <a:xfrm rot="-5400000">
              <a:off x="2438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0" name="Line 54"/>
            <p:cNvSpPr>
              <a:spLocks noChangeShapeType="1"/>
            </p:cNvSpPr>
            <p:nvPr/>
          </p:nvSpPr>
          <p:spPr bwMode="auto">
            <a:xfrm rot="-5400000">
              <a:off x="4038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 rot="-5400000">
              <a:off x="3505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 rot="-5400000">
              <a:off x="5105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3" name="Line 57"/>
            <p:cNvSpPr>
              <a:spLocks noChangeShapeType="1"/>
            </p:cNvSpPr>
            <p:nvPr/>
          </p:nvSpPr>
          <p:spPr bwMode="auto">
            <a:xfrm rot="-5400000">
              <a:off x="4572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4" name="Line 58"/>
            <p:cNvSpPr>
              <a:spLocks noChangeShapeType="1"/>
            </p:cNvSpPr>
            <p:nvPr/>
          </p:nvSpPr>
          <p:spPr bwMode="auto">
            <a:xfrm rot="-5400000">
              <a:off x="6172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5" name="Line 59"/>
            <p:cNvSpPr>
              <a:spLocks noChangeShapeType="1"/>
            </p:cNvSpPr>
            <p:nvPr/>
          </p:nvSpPr>
          <p:spPr bwMode="auto">
            <a:xfrm rot="-5400000">
              <a:off x="5638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6" name="Text Box 60"/>
            <p:cNvSpPr txBox="1">
              <a:spLocks noChangeArrowheads="1"/>
            </p:cNvSpPr>
            <p:nvPr/>
          </p:nvSpPr>
          <p:spPr bwMode="auto">
            <a:xfrm>
              <a:off x="838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2317" name="Text Box 61"/>
            <p:cNvSpPr txBox="1">
              <a:spLocks noChangeArrowheads="1"/>
            </p:cNvSpPr>
            <p:nvPr/>
          </p:nvSpPr>
          <p:spPr bwMode="auto">
            <a:xfrm>
              <a:off x="1371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2318" name="Text Box 62"/>
            <p:cNvSpPr txBox="1">
              <a:spLocks noChangeArrowheads="1"/>
            </p:cNvSpPr>
            <p:nvPr/>
          </p:nvSpPr>
          <p:spPr bwMode="auto">
            <a:xfrm>
              <a:off x="1905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2319" name="Text Box 63"/>
            <p:cNvSpPr txBox="1">
              <a:spLocks noChangeArrowheads="1"/>
            </p:cNvSpPr>
            <p:nvPr/>
          </p:nvSpPr>
          <p:spPr bwMode="auto">
            <a:xfrm>
              <a:off x="2438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2320" name="Text Box 64"/>
            <p:cNvSpPr txBox="1">
              <a:spLocks noChangeArrowheads="1"/>
            </p:cNvSpPr>
            <p:nvPr/>
          </p:nvSpPr>
          <p:spPr bwMode="auto">
            <a:xfrm>
              <a:off x="29718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2321" name="Text Box 65"/>
            <p:cNvSpPr txBox="1">
              <a:spLocks noChangeArrowheads="1"/>
            </p:cNvSpPr>
            <p:nvPr/>
          </p:nvSpPr>
          <p:spPr bwMode="auto">
            <a:xfrm>
              <a:off x="3505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2322" name="Text Box 66"/>
            <p:cNvSpPr txBox="1">
              <a:spLocks noChangeArrowheads="1"/>
            </p:cNvSpPr>
            <p:nvPr/>
          </p:nvSpPr>
          <p:spPr bwMode="auto">
            <a:xfrm>
              <a:off x="4038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2323" name="Text Box 67"/>
            <p:cNvSpPr txBox="1">
              <a:spLocks noChangeArrowheads="1"/>
            </p:cNvSpPr>
            <p:nvPr/>
          </p:nvSpPr>
          <p:spPr bwMode="auto">
            <a:xfrm>
              <a:off x="4572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2324" name="Text Box 68"/>
            <p:cNvSpPr txBox="1">
              <a:spLocks noChangeArrowheads="1"/>
            </p:cNvSpPr>
            <p:nvPr/>
          </p:nvSpPr>
          <p:spPr bwMode="auto">
            <a:xfrm>
              <a:off x="5105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2325" name="Text Box 69"/>
            <p:cNvSpPr txBox="1">
              <a:spLocks noChangeArrowheads="1"/>
            </p:cNvSpPr>
            <p:nvPr/>
          </p:nvSpPr>
          <p:spPr bwMode="auto">
            <a:xfrm>
              <a:off x="5562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2326" name="Text Box 70"/>
            <p:cNvSpPr txBox="1">
              <a:spLocks noChangeArrowheads="1"/>
            </p:cNvSpPr>
            <p:nvPr/>
          </p:nvSpPr>
          <p:spPr bwMode="auto">
            <a:xfrm>
              <a:off x="6172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>
              <a:off x="457200" y="6012805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8" name="Line 72"/>
            <p:cNvSpPr>
              <a:spLocks noChangeShapeType="1"/>
            </p:cNvSpPr>
            <p:nvPr/>
          </p:nvSpPr>
          <p:spPr bwMode="auto">
            <a:xfrm rot="-5400000">
              <a:off x="72390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 rot="-5400000">
              <a:off x="67056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 rot="-5400000">
              <a:off x="83058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1" name="Line 75"/>
            <p:cNvSpPr>
              <a:spLocks noChangeShapeType="1"/>
            </p:cNvSpPr>
            <p:nvPr/>
          </p:nvSpPr>
          <p:spPr bwMode="auto">
            <a:xfrm rot="-5400000">
              <a:off x="77724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2" name="Text Box 76"/>
            <p:cNvSpPr txBox="1">
              <a:spLocks noChangeArrowheads="1"/>
            </p:cNvSpPr>
            <p:nvPr/>
          </p:nvSpPr>
          <p:spPr bwMode="auto">
            <a:xfrm>
              <a:off x="6705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2333" name="Text Box 77"/>
            <p:cNvSpPr txBox="1">
              <a:spLocks noChangeArrowheads="1"/>
            </p:cNvSpPr>
            <p:nvPr/>
          </p:nvSpPr>
          <p:spPr bwMode="auto">
            <a:xfrm>
              <a:off x="71628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2334" name="Text Box 78"/>
            <p:cNvSpPr txBox="1">
              <a:spLocks noChangeArrowheads="1"/>
            </p:cNvSpPr>
            <p:nvPr/>
          </p:nvSpPr>
          <p:spPr bwMode="auto">
            <a:xfrm>
              <a:off x="76962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2335" name="Text Box 79"/>
            <p:cNvSpPr txBox="1">
              <a:spLocks noChangeArrowheads="1"/>
            </p:cNvSpPr>
            <p:nvPr/>
          </p:nvSpPr>
          <p:spPr bwMode="auto">
            <a:xfrm>
              <a:off x="8229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352336" name="Line 80"/>
            <p:cNvSpPr>
              <a:spLocks noChangeShapeType="1"/>
            </p:cNvSpPr>
            <p:nvPr/>
          </p:nvSpPr>
          <p:spPr bwMode="auto">
            <a:xfrm>
              <a:off x="457200" y="6363642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47244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5</a:t>
              </a:r>
              <a:r>
                <a:rPr lang="en-US" sz="1400">
                  <a:latin typeface="Century Gothic" panose="020B0502020202020204" pitchFamily="34" charset="0"/>
                </a:rPr>
                <a:t> = 14</a:t>
              </a:r>
            </a:p>
          </p:txBody>
        </p:sp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9906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2</a:t>
              </a:r>
              <a:r>
                <a:rPr lang="en-US" sz="1400">
                  <a:latin typeface="Century Gothic" panose="020B0502020202020204" pitchFamily="34" charset="0"/>
                </a:rPr>
                <a:t> = 8</a:t>
              </a:r>
            </a:p>
          </p:txBody>
        </p:sp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20574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6</a:t>
              </a:r>
              <a:r>
                <a:rPr lang="en-US" sz="1400">
                  <a:latin typeface="Century Gothic" panose="020B0502020202020204" pitchFamily="34" charset="0"/>
                </a:rPr>
                <a:t> = 15</a:t>
              </a:r>
            </a:p>
          </p:txBody>
        </p:sp>
        <p:sp>
          <p:nvSpPr>
            <p:cNvPr id="352299" name="Rectangle 43"/>
            <p:cNvSpPr>
              <a:spLocks noChangeArrowheads="1"/>
            </p:cNvSpPr>
            <p:nvPr/>
          </p:nvSpPr>
          <p:spPr bwMode="auto">
            <a:xfrm>
              <a:off x="31242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1</a:t>
              </a:r>
              <a:r>
                <a:rPr lang="en-US" sz="1400">
                  <a:latin typeface="Century Gothic" panose="020B0502020202020204" pitchFamily="34" charset="0"/>
                </a:rPr>
                <a:t> = 6</a:t>
              </a:r>
            </a:p>
          </p:txBody>
        </p:sp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6324600" y="5982642"/>
              <a:ext cx="21336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4</a:t>
              </a:r>
              <a:r>
                <a:rPr lang="en-US" sz="140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01" name="Rectangle 45"/>
            <p:cNvSpPr>
              <a:spLocks noChangeArrowheads="1"/>
            </p:cNvSpPr>
            <p:nvPr/>
          </p:nvSpPr>
          <p:spPr bwMode="auto">
            <a:xfrm>
              <a:off x="457200" y="5982642"/>
              <a:ext cx="533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d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47" name="Text Box 91"/>
            <p:cNvSpPr txBox="1">
              <a:spLocks noChangeArrowheads="1"/>
            </p:cNvSpPr>
            <p:nvPr/>
          </p:nvSpPr>
          <p:spPr bwMode="auto">
            <a:xfrm>
              <a:off x="57785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lateness = 0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49" name="Line 93"/>
            <p:cNvSpPr>
              <a:spLocks noChangeShapeType="1"/>
            </p:cNvSpPr>
            <p:nvPr/>
          </p:nvSpPr>
          <p:spPr bwMode="auto">
            <a:xfrm>
              <a:off x="457200" y="6363642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0" name="Text Box 94"/>
            <p:cNvSpPr txBox="1">
              <a:spLocks noChangeArrowheads="1"/>
            </p:cNvSpPr>
            <p:nvPr/>
          </p:nvSpPr>
          <p:spPr bwMode="auto">
            <a:xfrm>
              <a:off x="43307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lateness = 2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51" name="Line 95"/>
            <p:cNvSpPr>
              <a:spLocks noChangeShapeType="1"/>
            </p:cNvSpPr>
            <p:nvPr/>
          </p:nvSpPr>
          <p:spPr bwMode="auto">
            <a:xfrm flipH="1">
              <a:off x="4746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2" name="Line 96"/>
            <p:cNvSpPr>
              <a:spLocks noChangeShapeType="1"/>
            </p:cNvSpPr>
            <p:nvPr/>
          </p:nvSpPr>
          <p:spPr bwMode="auto">
            <a:xfrm flipH="1">
              <a:off x="6324600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77" name="Text Box 121"/>
            <p:cNvSpPr txBox="1">
              <a:spLocks noChangeArrowheads="1"/>
            </p:cNvSpPr>
            <p:nvPr/>
          </p:nvSpPr>
          <p:spPr bwMode="auto">
            <a:xfrm>
              <a:off x="7620000" y="5525442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6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78" name="Line 122"/>
            <p:cNvSpPr>
              <a:spLocks noChangeShapeType="1"/>
            </p:cNvSpPr>
            <p:nvPr/>
          </p:nvSpPr>
          <p:spPr bwMode="auto">
            <a:xfrm flipH="1">
              <a:off x="8429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A69D-118D-3B47-BA73-9961683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2412-D6BF-49C6-51CF-359F3093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4C1C-7187-8275-A6B1-5ED51FD1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2 Results – CS 677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AB57F-156D-CB8E-8184-2DD8A5F4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29D95-7DF3-C90D-0073-ADDCD7EC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42E51-6FB4-BC2B-097A-2D9434832266}"/>
              </a:ext>
            </a:extLst>
          </p:cNvPr>
          <p:cNvSpPr txBox="1"/>
          <p:nvPr/>
        </p:nvSpPr>
        <p:spPr>
          <a:xfrm>
            <a:off x="1573585" y="5694729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 = 40	max = 118	average = 87.56 </a:t>
            </a:r>
          </a:p>
        </p:txBody>
      </p:sp>
      <p:pic>
        <p:nvPicPr>
          <p:cNvPr id="7" name="Picture 6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AE56C306-DEBB-6A31-3867-5BA1C5AD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2954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AD7E-A728-E04A-33EC-A1B2E333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2 -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F8B-F11B-90AC-B836-F6610196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Heap elements do not have pointers to children</a:t>
            </a:r>
          </a:p>
          <a:p>
            <a:r>
              <a:rPr lang="en-US" sz="2400" dirty="0"/>
              <a:t>In RBTs nodes are inserted as red</a:t>
            </a:r>
          </a:p>
          <a:p>
            <a:r>
              <a:rPr lang="en-US" sz="2400" dirty="0" err="1"/>
              <a:t>OS_Select</a:t>
            </a:r>
            <a:r>
              <a:rPr lang="en-US" sz="2400" dirty="0"/>
              <a:t> finds the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order statistic not element with </a:t>
            </a:r>
            <a:r>
              <a:rPr lang="en-US" sz="2400" i="1" dirty="0"/>
              <a:t>key =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dirty="0"/>
              <a:t>When working with trees, always check if the tree root is NULL first, before accessing t </a:t>
            </a:r>
            <a:r>
              <a:rPr lang="en-US" sz="2400" dirty="0" err="1"/>
              <a:t>T.left</a:t>
            </a:r>
            <a:r>
              <a:rPr lang="en-US" sz="2400" dirty="0"/>
              <a:t> or </a:t>
            </a:r>
            <a:r>
              <a:rPr lang="en-US" sz="2400" dirty="0" err="1"/>
              <a:t>T.right</a:t>
            </a:r>
            <a:endParaRPr lang="en-US" sz="2400" dirty="0"/>
          </a:p>
          <a:p>
            <a:r>
              <a:rPr lang="en-US" sz="2400" dirty="0"/>
              <a:t>Cannot add pointers</a:t>
            </a:r>
          </a:p>
          <a:p>
            <a:r>
              <a:rPr lang="en-US" sz="2400" dirty="0"/>
              <a:t>The height of a node is the maximum of the left/right subtree heights + 1, not their sum</a:t>
            </a:r>
          </a:p>
          <a:p>
            <a:r>
              <a:rPr lang="en-US" sz="2400" dirty="0"/>
              <a:t>Recursive algorithms: </a:t>
            </a:r>
          </a:p>
          <a:p>
            <a:pPr lvl="1"/>
            <a:r>
              <a:rPr lang="en-US" sz="2000" dirty="0"/>
              <a:t>Pay attention to the return value for the base case</a:t>
            </a:r>
          </a:p>
          <a:p>
            <a:pPr lvl="1"/>
            <a:r>
              <a:rPr lang="en-US" sz="2000" dirty="0"/>
              <a:t>Make sure the return value is always the same type</a:t>
            </a:r>
          </a:p>
          <a:p>
            <a:pPr lvl="1"/>
            <a:r>
              <a:rPr lang="en-US" sz="2000" dirty="0"/>
              <a:t>Use the return values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50D86-8D32-0377-44B3-04CA7A0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D5EF9-775A-8F40-0E77-1D407E71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457" y="3915324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523F3-1173-354C-BA3A-63209B9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a Huffman Code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93137" cy="5405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build a greedy algorithm that constructs an optimal prefix code (called a </a:t>
            </a:r>
            <a:r>
              <a:rPr lang="en-US" sz="2400" b="1"/>
              <a:t>Huffman code</a:t>
            </a:r>
            <a:r>
              <a:rPr lang="en-US" sz="24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>
                <a:latin typeface="Comic Sans MS" pitchFamily="-106" charset="0"/>
              </a:rPr>
              <a:t>C</a:t>
            </a:r>
            <a:r>
              <a:rPr lang="en-US" sz="2000"/>
              <a:t> is a set of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Each character has a frequency </a:t>
            </a:r>
            <a:r>
              <a:rPr lang="en-US" sz="2000">
                <a:latin typeface="Comic Sans MS" pitchFamily="-106" charset="0"/>
              </a:rPr>
              <a:t>f(c)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tree </a:t>
            </a:r>
            <a:r>
              <a:rPr lang="en-US" sz="2000">
                <a:latin typeface="Comic Sans MS" pitchFamily="-106" charset="0"/>
              </a:rPr>
              <a:t>T</a:t>
            </a:r>
            <a:r>
              <a:rPr lang="en-US" sz="2000"/>
              <a:t> is built in a bottom up manner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Start with a set of </a:t>
            </a:r>
            <a:r>
              <a:rPr lang="en-US" sz="2000">
                <a:latin typeface="Comic Sans MS" pitchFamily="-106" charset="0"/>
              </a:rPr>
              <a:t>|C|</a:t>
            </a:r>
            <a:r>
              <a:rPr lang="en-US" sz="2000"/>
              <a:t> =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Use a min-priority queue </a:t>
            </a:r>
            <a:r>
              <a:rPr lang="en-US" sz="2000">
                <a:latin typeface="Comic Sans MS" pitchFamily="-106" charset="0"/>
              </a:rPr>
              <a:t>Q</a:t>
            </a:r>
            <a:r>
              <a:rPr lang="en-US" sz="2000"/>
              <a:t>, keyed on </a:t>
            </a:r>
            <a:r>
              <a:rPr lang="en-US" sz="2000">
                <a:latin typeface="Comic Sans MS" pitchFamily="-106" charset="0"/>
              </a:rPr>
              <a:t>f </a:t>
            </a:r>
            <a:r>
              <a:rPr lang="en-US" sz="200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3684588"/>
            <a:ext cx="4025900" cy="334962"/>
            <a:chOff x="2859" y="2591"/>
            <a:chExt cx="2536" cy="211"/>
          </a:xfrm>
        </p:grpSpPr>
        <p:sp>
          <p:nvSpPr>
            <p:cNvPr id="106503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6504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6505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6506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6507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6508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1CC9B-B470-E747-A927-693BC7A3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8150" y="1328738"/>
            <a:ext cx="4025900" cy="334962"/>
            <a:chOff x="276" y="837"/>
            <a:chExt cx="2536" cy="211"/>
          </a:xfrm>
        </p:grpSpPr>
        <p:sp>
          <p:nvSpPr>
            <p:cNvPr id="108670" name="Rectangle 4"/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71" name="Rectangle 5"/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8672" name="Rectangle 6"/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8673" name="Rectangle 7"/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8674" name="Rectangle 8"/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8675" name="Rectangle 9"/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43463" y="1270000"/>
            <a:ext cx="3816350" cy="944563"/>
            <a:chOff x="3051" y="800"/>
            <a:chExt cx="2404" cy="595"/>
          </a:xfrm>
        </p:grpSpPr>
        <p:sp>
          <p:nvSpPr>
            <p:cNvPr id="108659" name="Rectangle 11"/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60" name="Rectangle 12"/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8661" name="Rectangle 13"/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8662" name="Rectangle 14"/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8663" name="Oval 15"/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8664" name="Line 16"/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65" name="Line 17"/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66" name="Rectangle 18"/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8667" name="Rectangle 19"/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8668" name="Text Box 20"/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69" name="Text Box 21"/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5438" y="2322513"/>
            <a:ext cx="3465512" cy="958850"/>
            <a:chOff x="205" y="1463"/>
            <a:chExt cx="2183" cy="604"/>
          </a:xfrm>
        </p:grpSpPr>
        <p:sp>
          <p:nvSpPr>
            <p:cNvPr id="108641" name="Rectangle 23"/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108654" name="Rectangle 25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108655" name="Rectangle 26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108656" name="Oval 27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108657" name="Line 28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58" name="Line 29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43" name="Rectangle 30"/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108649" name="Rectangle 32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108650" name="Rectangle 33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108651" name="Oval 34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108652" name="Line 35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53" name="Line 36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45" name="Text Box 37"/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46" name="Text Box 38"/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47" name="Text Box 39"/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48" name="Text Box 40"/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808538" y="2363788"/>
            <a:ext cx="3735387" cy="1543050"/>
            <a:chOff x="3029" y="1489"/>
            <a:chExt cx="2353" cy="972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108636" name="Rectangle 43"/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f: 5</a:t>
                </a:r>
              </a:p>
            </p:txBody>
          </p:sp>
          <p:sp>
            <p:nvSpPr>
              <p:cNvPr id="108637" name="Rectangle 44"/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e: 9</a:t>
                </a:r>
              </a:p>
            </p:txBody>
          </p:sp>
          <p:sp>
            <p:nvSpPr>
              <p:cNvPr id="108638" name="Oval 45"/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108639" name="Line 46"/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40" name="Line 47"/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108631" name="Rectangle 49"/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c: 12</a:t>
                </a:r>
              </a:p>
            </p:txBody>
          </p:sp>
          <p:sp>
            <p:nvSpPr>
              <p:cNvPr id="108632" name="Rectangle 50"/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b: 13</a:t>
                </a:r>
              </a:p>
            </p:txBody>
          </p:sp>
          <p:sp>
            <p:nvSpPr>
              <p:cNvPr id="108633" name="Oval 51"/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25</a:t>
                </a:r>
              </a:p>
            </p:txBody>
          </p:sp>
          <p:sp>
            <p:nvSpPr>
              <p:cNvPr id="108634" name="Line 52"/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35" name="Line 53"/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620" name="Rectangle 54"/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8621" name="Oval 55"/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08622" name="Line 56"/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23" name="Line 57"/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24" name="Rectangle 58"/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625" name="Text Box 59"/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6" name="Text Box 60"/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7" name="Text Box 61"/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628" name="Text Box 62"/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29" name="Text Box 63"/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30" name="Text Box 64"/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573088" y="4176713"/>
            <a:ext cx="3338512" cy="2185987"/>
            <a:chOff x="361" y="2631"/>
            <a:chExt cx="2103" cy="1377"/>
          </a:xfrm>
        </p:grpSpPr>
        <p:sp>
          <p:nvSpPr>
            <p:cNvPr id="108589" name="Rectangle 66"/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08613" name="Rectangle 69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1086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108615" name="Oval 71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10861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17" name="Line 73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74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08608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108609" name="Rectangle 76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108610" name="Oval 77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10861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612" name="Line 79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604" name="Rectangle 80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108605" name="Oval 81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108606" name="Line 82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07" name="Line 83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591" name="Oval 84"/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8592" name="Line 85"/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86"/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Text Box 87"/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5" name="Text Box 88"/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6" name="Text Box 89"/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7" name="Text Box 90"/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98" name="Text Box 91"/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99" name="Text Box 92"/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00" name="Text Box 93"/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601" name="Text Box 94"/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289550" y="4087813"/>
            <a:ext cx="3232150" cy="2655887"/>
            <a:chOff x="3332" y="2575"/>
            <a:chExt cx="2036" cy="1673"/>
          </a:xfrm>
        </p:grpSpPr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6" name="Group 97"/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0858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f: 5</a:t>
                  </a:r>
                </a:p>
              </p:txBody>
            </p:sp>
            <p:sp>
              <p:nvSpPr>
                <p:cNvPr id="108585" name="Rectangle 99"/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e: 9</a:t>
                  </a:r>
                </a:p>
              </p:txBody>
            </p:sp>
            <p:sp>
              <p:nvSpPr>
                <p:cNvPr id="108586" name="Oval 100"/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14</a:t>
                  </a:r>
                </a:p>
              </p:txBody>
            </p:sp>
            <p:sp>
              <p:nvSpPr>
                <p:cNvPr id="108587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88" name="Line 102"/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03"/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0857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c: 12</a:t>
                  </a:r>
                </a:p>
              </p:txBody>
            </p:sp>
            <p:sp>
              <p:nvSpPr>
                <p:cNvPr id="10858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b: 13</a:t>
                  </a:r>
                </a:p>
              </p:txBody>
            </p:sp>
            <p:sp>
              <p:nvSpPr>
                <p:cNvPr id="108581" name="Oval 106"/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25</a:t>
                  </a:r>
                </a:p>
              </p:txBody>
            </p:sp>
            <p:sp>
              <p:nvSpPr>
                <p:cNvPr id="108582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83" name="Line 108"/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575" name="Rectangle 109"/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d: 16</a:t>
                </a:r>
              </a:p>
            </p:txBody>
          </p:sp>
          <p:sp>
            <p:nvSpPr>
              <p:cNvPr id="108576" name="Oval 110"/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30</a:t>
                </a:r>
              </a:p>
            </p:txBody>
          </p:sp>
          <p:sp>
            <p:nvSpPr>
              <p:cNvPr id="108577" name="Line 111"/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78" name="Line 112"/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556" name="Oval 113"/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8557" name="Line 114"/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8" name="Line 115"/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9" name="Rectangle 116"/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8560" name="Oval 117"/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8561" name="Line 118"/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2" name="Line 119"/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3" name="Text Box 120"/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4" name="Text Box 121"/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5" name="Text Box 122"/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6" name="Text Box 123"/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7" name="Text Box 124"/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8568" name="Text Box 125"/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69" name="Text Box 126"/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0" name="Text Box 127"/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1" name="Text Box 128"/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8572" name="Text Box 129"/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D83BACC-00BC-8448-BF45-DF746308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Building a Huffman Code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197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HUFFMAN(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← ⎥C ⎥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Q ← C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sym typeface="Symbol" pitchFamily="-106" charset="2"/>
              </a:rPr>
              <a:t>for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← 1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b="1" dirty="0">
                <a:sym typeface="Symbol" pitchFamily="-106" charset="2"/>
              </a:rPr>
              <a:t>to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n – 1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</a:t>
            </a:r>
            <a:r>
              <a:rPr lang="en-US" b="1" dirty="0">
                <a:sym typeface="Symbol" pitchFamily="-106" charset="2"/>
              </a:rPr>
              <a:t>do</a:t>
            </a:r>
            <a:r>
              <a:rPr lang="en-US" dirty="0">
                <a:sym typeface="Symbol" pitchFamily="-106" charset="2"/>
              </a:rPr>
              <a:t> allocate a new node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z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left[z] ← x ← </a:t>
            </a:r>
            <a:r>
              <a:rPr lang="en-US" dirty="0">
                <a:sym typeface="Symbol" pitchFamily="-106" charset="2"/>
              </a:rPr>
              <a:t>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right[z] ← y ← </a:t>
            </a:r>
            <a:r>
              <a:rPr lang="en-US" dirty="0">
                <a:sym typeface="Symbol" pitchFamily="-106" charset="2"/>
              </a:rPr>
              <a:t>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f[z] ← f[x] + f[y]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INSERT 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Q, z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sym typeface="Symbol" pitchFamily="-106" charset="2"/>
              </a:rPr>
              <a:t>return</a:t>
            </a:r>
            <a:r>
              <a:rPr lang="en-US" dirty="0">
                <a:sym typeface="Symbol" pitchFamily="-106" charset="2"/>
              </a:rPr>
              <a:t> EXTRACT-MIN(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Q</a:t>
            </a:r>
            <a:r>
              <a:rPr lang="en-US" dirty="0">
                <a:sym typeface="Symbol" pitchFamily="-106" charset="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9663" y="2271713"/>
            <a:ext cx="4175125" cy="457200"/>
            <a:chOff x="1499" y="1431"/>
            <a:chExt cx="2630" cy="288"/>
          </a:xfrm>
        </p:grpSpPr>
        <p:sp>
          <p:nvSpPr>
            <p:cNvPr id="110603" name="Text Box 5"/>
            <p:cNvSpPr txBox="1">
              <a:spLocks noChangeArrowheads="1"/>
            </p:cNvSpPr>
            <p:nvPr/>
          </p:nvSpPr>
          <p:spPr bwMode="auto">
            <a:xfrm>
              <a:off x="3619" y="1431"/>
              <a:ext cx="5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6" charset="0"/>
                </a:rPr>
                <a:t>O(n)</a:t>
              </a:r>
            </a:p>
          </p:txBody>
        </p:sp>
        <p:sp>
          <p:nvSpPr>
            <p:cNvPr id="110604" name="Line 6"/>
            <p:cNvSpPr>
              <a:spLocks noChangeShapeType="1"/>
            </p:cNvSpPr>
            <p:nvPr/>
          </p:nvSpPr>
          <p:spPr bwMode="auto">
            <a:xfrm flipH="1">
              <a:off x="1499" y="157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16813" y="2873375"/>
            <a:ext cx="1519237" cy="2814638"/>
            <a:chOff x="4735" y="1810"/>
            <a:chExt cx="957" cy="1773"/>
          </a:xfrm>
        </p:grpSpPr>
        <p:sp>
          <p:nvSpPr>
            <p:cNvPr id="110601" name="Text Box 8"/>
            <p:cNvSpPr txBox="1">
              <a:spLocks noChangeArrowheads="1"/>
            </p:cNvSpPr>
            <p:nvPr/>
          </p:nvSpPr>
          <p:spPr bwMode="auto">
            <a:xfrm>
              <a:off x="4926" y="2540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6" charset="0"/>
                </a:rPr>
                <a:t>O(nlgn)</a:t>
              </a:r>
            </a:p>
          </p:txBody>
        </p:sp>
        <p:sp>
          <p:nvSpPr>
            <p:cNvPr id="110602" name="AutoShape 9"/>
            <p:cNvSpPr>
              <a:spLocks/>
            </p:cNvSpPr>
            <p:nvPr/>
          </p:nvSpPr>
          <p:spPr bwMode="auto">
            <a:xfrm>
              <a:off x="4735" y="1810"/>
              <a:ext cx="176" cy="1773"/>
            </a:xfrm>
            <a:prstGeom prst="rightBrace">
              <a:avLst>
                <a:gd name="adj1" fmla="val 8394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466" name="Text Box 10"/>
          <p:cNvSpPr txBox="1">
            <a:spLocks noChangeArrowheads="1"/>
          </p:cNvSpPr>
          <p:nvPr/>
        </p:nvSpPr>
        <p:spPr bwMode="auto">
          <a:xfrm>
            <a:off x="4967288" y="1220788"/>
            <a:ext cx="3341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Running time: </a:t>
            </a:r>
            <a:r>
              <a:rPr lang="en-US" sz="2400" dirty="0">
                <a:latin typeface="Comic Sans MS" pitchFamily="-106" charset="0"/>
              </a:rPr>
              <a:t>O(</a:t>
            </a:r>
            <a:r>
              <a:rPr lang="en-US" sz="2400" dirty="0" err="1">
                <a:latin typeface="Comic Sans MS" pitchFamily="-106" charset="0"/>
              </a:rPr>
              <a:t>nlgn</a:t>
            </a:r>
            <a:r>
              <a:rPr lang="en-US" sz="2400" dirty="0">
                <a:latin typeface="Comic Sans MS" pitchFamily="-106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684-9764-6A41-B2DF-DE46137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9E0284-812D-9BB0-83C2-79FC026E5930}"/>
                  </a:ext>
                </a:extLst>
              </p14:cNvPr>
              <p14:cNvContentPartPr/>
              <p14:nvPr/>
            </p14:nvContentPartPr>
            <p14:xfrm>
              <a:off x="2813400" y="2775960"/>
              <a:ext cx="4651920" cy="146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9E0284-812D-9BB0-83C2-79FC026E5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7200" y="2759760"/>
                <a:ext cx="4684320" cy="14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8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21</a:t>
            </a:r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Choice Property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96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	Let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 be an alphabet in which each character     </a:t>
            </a:r>
            <a:r>
              <a:rPr lang="en-US" dirty="0">
                <a:latin typeface="Comic Sans MS" pitchFamily="-106" charset="0"/>
              </a:rPr>
              <a:t>c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C</a:t>
            </a:r>
            <a:r>
              <a:rPr lang="en-US" dirty="0">
                <a:sym typeface="Symbol" pitchFamily="-106" charset="2"/>
              </a:rPr>
              <a:t> has frequency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f[c]</a:t>
            </a:r>
            <a:r>
              <a:rPr lang="en-US" dirty="0">
                <a:sym typeface="Symbol" pitchFamily="-106" charset="2"/>
              </a:rPr>
              <a:t>. Let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dirty="0">
                <a:sym typeface="Symbol" pitchFamily="-106" charset="2"/>
              </a:rPr>
              <a:t> be two characters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 having the lowest frequencies.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sz="2000" dirty="0">
              <a:sym typeface="Symbol" pitchFamily="-106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Then, there exists an optimal prefix code for C in which 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the </a:t>
            </a:r>
            <a:r>
              <a:rPr lang="en-US" dirty="0" err="1">
                <a:solidFill>
                  <a:srgbClr val="CC0000"/>
                </a:solidFill>
                <a:sym typeface="Symbol" pitchFamily="-106" charset="2"/>
              </a:rPr>
              <a:t>codewords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for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and </a:t>
            </a:r>
            <a:r>
              <a:rPr lang="en-US" dirty="0" err="1">
                <a:solidFill>
                  <a:srgbClr val="CC0000"/>
                </a:solidFill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dirty="0">
                <a:solidFill>
                  <a:srgbClr val="CC0000"/>
                </a:solidFill>
                <a:sym typeface="Symbol" pitchFamily="-106" charset="2"/>
              </a:rPr>
              <a:t> have the same (maximum) length and differ only in the last bit</a:t>
            </a:r>
            <a:r>
              <a:rPr lang="en-US" dirty="0">
                <a:sym typeface="Symbol" pitchFamily="-106" charset="2"/>
              </a:rPr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CCF3A-A0BD-3042-9882-8BB3B7DB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15561</TotalTime>
  <Words>2096</Words>
  <Application>Microsoft Macintosh PowerPoint</Application>
  <PresentationFormat>On-screen Show (4:3)</PresentationFormat>
  <Paragraphs>532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Century Gothic</vt:lpstr>
      <vt:lpstr>Comic Sans MS</vt:lpstr>
      <vt:lpstr>Monotype Corsiva</vt:lpstr>
      <vt:lpstr>MT Extra</vt:lpstr>
      <vt:lpstr>Symbol</vt:lpstr>
      <vt:lpstr>Default Design</vt:lpstr>
      <vt:lpstr>Analysis of Algorithms CS 477/677</vt:lpstr>
      <vt:lpstr>Midterm 2 Results – CS 477</vt:lpstr>
      <vt:lpstr>Midterm 2 Results – CS 677</vt:lpstr>
      <vt:lpstr>Midterm 2 - Feedback</vt:lpstr>
      <vt:lpstr>Huffman Codes</vt:lpstr>
      <vt:lpstr>Constructing a Huffman Code</vt:lpstr>
      <vt:lpstr>Example</vt:lpstr>
      <vt:lpstr>Building a Huffman Code</vt:lpstr>
      <vt:lpstr>Greedy Choice Property</vt:lpstr>
      <vt:lpstr>Proof of the Greedy Choice</vt:lpstr>
      <vt:lpstr>Proof of the Greedy Choice (cont.)</vt:lpstr>
      <vt:lpstr>Proof of the Greedy Choice (cont.)</vt:lpstr>
      <vt:lpstr>Proof of the Greedy Choice (cont.)</vt:lpstr>
      <vt:lpstr>Discussion</vt:lpstr>
      <vt:lpstr>Interval Partitioning</vt:lpstr>
      <vt:lpstr>Interval Partitioning</vt:lpstr>
      <vt:lpstr>Interval Partitioning:  Lower Bound on Optimal Solution</vt:lpstr>
      <vt:lpstr>Greedy Strategy</vt:lpstr>
      <vt:lpstr>Greedy Algorithm</vt:lpstr>
      <vt:lpstr>Example</vt:lpstr>
      <vt:lpstr>Claim</vt:lpstr>
      <vt:lpstr>Claim</vt:lpstr>
      <vt:lpstr>Greedy Choice Property</vt:lpstr>
      <vt:lpstr>Scheduling to Minimizing Lateness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691</cp:revision>
  <cp:lastPrinted>2021-09-02T15:56:38Z</cp:lastPrinted>
  <dcterms:created xsi:type="dcterms:W3CDTF">2011-01-18T17:28:39Z</dcterms:created>
  <dcterms:modified xsi:type="dcterms:W3CDTF">2024-04-16T22:48:01Z</dcterms:modified>
</cp:coreProperties>
</file>