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7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33"/>
  </p:notesMasterIdLst>
  <p:handoutMasterIdLst>
    <p:handoutMasterId r:id="rId34"/>
  </p:handoutMasterIdLst>
  <p:sldIdLst>
    <p:sldId id="256" r:id="rId2"/>
    <p:sldId id="715" r:id="rId3"/>
    <p:sldId id="716" r:id="rId4"/>
    <p:sldId id="698" r:id="rId5"/>
    <p:sldId id="699" r:id="rId6"/>
    <p:sldId id="700" r:id="rId7"/>
    <p:sldId id="701" r:id="rId8"/>
    <p:sldId id="702" r:id="rId9"/>
    <p:sldId id="703" r:id="rId10"/>
    <p:sldId id="704" r:id="rId11"/>
    <p:sldId id="781" r:id="rId12"/>
    <p:sldId id="782" r:id="rId13"/>
    <p:sldId id="783" r:id="rId14"/>
    <p:sldId id="784" r:id="rId15"/>
    <p:sldId id="785" r:id="rId16"/>
    <p:sldId id="722" r:id="rId17"/>
    <p:sldId id="723" r:id="rId18"/>
    <p:sldId id="724" r:id="rId19"/>
    <p:sldId id="786" r:id="rId20"/>
    <p:sldId id="787" r:id="rId21"/>
    <p:sldId id="778" r:id="rId22"/>
    <p:sldId id="779" r:id="rId23"/>
    <p:sldId id="780" r:id="rId24"/>
    <p:sldId id="788" r:id="rId25"/>
    <p:sldId id="789" r:id="rId26"/>
    <p:sldId id="772" r:id="rId27"/>
    <p:sldId id="773" r:id="rId28"/>
    <p:sldId id="774" r:id="rId29"/>
    <p:sldId id="777" r:id="rId30"/>
    <p:sldId id="790" r:id="rId31"/>
    <p:sldId id="29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2313" autoAdjust="0"/>
  </p:normalViewPr>
  <p:slideViewPr>
    <p:cSldViewPr snapToGrid="0">
      <p:cViewPr varScale="1">
        <p:scale>
          <a:sx n="118" d="100"/>
          <a:sy n="118" d="100"/>
        </p:scale>
        <p:origin x="2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9:36:27.9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7501 9688 7360,'-1'-12'-162,"-3"1"1,3-1-1,-3 0 1,1 1-1,1-1 138,-2 0 0,0 5 1,3-1-1,-2-1 0,-2-1 1,0-2-1,-2 2 0,1 1 1,-3 2-1,-1 1 0,-2 0 1,2 0-1,1 1 0,2-2 1,1 1 23,-1-3 0,5-2 0,-4 0 0</inkml:trace>
  <inkml:trace contextRef="#ctx0" brushRef="#br0" timeOffset="1">7408 9234 8094,'-7'4'0,"0"1"-177,2 2 0,-4-5 0,1 2 1,-1-1-1,0-1 0,1 2 1,-1-1 276,-1-2 1,2-1 0,0 1 0,1 3-95,0 4 1,2-1-1,6-1 1,3-1-1,4-2 1,2-2-1,1 0 1,-2 2-14,-2 1 0,1 0 1,3-3-1,-2 2 1,-2 0-1,2 1 1,2 0-1,0 0 1,1 0-1,0 0 1,-1 1-1,1 0 1,-1 2-1,1-2 1,0 1-1,-1-1 0,1 1 0,0 3 0,-1-2 0,1 4 0,0-1 1,-1-1-1,1-1 0,-2 1 0,-1 1 0,-1 2 1,1-1-1,1 1 0,1 0 0,-2-1-3,-2 1 1,-4-4 0,2 0-1,-1 1 1,1 1 0,0 2 0,1-1-1,-4 1 1,1-1 0,-1 1 0,2 0-1,-1-1-7,-2 1 0,-1 0 0,0-1 0,-1 1 0,-2-1 0,-2 1 0,-1 0 0,-2-1 0,0 1 0,0 0 15,-1-1 0,3-3 0,-1 0 0,1 1 0,1 1 0,-2 2 0,1-2 0,-2-1 1,0-1-1,2 1 0,-1 0 0,2 0 0,-1-1 0,-1 1 0,0 1-6,0 2 1,-3-1 0,2 1 0,-1 0 0,0-1 0,2 1 0,1-2 0,-1-1 0,0-1 0,-1 0 0,2 0 0,-1-1 0,1 1 0,-2 0 27,1 0 0,-3-2 0,4 3 0,-2-1 0,0 0 0,-1-1 0,0 1 0,0 1 0,1 0 0,-1 0 1,-1-1-1,-2 1 0,1 0 4,-1-1 1,4 1-1,0-4 1,-1 0 0,0 2-1,0-1 1,2 2 0,-1 0-1,0-2 1,2 1-1,-1-2 1,2 1-97,0 1 1,0-3 0,1 3-1,-3 2 1,0 0-431,-1-1 1,5-4 501,-1-8 0,3-7 0,1-8 0</inkml:trace>
  <inkml:trace contextRef="#ctx0" brushRef="#br0" timeOffset="2">7292 10095 7354,'5'-8'-236,"3"0"1,1 1 0,0-4 479,-1 4 0,-7 1 1,-1 6-1,-6 0 1,-5 0-234,0 0 1,4 2 0,2 0-1,1 3 1,-1 1 0,-1 0-1,-4 0 1,0 4 0,0 0-66,2 2 1,-1-5 0,4 1 0,0 1-1,-2 1 1,2 2 0,0 0 0,2-1 0,2 1-1,1 0 56,0-1 1,5-4 0,3-3 0,2-3 0,2-1 0,0 0 0,-1 0 0,1 0 0,-1 0 0,1 0 0,0 0 0,-1 0 0,1 0-1,0 0-89,-1 0 0,1 0 0,-1 0 0,1 1 0,0 2 0,-1 1 0,1-2 0,0-1 0,-1-1 0,1 0-786,-1 0 873,1 0 0,5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9:36:27.96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2024 5164 8094,'-12'0'0,"0"0"0,1 0 0,-1 0-140,0 0 1,1 0 0,-1 0 183,1 0 1,3 0 0,0 0 0,-1 0-1,-1 0 1,-1 1 0,4 3 0,4 2-65,6 1 1,3-1 0,6-3 0,-1 1-1,2-2 1,1 0 0,3-2 0,1 0 0,3 0-1,0 0 1,-1 0 0,0 0 0,0 0-1,4 0 1,2 0 0,2 0 0,0 0 18,1 0 1,2 0-1,-3 0 1,1 0-1,-1 0 1,-1 0 0,0 0-1,1 0 1,-3 0-1,-1 0 1,-4 0 0,-2 0-1,-1 0 1,-3 0-1,1 0 1,-1 0-41,1 0 0,-3 0 1,-4 0-1,1 0 1,1 0-1,2 0-102,-1 0 0,-3 0 0,0 0 1,0-2-1,-1 0 0,1-3 1,0-2 142,-2-2 0,5-1 0,-5-2 0</inkml:trace>
  <inkml:trace contextRef="#ctx0" brushRef="#br0" timeOffset="1">2698 4978 7833,'-1'-11'43,"-3"2"1,-4 3 0,-1-1 0,0 2-21,1 0 1,6 2 0,-2 7 0,3 4 0,1 2 0,0 2 0,0 0 0,1-2 0,2-1 0,2-1 0,0 1-83,0 1 1,4 2 0,-2-1-1,0 1 1,0 0 0,-1-1-1,-1 1 1,2 0 0,-1-1-1,2 1 1,0-1 0,-2 1-1,1 0 26,-1-1 1,-2 1 0,3 0 0,-2-1-1,-1 0 1,-1-2 0,1-2 0,-1 2-1,0 2 1,-1 0 0,2 1 50,-1 0 1,-2-5-1,-2 0 1,-2-1 0,-2 0-1,-2 0 1,-2-1 54,-1 0 1,2-1-1,2-3 1,-1 2-1,1 1 1,-3-1-1,-2-1 1,0 1 0,-1 1-1,2-1-77,2 3 1,-2-4 0,2 5-1,-1-1 1,0-1-24,1 0 0,6-2 1,-1-7-1,6-4 0,3-2 1,0-2-1,0 1 0,-2-1 37,-1 1 1,5-1-1,-4 0 1,-1 1-1,-1-2 1,1-1-1,1-2 1,-2 2-1,1 1 1,-1 1-1,2 1 1,-1-1 0,-2 0-1,-1 1 71,0-1 0,0 0 0,0 1 0,0-1 0,-1 2 0,-2 1 0,-2 2 0,0 1-196,0-1 0,1 6 0,4 1 0,0 7 1,1 3-1,2 2 0,1-1 71,-2 1 1,1-1 0,-1 1 0,2 0 0,-1-1 0,-2 1 0,0 1 0,2 1 0,1 2 0,-1-2 0,-2-1 0,-1-2 0,0 1 25,0 0 1,0-1 0,-1 0 0,-2-2 0,-1-2 0,1 2 0,1 2 0,-1 0 0,-1 1 0,1 0 17,-3-1 0,0 1 0,-6 0 0</inkml:trace>
  <inkml:trace contextRef="#ctx0" brushRef="#br0" timeOffset="2">2012 5245 7849,'-12'0'-515,"2"-1"0,1-2 631,1-1 0,4 1 0,-3 1 1,-2 0-1,-2-2 0,1 2 1,2 5-1,4 5 0,2 2 1,-1 2-1,-1-1-153,2 1 0,0 0 1,1-1-1,-2 1 1,0 0-1,0 0 1,0 3-1,1 1 1,-3 1-1,-1 1 1,0 0-1,0 3 1,-3 2-1,-2 5 1,1 1-1,1 2 17,1 0 0,0-4 0,-3 4 0,-1 2 0,0 0 0,1 2 0,-1 0 1,1 0-1,0 0 0,2 0 0,1 0 0,1 0 0,0-2 0,3-1 17,3-1 1,1-3 0,0 1 0,0 0-1,0-3 1,0-2 0,0-1 0,0 2 0,1 1-1,2 1 1,2-1 0,0-2 0,2 0 0,-1 0-1,3 2 1,2 1 14,0-1 0,-3-1 0,1-3 1,3-1-1,2 1 0,0 2 0,0-2 1,0-2-1,2 0 0,-1-1 1,1 1-1,1 0 0,0 2 0,1 1 23,0 1 0,1-4 0,3 1 0,-1 1 0,-2-3 0,1 1 0,-1-3 0,0 1 0,2-2 0,0 1 0,-1-3 0,0-1 0,0-1 0,2 1 0,0 1-12,-2 2 0,2-1 1,-4-4-1,1-2 0,-1 0 1,-1 2-1,-1 3 0,-1-1 1,1-2-1,-2-4 0,-1 3 1,-2 0-1,1 1 0,0 0 1,-2-2-100,-2-1 1,2-2-1,-4 3 1,2-2-1,-1-1 1,-1-1-1,-1 2 1,2-2-1,-1 0-1490,3-2 1566,2-2 0,0-11 0,1-3 0</inkml:trace>
  <inkml:trace contextRef="#ctx0" brushRef="#br0" timeOffset="3">2605 6827 8173,'-9'-9'495,"5"5"-560,8 8 1,5 4 0,1 1-1,0-2 1,-3 2 0,2 2 0,2 0-1,0 1 1,1 0 0,-2-1 0,-1 1-1,-1 0 1,1-1 0,0 1 0,0-1 44,-1 1 0,-2 4 0,3-1 0,-1-1 0,0-1 1,0 0-1,-2 1 0,1 2 0,-2-2 0,1-1 0,-1-1 1,1-1-1,-3 1 0,1-1 35,0 1 0,1 0 0,-2-1 0,1 1 1,-2 0-1,0-1 0,-1 1 0,2 0 0,0-1 1,0 1 55,-2-1 1,-5-3-1,-1-1 1,-1-2-1,-3-3 1,-2 1-18,0 1 0,-1-3 0,1 3 0,0-1 0,2-1 0,1 2 1,-1 0 417,-1 1-450,4-4 1,-5 6 0,4-3-1,-4 3 1,0 3 0,0-1 0,2-3-1,3 0 1,-1 1 0,1 2-1,-2 1-197,2 2 1,-3-4-1,5-1 1,0 3 0,0 0-1,0 1 1,1 1 174,2 0 0,1-1 0,0 1 0</inkml:trace>
  <inkml:trace contextRef="#ctx0" brushRef="#br0" timeOffset="4">23435 6908 7729,'6'-5'-63,"-1"2"1,-5-4 0,0-2 0,-1 0 0,-3 2 0,-2 7-1,-1 7 1,2 3 0,1 2 51,0-1 1,-1 2 0,2 1-1,0 3 1,0 0 0,2 1-1,1-1 1,0 1 0,0-1-1,0 1 1,0 0 0,0 1-1,0-1 1,0-2 0,1-3-1,3-2 37,4 1 1,-2-2 0,2-2 0,1-4-1,1-3 1,2-1 0,-1-1 0,1-2-1,0-2 1,-1-2 0,1-5 0,0-2 0,0-2-1,3 1 1,0-2 233,-1-1-265,-1-2 1,-4 1 0,0 0 0,2-2-1,-2-1 1,0-1 0,-1 0 0,-2-1 0,1 2-1,-2 2 1,0 2 0,-3 1 0,0 2-1,-2 3 1,0 0-17,0 0 0,0 5 0,-2 0 0,-1 2 0,-5 2 0,-3 2 0,0 1 0,-1 0 0,2 1 1,1 3-1,1 3 0,-1 0 0,-1 1 0,-2 1-46,0 2 1,1 4-1,0 1 1,2-1-1,2 1 1,-2-1-1,0 1 1,0-1 0,2 2-1,1 0 1,0 0-1,1-2 1,1 1 66,-1-1 0,4 1 0,-4-5 0</inkml:trace>
  <inkml:trace contextRef="#ctx0" brushRef="#br0" timeOffset="5">23865 6745 8138,'11'0'-130,"-4"2"0,-3 2 0,-3 3 0,-1 4 1,0 0-1,0 1 0,0 1 0,0 2 0,0 5 1,0 0-1,0 2 0,0 0 131,0 3 0,0 1 0,0-2 0,0 2 0,0 1 0,0-1 0,0-3 0,0-2 0,0-2 0,0 1 0,0-1 0,1-2 0,2-3 0,1-3 0,-2-1-28,0 0 1,-1-3 0,2-5-1,0-4 1,0-6 0,-2-4-1,1-2 1,0-3 0,2-1-1,-1-2 1,-2-2 0,-1-2 47,0 1 1,1-1 0,2-2 0,1-1-1,-2-1 1,0 1 0,-2 0 0,0 1-1,0 0 1,1 1 0,1-3 0,2 4-1,0 2 1,0 4 0,0 0 106,-1 0 1,3 3 0,2 1 0,2 5 0,2 5 0,-1 3 0,1 2 0,0 3-1,-1 4 1,0 2 0,-4 2-196,-3 0 0,-2 3 0,-2 2 0,0 0 0,0 1 0,0-1 0,0-1 1,0 0-1,-2 1 0,0 1 0,-3 0 0,-2-3 0,-1-2 0,1-1 86,-1 0 0,-3 3 0,-3-1 0,1-2 0,-1-4 0,1-2 0,0-1 0,2 0 0,-1-2 0,0-2 0,1-1-418,-1 0 1,6-1 398,2-3 0,2 3 0,2-4 0</inkml:trace>
  <inkml:trace contextRef="#ctx0" brushRef="#br0" timeOffset="6">24353 6745 7652,'0'12'-20,"0"0"0,0-1 0,0 1 0,0 1 0,0 2 0,0 5 0,0 3 0,0 3 0,-1 1 0,-2 0 0,0 2 0,0 0 0,2 2 1,-1-1-1,0-2 0,-2 0 0,1-3-50,2-1 1,0 0-1,-2-8 1,-1-2 0,2-1-1,0-4 1,2-6 0,2-10-1,0-7 70,2-4 0,5-7 0,-2-5 0</inkml:trace>
  <inkml:trace contextRef="#ctx0" brushRef="#br0" timeOffset="7">24190 6652 8095,'-11'7'99,"-1"-3"1,6-4 0,2-4 0,4-3-1,4 1 1,4 2 0,2 3-179,1 1 0,5 0 0,1 0 1,1 0-1,1 0 0,2 0 1,1 0-1,2 0 0,2 0 1,1 1-1,2 2 0,-1 1 1,2-2-1,-2-1 0,1-1-94,-3 0 0,-3 0 0,-4 0 0,-2 0 0,-1 0 1,-1 0 172,-1 0 0,-11 0 0,-4 0 0</inkml:trace>
  <inkml:trace contextRef="#ctx0" brushRef="#br0" timeOffset="8">23435 7513 7226,'0'12'149,"1"-2"0,3-2 0,3-6 1,4-3-127,0-3 1,2 0 0,2 4 0,1 0 0,2-1 0,4-2 0,4 0 0,4 0 0,1 2-1,0-1 1,3 0 0,3-2 0,4 1 0,2 2 0,-2 1 0,1 0 0,-2 0 0,1 0-98,1 0 0,-5 0 0,0 0 1,-3 0-1,-4 0 0,-2 0 1,-3 0-1,-5 0 0,-4 0 0,-3 0 1,-3 1-13,-2 3 1,-8-1 0,-8 3 0,-1 1-1,0-2 1,1 0 0,-1-1 0,-2 0 0,-4 1-1,0 0 1,-1 2 0,0-2 0,-2 1-1,-2-1 1,1 2 78,-2-1 0,-1-2 0,-1 3 0,-2-1 0,0-1 1,-4 2-1,-1-1 0,-1 3 0,0 0 0,0 0 1,-1-1-1,-2 0 0,1 0 0,2-2 0,4 1 259,2-1 0,7-3 0,3 0 0,2-1 1,2-4-1,5 0 0,6-2-224,6 1 0,5-2 0,0 1 0,2 2 0,1 0 0,2 2 1,-1 0-1,1 0 0,1 0 0,1 0 0,2 0 0,2 0 0,2 0 1,-1 0-66,0 0 0,4 0 0,3 0 0,2 0 0,6 0 0,1 0 0,2 0 0,-1 0 1,1 0-1,1 2 0,0 0 0,0 2 0,-5-1 0,-5-2 0,-3-1-564,-1 0 0,-4 0 601,-1 0 0,-5 0 0,-6 0 0</inkml:trace>
  <inkml:trace contextRef="#ctx0" brushRef="#br0" timeOffset="9">16596 7827 5745,'-10'-1'0,"1"-2"0,2-2 0,1 0 0,1-2 0,-2 2 0,2-1 0,-2 1 0,1-1 0,3 1 0,1 3 0,4-2 0,6 1 0,3 2 0,0 1 0,1 0 0,-1 0 0,1 1 0,0 2 0,-1 1 0,1-1 0,0 1 0,-1 0 0,1 0 0,-1 1 0,1 2 0,0 1 0,-2-1 0,-2 2 0,1-2 0,-5 1 0,-2 1 0,0 1 0,-4 0 0,0-1 0,-3-1 0,-2 1 0,-2 1 0,3 1 0,-1-2 0,1-1 0,1 1 0,-1 1 0,2 0 0,1-1 0,-1-1 0,-5 0 0,2 3 0</inkml:trace>
  <inkml:trace contextRef="#ctx0" brushRef="#br0" timeOffset="10">16526 8362 5745,'0'12'0</inkml:trace>
  <inkml:trace contextRef="#ctx0" brushRef="#br0" timeOffset="11">16712 4094 8364,'0'-8'-186,"-1"2"1,-2-1-1,0 1 1,0-3 0,2-2-1,1 0 1,0-1 188,0 0 0,1 5 1,3 0-1,4 2 0,2 2 1,2 2-1,-1 1 1,1 0-1,0 0 0,-1 0 1,1 0-24,-1 0 1,-3 1-1,0 2 1,1 2 0,1 0-1,2 2 1,0-2-1,-2 1 1,-1 0 0,-3 0-1,1-1 1,-2 2-1,1-2-2,1 0 40,-4 4 0,2-6 0,-5 4 0,-2 2 0,-1 2 0,-5-1 0,-3-1 0,0-2 0,-1-1 1,1-1-43,-1 0 0,4 1 0,0-4 0,-1 3 1,-1 2-1,-2 2 0,1 1 0,0 2 24,4-1 0,-4 6 0,5 1 0</inkml:trace>
  <inkml:trace contextRef="#ctx0" brushRef="#br0" timeOffset="12">16759 4478 8292,'-5'-7'-723,"3"2"1,-3 4 722,5-3 0,0 2 0,0-3 0</inkml:trace>
  <inkml:trace contextRef="#ctx0" brushRef="#br0" timeOffset="13">15375 3640 8170,'0'8'-613,"0"0"582,0-1 0,-1 4 0,-2-2 1,-1-1-1,0 1 0,0 1 0,1 2 1,0-1-1,2 1 0,1 1 0,0 2 1,0 5-1,0 2 0,0 1 0,0 1 1,0 2-1,0 3 0,1 0 0,2 4-34,0 0 0,3-3 0,-3-1 0,4-2 0,-1 0 0,0 0 0,-3 0 0,3-1 0,-1-3 0,0-3 0,-1-2 0,0-2 0,0 3 0,-2-3 65,-1 1 0,5-1 0,0-5 0</inkml:trace>
  <inkml:trace contextRef="#ctx0" brushRef="#br0" timeOffset="14">15759 4129 8170,'0'-12'-73,"-2"0"1,0 1-1,-3 0 1,-1 2 0,0 3-1,0 1 1,-3 2-1,-2 3 1,0 3 0,-1 2-1,2 1 1,1 3 0,1 3 31,-1 4 0,-2-4 0,0 5 0,-1-1 0,1-1 0,0 1 0,2-1 0,1 2 1,1 0-1,0 0 0,3-3 0,3-1 0,1-2 0,0 1 40,0 0 0,1-6 0,3-2 0,4-3 0,2-1 1,2-1-1,0-3 0,0-4 0,3-2 0,0-3 1,-1-1-1,1-2 0,-1 1 0,1-1 21,0 1 1,-3-4-1,0 3 1,0 1-1,-1-1 1,0 1 0,-4 0-1,-1 2 1,-3 2-1,1-1 4,-1 1 1,-3 5-1,-3 6 1,-1 7-1,2 3 1,1 2-1,1 1 1,0 1-1,0 1 1,0 0-1,0-2 1,0-2-131,0 1 1,0-1 0,1 1-1,1 0 1,2-1 0,0 1-1,1 0 106,3-1 0,2 1 0,2-1 0</inkml:trace>
  <inkml:trace contextRef="#ctx0" brushRef="#br0" timeOffset="15">16049 3745 7686,'-10'8'0,"1"-2"-78,1-1 1,4 0 0,-3-1-1,-1 4 1,1 2 0,4 2-1,1 1 1,2 1 0,0 3-1,0 1 1,0 3 0,0 1-1,0 2 1,0 2 0,0 3 85,0 0 1,4-2 0,1 4 0,1 0 0,0 0 0,-1-1 0,2-1 0,-2-2 0,1-1 0,-1-2 0,1-3 0,-3-2 0,1-2-1,1 0 1,1-3-42,-1-1 27,-1-1 1,-3-6-1,3-1 1,4-2 0,1-3-1,0-5 1,-2-4-1,1-3 1,0 0 0,0-1-1,-1-1 1,1-3-21,0-1 1,-2 3 0,4-3 0,-4 1 0,0 1 0,0 1 0,0-1 0,-1 2 0,0 1 0,-1 2 0,0-1-1,0 0 44,-1 1 1,-3 4 0,-4 5 0,-3 4-1,0 6 1,0 2 0,1 2 0,0 1 0,1 1 34,3 2 1,0 3 0,1-2 0,-1 0 0,-2-1 0,1 0 0,2-1 0,1 1 0,0-1 0,1 1 0,2-1 0,1 0 0,-1-4 0,1-2 0,1-1-139,2 1 1,1-2 0,3-1 0,1-1 0,0-2 0,-1-3 84,1-4 0,-1-8 0,1-6 0</inkml:trace>
  <inkml:trace contextRef="#ctx0" brushRef="#br0" timeOffset="16">15759 3989 8058,'0'-12'11,"0"1"0,0-1 0,0 1 0,1-1 1,3 2-1,4 1 0,3 2 0,3 1 0,3 0 1,1 0-1,4 1 0,3 0 0,3 1 0,2 0-81,2 0 1,2 0 0,0 4 0,-2 0 0,-2 1 0,-1 2 0,0 2 0,-1 2 0,-3 0 0,-3 1 0,-4-1 0,-1-1 0,-3-1 69,-1 0 0,-2 4 0,1-2 0</inkml:trace>
  <inkml:trace contextRef="#ctx0" brushRef="#br0" timeOffset="17">15189 7757 8170,'-12'-5'-261,"1"-3"318,4-2 1,-3-2 0,3 1 0,0 0 0,-1 2-1,-1 2 1,-2-1 0,0 1 0,-1 5 0,2 4-1,2 6-105,4 2 0,-1 3 0,1 3 0,2 3 1,0 3-1,2 1 0,0 1 0,0 0 0,0 3 1,0 4-1,2 3 0,0 1 0,3 0 0,2 1 1,1 1-1,-1 1-83,1-4 0,-2 0 0,4-4 0,-4 0 0,0-3 0,1-2 0,1-3 0,-1-3 0,0-2 0,-1-2 1,1-1 130,2-3 0,1-5 0,2-6 0</inkml:trace>
  <inkml:trace contextRef="#ctx0" brushRef="#br0" timeOffset="18">15433 8106 7904,'8'-5'-72,"0"-3"0,-6-2 0,3-2 1,-1 1-1,0-1 0,-1 0 1,-2 1-1,-1-1 0,0 0 1,0 1-1,0-1 0,0 1 1,-1 0 141,-3 3 0,1 3 0,-5 5 0,-1 0 0,0 2 0,0 1 0,2 5 0,-1 3 0,0 0 0,2 1-114,0-1 1,-1 2-1,1 2 1,1 1 0,-1 2-1,1 2 1,0-1 0,2-1-1,2-1 1,1-1 0,0-1-1,0 2 1,0 0-1,0 0 1,1-3 43,3-1 0,-2-6 0,6 1 0,1 0 0,2-2 0,0-2 0,1-2 0,-1-2 0,1 0 0,0-2 0,-1-2 0,1-3 0,0-5 0,-1-2 26,1-2 1,-1-3 0,1 2 0,-2 0 0,-1-1 0,-1 1-1,0-1 1,-2 2 0,0-1 0,-3 3 0,1 1 0,-1 1-1,-2 0 1,-1 1-15,0-1 1,0 7 0,0 5 0,0 6 0,0 5 0,0 0-1,0 1 1,0 0 0,2 1-66,1 2 0,0-2 0,3 4 0,1-2 0,-2 2 0,2 0 0,-2 1 0,1-1 0,-1 0 0,2-3 0,-1-1 0,3-2 0,2 1 53,0 0 0,1-1 0,0 1 0</inkml:trace>
  <inkml:trace contextRef="#ctx0" brushRef="#br0" timeOffset="19">15980 7676 7945,'-5'11'-83,"-3"1"0,1-4 0,1 0 0,1 1 0,1 1 0,0 2 0,0-1 0,0 2 0,0 3 0,0 3 0,2 3 0,1 1 0,1 2 0,0 2 0,1 4 0,1 1 91,2-1 1,5 3-1,-2-3 1,1 1 0,-1 1-1,2-2 1,0 0-1,0-2 1,-1-2 0,0-2-1,0 0 1,-2-1-1,1 1 1,-2-5 0,0-2-886,-2-3 877,-2-2 0,-1-2 0,0-4 0,0-2 0</inkml:trace>
  <inkml:trace contextRef="#ctx0" brushRef="#br0" timeOffset="20">15747 7990 7665,'0'-12'-51,"4"4"1,1 2-1,2 1 1,2 1-1,1 0 1,2 0 0,1 0-1,2 0 1,6 1-1,3 0 1,5 2 0,-1 1-1,2 0 1,-2 0-1,1 1 51,-3 3 0,3 2 0,1 6 0</inkml:trace>
  <inkml:trace contextRef="#ctx0" brushRef="#br0" timeOffset="21">16177 8106 8463,'-7'12'0,"0"-1"0,2 1 0,1-2 0,0-1 0,0-1 122,2 1 0,2-4 0,4-1 1,2-4-1,2-2-190,0-2 0,-4-5 0,3 1 0,1-2 0,0-2 0,-2 0 0,1 1 0,-2-1 0,0 1 0,-1-1 0,0 0 0,0 1 0,-2-1 15,0 0 0,-2 5 1,0-1-1,0-1 1,-2 0-1,-2 1 1,-3 4-1,-4 4 1,0 4-1,-1 4 1,2 2 32,2 2 1,-2-1-1,3 1 1,-1 1 0,1 1-1,-1 2 1,0-1 0,2 1-1,0 0 1,3 1 0,-1 1-1,0-1 1,1 1 0,2-1 53,1 0 0,1 2 0,2-3 1,2-1-1,1 1 0,4-1 1,0-2-1,1-3 0,1-2 1,0 1-1,-1 2 0,1-1 1,0-1-1,-1-3 0,1 1-36,0-1 1,-1-2 0,1 3 0,-1-2 0,1-3 0,0 0 0,-1-4 0,1-1-1,-2-5 1,-1-2-152,-1-2 0,-5 0 1,2 1-1,-1-1 153,0 0 0,-1 1 0,-3-1 0</inkml:trace>
  <inkml:trace contextRef="#ctx0" brushRef="#br0" timeOffset="22">18050 6571 8170,'0'-6'-1085,"0"0"1178,-5 6-88,3 0 0,-3 2 0,4 0 0,-2 3 0,-1 2 0,1 2 0,-1 1 0,0 2 1,1-1-1,1 1 0,-1 0 0,-1-1 0,0 2 0,0 2 0,1 1 0,-1 2 0,0 2 1,0-1 28,1 1-38,-3-6 1,5 6 0,-3-3 0,1 1 0,1 2 0,-2-1 0,1-1 0,2 0 0,1 0 0,-2 2 0,0-1-1,-2 1 1,1-1 0,2 0 0,1 1 0,0 0 17,0 2 0,0 2 1,0-2-1,-1-2 1,-2 0-1,-1-1 1,2-1-1,1-2 1,1-2-1,0 0 1,0 2-1,0-2 1,0 0-1,0 0 1,0 2-20,0-2 0,0-1 1,0-2-1,0 1 0,0 1 1,0 1-1,0 2 1,0-2-1,0-1 0,0-2 1,0 1-1,0 0 1,0-1-64,0 1 1,0-4 0,0-3-1,0-4 25,0-6 0,0 0 1,0-3-1,0-1 1,0-3-1,0-2 1,0-3-1,0-1 1,0-2-1,0-2 1,0-3-1,0-1 1,0-1-1,1 0 1,1-1 59,2-3 1,0-3-1,-3-1 1,2 2-1,1-1 1,-2 0-1,1-2 1,0 0-1,1 1 1,-1 3 0,1 1-1,1-2 1,1 1-1,0 1 1,-1 4 43,0 2 0,3 1 0,-3-1 0,1 2 0,0 4 0,-1 2 0,0 1 0,-2 2 0,-2 1 18,-1 2 1,-1 4 0,-2 5 0,-1 4 0,2 6 0,1 2-96,1 2 1,0-4 0,0-1-1,0 2 1,0 2 0,0 0 0,0 1-1,0 0 1,0-1 0,0 2 0,0 1-1,0 2 1,0-1 0,0 2 2,0 3 1,0 2-1,0 1 1,0 1-1,0 2 1,0 3-1,0 0 1,0 4 0,-2-1-1,0 0 1,-2-1-1,1 2 1,2-1-1,1-1 1,0-3 30,0 1 0,0-5 0,0 5 0,0-2 0,0 0 0,0-1 0,0-2 0,0 0 0,0-1 0,0 0 0,0-1 0,0-1 0,0-2 0,0 1 0,0-1-7,0 0 1,0-3-1,0 2 1,0 0-1,0-1 1,0 1 0,0-1-1,0 0 1,0-3-1,0-1 1,0 0-1,0 1 1,0 1 0,0 0-11,0-3 1,0 0 0,0 0-1,0-1 1,0 1 0,-1-2-1,-2-1 1,-1-1 0,2 1-12,0 2 1,2-6 0,-1-4-1,-2-5 1,0-2 0,0-3 0,2-2-1,1 0 1,0-1 0,0 0 0,0-1-1,0-1-49,0-1 1,0-6 0,0 2 0,0-3 0,0-3 0,0-1 0,0-1 0,1 0-1,2-1 1,0-3 0,0-3 0,-2-1 0,1-1 0,0-2 37,2 0 0,0-2 1,-4 2-1,1-2 1,2 0-1,1 0 1,-2 3-1,0-1 1,-1 1-1,1-1 1,2 3-1,-1 4 1,-2 1-1,-1 1 1,0-2 26,0 1 1,1 2 0,2 4-1,1 2 1,-1 2 0,-2 0-1,-1 1 1,0 0 0,0 0 0,0 3-1,0 0 1,0 1 0,0-1-1,0 2 86,0 1 1,-4 1 0,-1 2 0,0 4-70,-1 6 0,3 5 0,3 6 1,0 1-1,0 0 0,0-1 0,0 2 1,0 1-1,0 2 0,0-2 1,1-1-1,1-1 0,2 1 0,-1 1-29,-2 1 0,0 1 1,2-3-1,1 1 1,-1 3-1,-1 1 1,1 1-1,1 1 1,-2-1-1,-1 2 1,-1 1-1,2 2 1,0 2-1,2 1 1,-1 0 21,-2 2 1,-1-3 0,0 3 0,0 1 0,-1-2 0,-2 2 0,-1-1 0,2 0 0,0 0 0,2-1 0,-1-2-1,-1-1 1,-2-2 0,1-1 0,2-2-8,1 0 0,0-2 0,0 3 0,0-2 0,-1 0 0,-2 1 0,-1-1 0,1 2 0,2 1 0,0 0 0,-2-2 0,-1-1 1,1-1-1,-1 0-8,0 2 1,-1 1-1,2 0 1,-2-3-1,0-1 1,0-2 0,1 1-1,0-1 1,0-1-1,0-1 1,0 0 0,0 1-1,0 2 1,1-2-1,-1 0 32,1 2 0,-2-3 0,1 2 0,1-1 0,1 1 0,-1 0 0,-1-1 0,2 1 1,1-1-1,1 1 0,0 0 0,0-2 0,0-2 0,0 1 0,0-1-77,0 1 1,0 0 0,0-1 0,0 1 0,0 0 0,0-1 0,0 1 0,0-1 0,0 1 0,-2 0 0,0 1 0,-2 1 14,1 1 1,2 1 0,1-5 0,0 1 0,0 0 0,0-1 0,0 1 0,0 0 0,0-1 0,0 1 0,0 0-1,0-1 9,0 1 0,0 1 1,0 1-1,0 1 1,0 0-1,0-2 1,0-2-1,0 1 1,0-1-1,0 1 0,0 0 1,0-1-1,0 1 1,1 0-1,2-1-62,1 1 1,0-1 0,-4 1 0,0 0 0,0-1 0,1 0 81,3-4 0,-3-1 0,9-12 0,-3 0 0</inkml:trace>
  <inkml:trace contextRef="#ctx0" brushRef="#br0" timeOffset="23">18108 6687 7428,'-8'0'18,"0"0"1,1 2-1,-1 0 1,1 3 0,2 2 7,3 2 0,0-3 0,2 2 0,0 1 0,0 1 1,0 2-1,0 1 0,0 2 0,0 5 0,0 2 1,0 1-1,0 2 0,2 0 0,0 4 0,2-1 1,-1 2-51,-2 0 0,3 1 1,0 2-1,-2 0 1,0-4-1,-1 1 1,2-1-1,0 0 1,0 1-1,-2 1 1,-1-1-1,0-2 1,0-1-1,0 0 1,0 1 29,0 0 0,0-2 0,-1 4 0,-2-2 1,0-1-1,-1 2 0,0 2 0,0 2 0,1 1 1,2-2-1,1-1 0,0 1 0,0 1 0,-1-2 1,-2-4 9,-1-3 0,0 1 0,3 1 0,-1 1 0,-2-1 0,0-2 0,0 0 0,0-1 0,0 1 0,0 2 0,0 0 0,1-3 0,-1-2 0,0 0 0,1 1-29,2 1 0,-3-5 0,0-1 1,2-2-1,0 1 0,2-1 0,0 1 1,0-1-1,0 0 0,0-2 0,0-2 1,0 2-1,0 1 0,0 2 10,0-2 0,0-1 1,0-1-1,0-1 1,0 1-1,0-1 1,0 1-1,0 0 1,0-1-1,0 1 1,0 0-1,0-1 1,0 1-1,0-1 29,0 1 1,-4 0 0,1-1 0,0 1 0,2 0 0,-1-2 0,0-1 0,-2-1 0,1 1 0,1 0 0,-1 0 0,-1-1 100,2 1 0,-1 0 0,1 0 0,-2-1 1,1 1-460,2 1-861,1 2 1193,0-6 0,0 4 0,0-3 0</inkml:trace>
  <inkml:trace contextRef="#ctx0" brushRef="#br0" timeOffset="24">18189 3594 7942,'0'-8'-250,"0"0"0,0-1 1,0-1-1,0-2 317,0 1 1,-1 3 0,-3 1-1,-2 1 1,-2 1 0,0 0-1,-1 2 1,0 0 0,0 1 0,1-2-88,-1 1 0,-1 2 1,-2 1-1,1 0 0,-1 0 1,0 0-1,1 0 1,-1 0-1,-1 0 0,-1 0 1,-1 0-1,0 1 0,1 2 1,0 1 17,-2-2 0,1 1 0,2 0 1,-1 0-1,-2 1 0,2 0 1,1 0-1,1-1 0,1-1 1,-1 1-1,-1 2 0,-1 0 1,-1 2-1,0-2 0,2 1 7,2 1 0,-1-3 0,1 2 0,-1-1 0,0-1 0,1 1 1,-1 2-1,0 0 0,1 0 0,0-1 0,2 0 0,2 0 0,-2-1 1,0 2-1,-1-2 23,3 0 1,-1 4 0,-4-1-1,1 2 1,-1 2 0,2-1-1,1 0 1,1-2 0,0-2 0,0 3-1,1 0-62,-2 2 0,3-1 0,1 1 0,1-1 0,-1 2 1,0 2-1,0 0 0,2-1 0,1-1 0,-1 0 1,-1 1-1,2 2 0,0-1 0,2 1 23,0-1 1,-1 2-1,-1-3 1,-2 2 0,1-1-1,2 1 1,1-1-1,0 1 1,0-1 0,0 1-1,0-2 1,0 0 0,0 1-1,0 0 10,0-1 0,0-1 0,0-1 1,1-1-1,2 1 0,1 0 0,-2 1 1,1 1-1,-1 1 0,2 0 0,0-3 1,0 0-1,0 0 0,0-1 0,0 1 14,-1 0 1,3-5 0,-4 1-1,3 1 1,1 2 0,0 0 0,0-1-1,2 0 1,0-3 0,0 2-1,-1 2 1,1-1 0,0-1 0,1-1 2,1 1 0,-2-3 0,0 1 0,1-1 0,0 1 0,0 0 0,-1 1 0,1-1 0,0-1 0,0-1 0,-1 2 0,1-2 0,0 1 0,0 0-7,-1-1 1,-1 4 0,5-3 0,0 1 0,-2-2 0,-1-1-1,-1 0 1,1-2 0,1 1 0,2-1 0,-1 2 0,1-1 0,0-2-10,-1-1 0,2 0 0,1 0 0,2 0 1,-2 0-1,-1 0 0,-1 0 0,-1 0 1,2 0-1,1-1 0,2-2 0,-2-1 1,-1 0-1,0 1 0,1-3-5,2 0 0,3 2 0,-3-2 0,-1-1 0,1 2 1,0-1-1,1 0 0,0 1 0,-2 1 0,1 0 1,1-1-1,0 0 0,-1-1 0,-1-1-23,-2-2 1,2 3 0,2-2 0,1 0 0,1 0 0,1 1-1,-2-2 1,0-2 0,-1 0 0,1-1 0,-1 0 0,-1 1-1,0-1 1,-1-1 0,2-1 38,1-1 1,-4-1 0,2 4 0,-3-1 0,-1-1 0,-1-1 0,1 1 0,-2-1 0,-1 1-1,-1-1 1,0-1 0,-1 1 0,0-2 0,-2 0 0,-2 0-23,-2 3 1,3-3 0,0 0 0,-2 1 0,0-1 0,-1 3 0,1-1 0,2 1-1,-1-3 1,0-1 0,-1-1 0,2 1 0,-1 1 0,-2 1 30,-1 1 1,0-4-1,0 3 1,0 1-1,0-1 1,0 1-1,0 0 1,-1 1-1,-2 0 1,-1-2-1,0 2 1,0 1-1,-1 2 1,0-1-1,0 0 25,2 1 0,-2-1 1,0 0-1,-2 1 0,0-1 1,-1 1-1,0-1 1,-1 0-1,0 1 0,0-1 1,1 2-1,1 1 0,-1 1-19,0-1 1,0 2-1,-2 0 1,1-2-1,1 0 1,0 0-1,1 2 1,-1 1-1,0-1 1,0-1-1,1 2 1,-1 1 0,0 1-1,0-1 1,-1 0-12,-1-1 1,-2-1 0,1 1 0,-1 1 0,0-1 0,1 1 0,0-2-1,2 2 1,2-1 0,-2-1 0,-2-1 0,1 1 0,1 0 0,1 1-6,-1-1 1,-1 3 0,-2-2-1,1-1 1,-1 2 0,0 0 0,1 1-1,-1 0 1,0 0 0,1 2 0,-1 1-1,0 1 1,1 0 0,-1 1-296,1 3 0,-2 2 0,-2 6 1,0 1-1,1 2 285,1 5 0,-4 7 0,-1 2 0</inkml:trace>
  <inkml:trace contextRef="#ctx0" brushRef="#br0" timeOffset="25">7420 8257 8239,'0'-7'-80,"-1"-1"1,-2-1-1,-1-2 1,0 1 0,0 1-1,1 1 1,0-1 0,0 0-1,1 0-19,-2 1 1,0 5 0,4-3 0,0 5 80,0 6 0,4 4 0,0 3 1,-2 0-1,0-1 0,-1 2 1,2 1-1,0 2 0,0-1 1,-2 1-1,-1 1 0,0 1 1,0 1-1,0 0 0,0 1 1,0 1 58,0 1 0,0-3 0,0-1 1,0 0-1,0 0 0,0 2 0,0-2 1,0-3-1,-1-2 0,-2 0 1,0 1-1,0 2 0,2-2 1,1-1 0,0-2 0,0-1-119,0-7 1,0-8 0,0-10-1,0 1 1,0-1 0,0 1-1,0-1 1,0 0 0,0 2 0,1 1-1,2-3 1,2 0 55,1 1 0,-3-3 0,2 0 0,-1-1 0,1-1 0,1-1 0,2 1 0,-1-1 0,-2 1 0,-1 1 0,0 0 0,-2 1 0,-1-1 0,-1 1 145,0 0 1,0 2-1,0 3 1,-1 1 0,-1-1-1,-4 2 1,1 1 0,-1 2-92,-1 2 0,5 2 0,-2 7 0,3 4 0,1 2 1,0 2-1,0 0 0,0-1 0,0 1-56,0-1 0,0 1 1,0 0-1,-2-1 0,0 2 1,-2 1-1,1 2 1,2-2-1,1-1 0,0 0 1,0 1-1,0 3 1,0 0-1,0 0 0,0-2 31,0 2 1,-4-3 0,0 4 0,2 0 0,0-1-1,2 1 1,-1-1 0,-2 1 0,0-1 0,0 0-1,2-3 1,1-1 0,0 0 0,0 1-64,0 2 1,0-1-1,0-3 1,0-1-1,0 1 1,1-2 49,3-2 0,-3-4 1,3-8-1,-3-4 0,-1-2 1,0-2-1,0 1 1,0-2-1,0-1 0,0-2 1,2 0-1,0 1 1,2-2-1,-1 0 4,-2 1 0,-1-5 0,1 3 0,2-2 0,1 1 0,-2 0 0,0-1 0,-1 1 0,1 0 0,2-1 0,-1 2 0,-2 1 0,-1 2 0,0-1 0,0 1 79,0 1 0,0 4 0,0 3 1,0-2-1,0-2 0,0 0 1,0-1-94,0 0 1,0 7-1,0 5 1,0 7 0,0 3-1,0 2 1,0-1 0,0 1-10,0 0 0,0-5 0,2 1 0,0 1 0,2 1 0,-1 2 0,-2 0 0,-1-1 0,0 1 1,1 0-1,2-1 0,1 1 0,-2 0 0,-1-1 0,-1 1 20,0-1 0,0 1 0,0 0 0,0-1 0,0 1 1,0 0-1,0-1 0,0 1 0,0-1 0,0 1 1,0 0-1,0-1 0,0 1 39,0 0 0,0-5 0,0 1 0,0 1 0,0 1 0,0 2 0,-1-2-35,-3-2 0,3-3 0,-4-5 0</inkml:trace>
  <inkml:trace contextRef="#ctx0" brushRef="#br0" timeOffset="26">5850 7548 7526,'-7'0'60,"2"0"0,5 5 1,0 3-1,0 2-88,0 2 0,0 1 1,0 1-1,0 3 1,0 1-1,2 4 1,0 2-1,3 5 1,0 0-1,2 4 1,-2 0-1,0 2 1,-1 0-1,0-1 1,1-2-1,0-1 1,2 0-1,-2-1 1,0-3-115,-2-2 0,-1-2 0,1-1 1,1-2-1,-2-1 0,1-3 1,0-1-1,0-5 182,0-6 0,-3-2 1,-3-9-1,0-2 1,0-2-1,0 0 1,1-2-1,-2-2 0,1-1 1,2-1-1,1-1 1,0 0-1,0-3 1,0-1-30,0-1 0,0-2 0,0-1 0,0-1 1,0 1-1,0 1 0,0-1 0,0-3 1,0 1-1,1-2 0,2 2 0,1-1 1,-2 3-1,1 1 0,0-1 56,0-1 0,1-1 0,-2 6 0,0 2 0,2 0 1,-1 1-1,-2 1 0,-1 2 0,0 3 11,0 2 0,0 6 1,0 5-1,0 6 1,-1 3-1,-2 0 1,-1-1-1,2 1 1,-1 3-1,0 2 1,0 1-76,0 0 0,0-2 0,1-1 0,-2 3 0,0 1 0,0 1 0,-1 1 1,0-1-1,0 1 0,1 0 0,0 3 0,0 1 0,0 1 0,0 0 0,0 1-51,2-1 0,-3 0 0,1 1 0,1-2 0,2-2 0,0 0 0,-2 0 0,-1 1 0,2 0 0,0-3 1,2-2-1,0 0 0,0-1 0,0 1-42,0-2 0,0-1 0,0-4 1,0-5 102,0-8 0,0-5 1,0-2-1,0-2 1,0-2-1,0-1 1,0-3-1,0-1 1,0-2-1,0-1 1,0-1-1,0 1 1,0 0-1,0 0 1,0 1 8,0 2 1,0-2-1,0 3 1,0-4 0,0-2-1,2 0 1,0 4 0,2-1-1,-1 0 1,-2-2-1,0 2 1,2 2 0,1 2-1,-2 1 1,0 1 87,-2-1 1,0 5-1,0-4 1,0 3-1,0 4 1,0 5-121,0 8 0,0 5 0,0 3 1,0-1-1,0 1 0,0 1 1,0 2-1,0 5 0,0 2 0,0 1 1,0 2-1,0 0 0,0 4 1,0-1-1,0 2-14,0 0 1,0 1-1,0 4 1,0-2-1,0 0 1,0-2-1,0 1 1,0 0-1,0-1 1,0-4 0,0-2-1,0-2 1,0 0-1,0-1 1,0-2-1,1-5-34,3-2 0,-3 0 0,3 1 0,-3 2 0,-1-2 0,0-1 0,0-1 41,0-1 0,0-6 1,0-5-1,0-6 1,0-6-1,0-2 1,0-3-1,0 0 1,0-1-1,0 0 1,0-2-1,0-2 1,0-2 14,0 1 1,0-4-1,0 0 1,1 1 0,2 1-1,1 2 1,0-1-1,0-2 1,0-3 0,-2 1-1,1 0 1,-1 0-1,3 1 1,1 0 0,-1 0 53,-3-1 1,4 3 0,-1-2-1,0 4 1,0 2 0,-1 3-1,0 1 1,0 3-9,-2 1 0,0 8 1,-2 5-1,0 6 1,0 5-1,0 0 0,0 2 1,0 1-1,0 2 1,0-2-1,0 0-82,0 2 0,0-2 0,0 5 0,0 1 0,1-1 0,1 0 0,2 2 1,-1 0-1,-2 0 0,-1-2 0,0 3 0,0 2 0,2 4 0,0-3 0,2 1 1,-1 0-10,-2 1 0,-1 0 0,0-3 0,0-1 1,0 0-1,0-1 0,0-3 0,0-2 1,0-1-1,0-1 48,0 0 1,0-9 0,0-6 0,0-6 0,0-5 0,0 0 0,0-2 0,0-2-1,0 0 1,0-1 0,0 1 0,0-2-63,0-1 1,0 2-1,0-3 1,0-2-1,0-1 1,0-1-1,0 0 1,0 0 0,1-1-1,2 0 1,2-2-1,0-1 1,2 0-1,-2 0 1,1-2 93,1-1 1,-4 5 0,4-4 0,-1 2 0,0 0-1,0 1 1,-1 2 0,0 0 0,-2 2 0,-2 2 0,1 2-1,0 1 1,2 3 0,-1 1 112,-2 1 0,-2 2 1,-3 2-1,-3 5 0,1 6 1,2 5-163,3 2 0,-1 2 1,0 1-1,-2 1 1,1 1-1,2 1 0,1-1 1,0 2-1,0 0 1,0 1-1,0 0 0,0 3 1,0 1-1,0 1 1,0 0-19,0 0 1,-1 1 0,-2 0 0,-1 2-1,2 3 1,0-1 0,2 2 0,-1-1-1,-2 2 1,0 0 0,0-1 0,0-1-1,1-2 1,-2 0 0,1 0 26,2-1 0,-3-2 0,0-2 0,2-2 0,0-3 0,1-2 1,-1 1 18,-2-2 0,0-8 0,4-6 0,0-6 0,-1-5 1,-2-1-1,-1-3 0,2 0 0,0-1 0,1-1 1,-2-1-1,-1-2 0,2-2-36,1-3 1,1-1-1,0 3 1,0-1 0,0-2-1,0-3 1,0 1 0,0-2-1,0 2 1,0-2 0,0 0-1,0-1 1,1 2 0,1 1-1,2 4 113,-1 1 1,-2-1-1,-1 2 1,0 3-1,0 3 1,0 4-1,0 0 1,-1 0-1,-3 2-122,-4 2 1,3 4 0,1 8-1,4 4 1,3 2 0,1 2-1,0 0 1,-1-1 0,1 1 0,0 1-1,0 1 4,0 1 0,1 5 1,-2-3-1,1 1 1,-1 1-1,1 0 1,0 1-1,-1 2 1,-2 2-1,-1 4 1,0-3-1,0 1 1,0 0-1,0 1 1,0-1 17,0-1 1,0-2-1,0 0 1,0-1 0,0-1-1,0-3 1,0-1 0,0-3-1,-1-1 1,-2-2 0,-1 1-87,2 0 0,0-5 1,2 1-1,2 1 97,2 2 0,-3 0 0,4 1 0</inkml:trace>
  <inkml:trace contextRef="#ctx0" brushRef="#br0" timeOffset="27">18015 7536 7060,'0'7'67,"-1"-1"0,-2-2 0,-2 3 0,0 0 0,0 1 1,2 1-1,2 1 0,-1 2-100,-2 0 0,3 4 0,-3 3 0,2 1 0,-1 2 0,-1 4 0,2 2 1,-1 5-1,1 0 0,-2 2 0,1 0 0,2 0 0,1 0 0,0 1 0,0 2 1,0 0-1,-2 0-26,-1-2 0,1-2 0,-2-2 1,3-1-1,1 0 0,0-1 1,-1-3-1,-2-3 0,-1 0 0,2-1 1,1 0-1,1-1 0,-2-3 1,0-2 38,-2 0 0,0-4 1,4 3-1,0-4 0,0 0 1,-1-2-1,-2-3 3,-1-7 0,0-1 0,4-7 1,0-1-1,0-3 0,0-2 0,0-3 1,0 0-1,0-1 0,2-1 1,0-4-1,2-3 0,-1-1 0,-2-2 1,-1-1 34,0 1 1,0-9 0,1 3-1,2-1 1,1-1 0,-2-1 0,0-3-1,-1-2 1,1-1 0,2 4 0,-1 3-1,-2 3 1,-1 2 0,0 3 357,0 5-268,0-2 0,0 13 0,0-2 0,0 2 0,0 1-123,0 0 1,0 11 0,0 5 0,1 4 0,2 1-1,1-1 1,0 1 0,0 1 0,1 3 0,0 1 0,0 3-1,-1 1 1,0 3-5,0 1 1,0 1 0,-4 1 0,0 2 0,1 3-1,2 0 1,0 4 0,0 0 0,-2 4 0,-1 0-1,0 3 1,-1 0 0,-2 1 0,0 0 0,0-1 68,2-3 1,-3 1 0,0-1 0,1 0-1,1-3 1,-1-5 0,-1-5 0,0-1-1,1 1 1,-1-2 0,1-3 0,2-4 0,-1-3-1,0-3-8,-2-1 0,0-4 1,4 4-1,1-1-42,3 0 0,-2 3 0,3-3 0</inkml:trace>
  <inkml:trace contextRef="#ctx0" brushRef="#br0" timeOffset="28">18050 7129 7174,'-1'-11'-54,"-3"-1"0,2 4 0,-3 0 0,1-1 0,0-1 0,1 0 0,-1 1 1,0 1-1,1-1 0,2-1 52,1-2 1,0 7 0,0 5 0,0 6-1,1 5 1,2 0 0,2 1 0,0-1 0,0 1-1,-1 1-2,1 2 0,-3 0 1,2 4-1,-3 2 1,-1 1-1,0 1 1,0 0-1,0 1 1,0 0-1,0 3 1,0 3-1,0 1 1,-1 0-1,-2 0 1,-1 0 0,1 0 0,-2-5 0,0 1 1,0-2-1,0-4 0,2 1 0,1-1 1,-1 1-1,-1-1 0,2-1 0,0 0 1,1-1-1,-2 1 0,0-1 1,0-1-14,2-1 0,-1 0 1,0-2-1,-2 3 0,1 0 1,1-2-1,-1-3 1,-1 0-1,2 1 0,-1 1 1,1 0-1,-2-2 1,1-2 21,2 1 1,-1-1 0,0 1 0,-2 0 0,1-1 0,2 1 0,0-2 0,-2-1 0,-1-1 0,2 1 0,1 2 0,1 0-1,0 1 26,0-1 1,-2 1 0,0 0 0,-2-1 0,1 1-1,2 0 1,1-1 0,0 1 0,0-1 0,0 1 0,0 0-1,0-1-42,0 1 0,0 0 0,0-1 1,0 1-1,0-1 0,0 1 0,0 0 1,0-1-1,1 0-6,3-4 1,-3 4-1,3-3 1,-2 2-1,-2 2 1,1-2-1,1-1-137,2-1 1,0-4 152,-4 3 0,5 1 0,2 4 0</inkml:trace>
  <inkml:trace contextRef="#ctx0" brushRef="#br0" timeOffset="29">6327 9095 8239,'-12'6'-394,"6"4"1,-5-8 504,4 2 0,0-3 0,-1 0 0,-1 2 1,-1 1-1,-2-2-137,1 0 0,6-2 0,5 0 0,6 0 1,6 0-1,2 1 0,1 1 0,1 2 0,-1-1 1,2-2-1,1-1 0,2 0 0,-1 0 1,0 0-1,2 0 12,1 0 1,-3 0 0,1-1 0,0-2 0,2-1 0,2 1-1,-2-1 1,-3 0 0,-2 1 0,-2 2 0,1 0 0,-2-2-1,-1-1 17,-1 2 0,-5 0 0,0 1 1,-2-3-1,-1-2 0,0-2 1,0 0-222,-2-1 1,3 3 0,1-2-1,0 0 1,2 0 0,0 2 217,-1 1 0,1-4 0,4 2 0</inkml:trace>
  <inkml:trace contextRef="#ctx0" brushRef="#br0" timeOffset="30">6827 8839 7976,'-12'0'56,"4"0"0,1 0 1,-1 1-1,1 3 1,4 4-83,1 2 0,2 2 1,0-1-1,0 1 1,2-2-1,0-1 1,2-1-1,0 1 1,0 1-1,1 2 1,0 0-1,2-1 1,-2 1-1,1 0-4,1-1 0,-1 1 1,3 0-1,-1-1 0,0 1 1,-1-1-1,0 1 0,-1-2 1,0-1-1,0-1 1,-1 1-1,2 2 0,-2 0 1,1 0 32,1-4 0,-5 4 56,2-4 0,-4-1 0,-4-3 1,-3-1-1,-4-2 0,0 0 0,0 1-71,4 3 0,-4-2 1,3 6-1,-2 0 1,-2 0-1,2-1 1,1 3-1,1 0 1,-1 2-1,-1-1 1,-2 1-1,1-1 1,0 1-1,2 0-705,2-1 1,3 1 716,-4 0 0,5-1 0,-2 1 0</inkml:trace>
  <inkml:trace contextRef="#ctx0" brushRef="#br0" timeOffset="31">6327 8920 7833,'0'-11'102,"0"3"0,-2 1 0,0 1 0,-3 1-114,-2 0 0,1 2 0,-2 7 0,3 2 1,1 2-1,0 0 0,0 1 0,0 1 1,0 2-1,2-1 0,1 1 0,-1 0-73,-2-1 0,3 1 0,-4 0 0,1-1 0,0 1 0,2 0 1,-1-2-1,0-1 0,0-1 0,0 1 0,2 1 0,1 2 100,0-1 1,0 1 0,0 0-1,1-2 1,3-1 0,4-3 0,1 1-1,0-2 1,-3 2-21,-1-1 1,4-2 0,-2 4 0,1-1 0,-2 1 0,1 0 0,-2 1 0,1 0 0,1 0 0,0-1 0,1 1 0,-1 1 0,-1 2 0,-1-1 6,0 1 0,3-4 1,-4 0-1,0-1 1,0 1-1,0 0 1,-2 1-1,1 0 1,-1 0-3,2-1 0,0-1 0,-4 5 0</inkml:trace>
  <inkml:trace contextRef="#ctx0" brushRef="#br0" timeOffset="32">8920 17678 8129,'-1'10'-236,"-3"-2"202,3 2 0,-6-9 0,5 5 1,-1-3-1,4 1 0,6-1 1,3-2-1,2-1 0,-1 1 1,1 2-1,1 1-51,3-1 1,-4-1-1,5 1 1,0 2-1,1 0 1,2 0 0,-1-1-1,2 0 1,1 1-1,0 0 1,-2 2-1,0-2 1,-1 1 0,-1 0 84,-2-1 0,2 4 0,0-3 0</inkml:trace>
  <inkml:trace contextRef="#ctx0" brushRef="#br0" timeOffset="33">9060 17817 7716,'-12'0'0,"2"-1"0,1-2 8,1-1 0,0 1 1,-3 3-1,0-2 1,2 0-1,4-2 1,3 3-1,4 2 1,3 4-1,6 0 1,2 2-1,2-2 1,1 1-1,0 1 1,2 0-152,1 0 1,2 2-1,-2-4 1,0 0-1,0 2 1,2-2-1,1 1 1,1 0-1,1 0 143,-1 1 0,0 0 0,0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9:36:29.12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1884 11781 8068,'-8'0'-231,"1"0"0,-1-1 0,0-2 626,0-1-420,6 1 0,-2 3 0,8 0 1,3 0-1,4 0 0,0 0 0,2 0 1,2 0-1,0 0 0,1 0 1,-1 0-1,2-2 23,1-2 1,-3 3 0,5-3 0,-1 2 0,1-1 0,-2-1 0,0 0 0,-1 0 0,1 1 0,0-1 0,1 0 0,-1 0 0,-1 0 0,-1 0 0,-1 0 32,-1 2 1,-1-3-1,-1 1 1,-1 1-1,1 2 1,0 1 0,-1 0-1,1-1 1,0-2-1,-1-1-57,1 1 1,0 1 0,-1-1 0,1-1 0,-1 2-1,1 1 1,0 1-135,-1 0 0,-3 0 0,0 0 0,1 0 0,1 0 160,2 0 0,-1 0 0,-4 0 0,-2 0 0</inkml:trace>
  <inkml:trace contextRef="#ctx0" brushRef="#br0" timeOffset="1">2454 11444 7724,'-5'-12'41,"3"5"0,-3 0 2,0 2 1,4 6 0,-3 7 0,3 2 0,2 2 0,2 0 0,0-1 0,1 1 0,0-1 0,1 2 0,1 2-1,0 0 1,-1-1 0,2 1-81,-1 0 1,-2-2-1,2 4 1,1-2 0,-1 2-1,2 0 1,0 1 0,0-1-1,-1 0 1,1-2 0,0 1-1,0-1 1,-1-1-1,0-1 1,-2-1-34,-2-1 0,2 1 0,-1 0 0,-2-1 0,1 0 1,-1-2-1,2-1 32,-1 1 0,-3-4 0,-4-1 0,-4-3 30,-2-1 1,-2 0 0,1 0 0,-1 0 0,0 0 0,1 0 0,-1 0 0,0 1 47,1 3 0,-1 1 1,1 3-1,0-3 0,2-1 1,3 1-1,-1 0 0,1 1 1,-2-3-1,0 1-157,1 0-25,4 0 1,-1-4-1,7-1 1,2-3-1,0-4 1,0-2-1,-1-1 119,1 4 1,-3-8-1,3 4 1,-1-2 0,-1 0-1,1 1 1,0-1 0,0-1-1,0-3 1,0 1 0,0-2-1,0 1 1,-1 0 0,1 1 225,-1 0 1,-1 3 0,1-3 0,1 3 0,-1 2 0,-2-1-61,-1 0 0,-1 6 0,-2 3 1,-2 5-174,-2 2 0,5 5 1,-2-2-1,3 4 0,1 0 1,0 1-1,0 0-14,0-1 0,0 1 1,0-1-1,0 1 0,0 1 1,-2 1-1,0 2 1,-2-1-1,1 1 0,2 1 1,1-1-1,0 1 1,0-1-1,0-1 0,0 1 9,0-2 0,0-1 0,0-2 0,0 1 0,0 0 89,0-1 0,0-9 0,0-6 0,0-7 0,0-3 0,1-1 0,2 0 0,1 1 0,-2 0 0,0-1 0,-2-1 0,0 1 0,1-1-75,3 2 0,-3 0 0,3-1 0,-3 0 1,0 2-1,2 3 21,1 2 0,0 5 0,-4-2 0</inkml:trace>
  <inkml:trace contextRef="#ctx0" brushRef="#br0" timeOffset="2">2093 14852 7166,'8'0'-3,"0"0"1,1 0-1,3-2 1,2 0-1,1-2 1,1 0-1,-1 0 1,2 0 0,0 0-1,1 0 1,0-1-1,1 0 1,0 0-1,-3 2 1,0 1 0,1-1-39,1-1 1,-4 0 0,1 4-1,-2 0 1,-1-1 0,0-1-1,-1-2 1,1 1 0,0 3-416,-1 4 1,-3-1 455,0 4 0,-6-4 0,3 2 0</inkml:trace>
  <inkml:trace contextRef="#ctx0" brushRef="#br0" timeOffset="3">2431 14584 8068,'-8'0'-1107,"0"0"1155,-1 0 0,5 0 1,3 1-1,5 2 1,2 2-1,3 2 0,2 2 1,0 0-1,0 0-67,-4-2 0,4-3 0,-4 4 0,4 0 0,-1 0 1,-1-1-1,-1 1 0,1 0 0,1-2 0,1 1 1,-2-1-1,-2 2 0,1 0 0,0-2 0,-2 1 1,1-2-18,-1 0 1,-2 3 0,3-3 0,-2 1 0,-1 2 0,0 0-1,0 0 1,-3-1 73,-4 0 1,1-2 0,-6-5-1,-1 0 1,0 1 0,0 2-1,1 1 1,-1-2 0,-1 1-70,-2 1 0,4-3 0,2 4 1,-1-1-1,2 1 0,0 2 1,2 2-1,2 1 0,1 2 1,0-1 30,0 1 0,-5 0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9:36:29.14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11781 5210 7190,'4'8'-29,"1"-2"0,2 0 0,2-4 1,1 0-1,2-2 0,-1 0 1,1 0-1,0 0 0,1 0 48,2 0 0,-1 0 0,6 0 0,0 0 0,2 0 0,2 0 0,-1 0 0,0 0 1,2 0-1,0 0 0,3 0 0,-3 0 0,1 0 0,0 0 0,1 0 0,-2 0-22,-4 0 0,0 0 1,-1 0-1,2 0 1,1 0-1,-1 0 1,-1 0-1,-3 0 1,0 0-1,0 0 1,1 0-1,1 0 1,-2 0-1,-1 0 1,-2 0-1,1 0 2,-1 0 0,5 0 0,-5 0 0,-1 0 0,1 0 0,-1 0 0,1 0 0,-1 0 0,-1 0 0,-1 0 0,1 0 0,1 0 0,2 0 0,-2 0 0,-1 0 3,-2 0 0,1 0 0,0 1 0,-1 1 1,1 2-1,1-1 0,1-2 0,3-1 0,0 0 1,1 0-1,0 0 0,3 0 0,0-1 0,3-2 1,-1-1 12,0 2 0,-1 1 0,-1-1 0,-2 0 0,3-2 0,2 1 0,0 2 0,-2 1 0,0-1 0,0-2 0,1-1 0,1 2 0,-1 0 0,-1 2 0,-2 0-4,0 0 1,0 0-1,6 0 1,1-1-1,-1-2 1,-1 0-1,-2 0 1,0 0-1,1 1 1,0-2-1,2 0 1,1 0-1,-1-1 1,0 0-1,0-2-1,1 1 0,4 2 1,-4-2-1,0-1 1,2 2-1,0-2 0,2 2 1,-1 0-1,0 1 1,-2 0-1,2-1 0,-2 0 1,2 0-1,-2 2 1,1 2-14,-3 1 0,0-4 0,-1 0 0,3 2 0,-3 0 0,0 2 0,-2-1 0,2-2 0,1 0 0,1 0 0,-1 2 0,-2 1 0,1 0 0,1 0 0,1 0 0,-1 0 1,-1 0-1,1 1 1,1 2-1,0 0 1,1 0 0,-1-2-1,-1 1 1,-1 0-1,1 2 1,3-1 0,-1-2-1,2-1 1,0 0 12,2 0 1,-2 0 0,1 0 0,1 0 0,2 0-1,0 0 1,0 0 0,-2 0 0,-1 0 0,2 0-1,-1 0 1,0 0 0,-2 0 0,-2 1 0,0 2-1,-1 1 1,0-2 0,0 0 1,-4-2-1,0 1 1,1 1-1,-1 2 1,0-1-1,1 0 0,-1-1 1,0 2-1,0 0 1,-1 0-1,-1 0 1,-2-1-22,2 3 1,-3-4 0,1 5 0,2-2 0,0-1-1,-1 0 1,0 1 0,1 0 0,1 0 0,1-1-1,0 0 1,0 0 0,1-2 0,-1 1 0,1 0 13,4 0 1,-4 1 0,3-4 0,-2 0 0,-2 2 0,2 0-1,0 2 1,3-1 0,-4-2 0,-2-1 0,-3 0 0,2 0-1,1 0 1,1 0 0,-1 0 4,-2 0 0,0 0 1,-3 0-1,1 0 0,2 0 1,-2 0-1,-1 0 0,-2 0 1,1 0-1,-2 0 0,0-1 1,0-2-1,2-1 1,-2 2-16,-1 0 0,-2 2 1,1 0-1,0 0 0,-1-1 1,1-2-1,0 0 0,-1 0 1,1 2-1,-2-1 0,-1 0 16,-1-2 0,0-1 0,3 2 194,1-1-219,-6 0 0,0 3 1,-5-2-1,3 0 1,4 0-1,2 2-2,2 1 1,-5 0 0,1 0 0,1 0 0,1 0 0,2 0 0,0 0-441,-1 0 0,-3 0 457,0 0 0,0 0 0,3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9:36:29.46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5327 13875 8187,'0'-7'-918,"0"-3"936,0 3 0,0 0 1,-2 0-35,-2 2 1,7 2 0,-3 7 0,1 4 0,2 1 0,-1 0 0,2-1 0,-1 1 0,-1 1 0,1 2 0,1 0 0,-1 0 0,-2 3 0,-1 0 0,1 1 0,2-1 5,1 1 0,-1 3 1,-3-2-1,0 0 1,0 1-1,0-1 1,0-1-1,0 0 1,0-1-1,-1 1 1,-1-2-1,-2-1 1,1-1-1,2-1-12,1 1 0,-4-4 0,0-1 0,0 1 9,-1-1 1,4-3-1,-3-8 1,3-4-1,1-2 1,0-2-1,0 0 1,0-1-1,1-1 1,1-3-1,2 1 2,-1-1 0,-1-4 0,1 2 1,1-3-1,-1-2 0,-1 0 1,1-2-1,1-1 0,-1 0 0,1 0 1,0 0-1,-1 1 0,-2 1 1,-1 3 362,0 3-282,5 2 0,-3 5 1,1 3-1,-1 5 1,-2 8-1,0 5 1,0 3-84,0 0 1,0-1 0,0 1 0,0-1 0,0 1 0,0 0 0,0-1 0,0 2 0,0 2 0,0 0-1,0 1 1,-2-1 0,0 1 0,-2-1-28,1 2 0,2-3 1,0 5-1,-2 2 0,-1 1 1,0 0-1,1-1 1,-1-2-1,1 2 0,1-1 1,-1 1-1,-1-3 1,1 0-1,1-1 0,-1 1 34,-1 0 1,1-3-1,3 0 1,0-2-1,0-1 1,0-1-1,0 1 1,0-1 0,0 1 35,0 0 0,0-5 1,-2 0-1,-2-2 0,-3-4-59,-4-3 0,5-5 0,2-6 0,3-1 0,1-1 1,0-1-1,0-1 0,0-2 0,0-3 0,0-1 0,0 0 1,1-1-1,2 1 0,2 0 8,1-1 1,-2 1-1,3 0 1,-1 0 0,0-1-1,2 2 1,0 2 0,-2 2-1,1 0 1,-2 1 0,1 1-1,0 5 1,-1 2 0,-1 0 43,1-2-10,-4 5 0,4 2 0,-5 8 0,2 4 32,2 2 1,-3-2-1,3-1 1,-3 2-1,-1 2 1,0 0 0,0 1-25,0 0 1,-1-1-1,-2 1 1,-1 0 0,2 0-1,-1 3 1,0 0 0,0-1-1,-1 1 1,0-1 0,0 3-1,1 1 1,1 1 0,-1 1 0,-1-1 1,-1 0 0,3 5 0,-2-1 0,0-1 0,0-2 0,0-1 0,1-1 0,1-2 0,-1 1 0,-1-3 0,2-1 0,1-1-344,1 0 321,0-6 0,0 4 0,0-3 0</inkml:trace>
  <inkml:trace contextRef="#ctx0" brushRef="#br0" timeOffset="1">8932 13956 7970,'-4'-8'-98,"0"1"0,-1 3 1,2-4-1,-2 0 1,0 0-1,-1 2 267,-1 1 0,5 0-185,-2 1 1,2 4 0,4 0 0,0 6 0,2 5 0,-1 0-1,-2 1 1,-1-1 0,0 1 0,0 1 0,0 2 0,0 5 34,0 2 0,0-3 0,0 2 1,-1 2-1,-2 3 0,-2 0 0,0-2 1,-2 0-1,2-1 0,0 0 1,1 0-1,0-1 0,0-1 0,0-3 1,1-1-120,-1-3 0,0-1 1,4-1-1,0-1 1,0 1-1,0 0 55,0-1 1,0-6-1,0-5 1,0-6 0,0-4-1,0-3 1,0-2 0,0 0-1,1-1 64,3 0 1,-3-2 0,3-6 0,-3 1-1,-1 0 1,0 0 0,2-2 0,0-1 0,2-2-1,-1-1 1,-1 1 0,1 1 0,1 0 0,-2-2-9,0-1 1,2 6 0,-1-1-1,0 5 1,-2 0 0,1 2-1,0 3 1,2 2 0,-1 1 113,-2 0 1,-1 7 0,1 5-90,3 7 1,-3-1 0,3 2 0,-2 1 0,-2 1 0,0 2 0,0 1 0,0 1-1,0 3 1,0 0 0,0 1 0,0 0 0,0 1-55,0-1 1,-4 4-1,0-2 1,1 3-1,2 3 1,0 1-1,-2-1 1,-1-2-1,2 0 1,-1-1-1,0 0 1,0 0 0,0 1-1,2-1 1,1-1-12,0-3 1,-4 2 0,0-6 0,1 0 0,2-2 0,1-2-1,0-2 27,0-5 0,0-9 0,0-11 0,0 2 0,0 1 0,0 0 0,0-1 0,0-3 1,0-1-1,0-2 0,0-2 0,0-2 0,0 0 0,1-2-12,3-1 1,-2-2 0,1 4 0,0-4 0,0 1 0,2-2 0,0 0 0,0-1 0,-1 2 0,0 1 0,0 4 0,0 1 0,-1 1 0,1 2-1,-1 5 90,-2 2 0,3 5 1,0 3-1,-1 4 0,-2 6 1,-1 4-62,0 2 0,0-3 0,0 0 0,0 1 0,0 1 0,0 2 0,0 0 0,0-1 0,0 1 0,0 0 0,0 0 1,0 3 26,0 0 1,0 2-1,0-3 1,0 3-1,-1 1 1,-2 3-1,-1 1 1,0 2-1,0 3 1,0 3-1,1 1 1,-3 0-1,0 1 1,-2 2-1,2 1-51,1 0 1,-4 0-1,2 0 1,1-2-1,0-2 1,3-4-1,-1-3 1,1-5 8,2-3 0,1-4 0,0 0 0</inkml:trace>
  <inkml:trace contextRef="#ctx0" brushRef="#br0" timeOffset="2">11502 13851 8187,'0'-7'-395,"-1"0"1,-2 1 218,-1-1 192,0 5 1,4 2 0,0 7 0,0 4-1,0 2 1,0 1 0,0 1 0,0 1-1,0 1 1,0 2 0,0 3 0,0 1 0,0 1-9,0-1 0,0 5 0,0 2 0,0 0 0,0-2 0,0-1 0,0 0 0,0 1 0,0-1 0,0-1 0,0-3 0,0-4 0,0-1 0,0-1 0,0 0-120,0-3 1,0-1-1,2-3 1,0-3 0,2-7-1,0-7 1,0-4 89,0-5 0,0 3 1,-4-2-1,1 1 0,2-2 1,0-2-1,0-1 1,-2-1-1,-1 0 0,0-2 1,0-2-1,2 0 0,0-2 1,2-3 37,-1 0 0,-2 3 1,-1-3-1,0 2 1,0-1-1,0-1 0,0 1 1,0 2-1,0 2 1,0 0-1,0 2 1,0 2-1,0 2 0,0 1 160,0 3 1,0 1 0,-1 2 0,-3 4-1,-3 4 1,1 6-185,2 4 0,-1 0 0,1 1 0,1 1 1,2 1-1,1 2 0,0 1 0,0 1 0,0 3 1,0-1-1,-1 2 0,-2 1 0,-1 1 0,2 2 2,0 1 0,2 1 1,0-1-1,0 0 1,0 0-1,0 2 1,-1 1-1,-1 1 1,-2 0-1,1 0 1,2 0-1,0 1 1,-2-3-1,-1 0 1,2-3-74,0 0 0,2-5 0,-1-1 1,-2 0-1,-1-1 11,2 0 0,2-8 0,2-4 0,2-6 0,-1-4 0,-2-4 0,-1 0 0,0-1 0,2-1 55,1-2 0,-1 0 1,2-4-1,-3-2 1,-1-2-1,0-3 1,1-2-1,2-2 0,1-2 1,-2-2-1,-1-1 1,1 0-1,0 1 1,2-3-1,-1 1 120,-2 1 0,-1-1 0,0 9 1,0 1-1,0 2 0,0 2 1,0 2-1,0 5 0,0 2 0,-1 2 1,-3 4-39,-4 3 1,3 4 0,1 4 0,3 3 0,1 4 0,0 0-1,0 1 1,0 1 0,0 3-77,0 3 0,0-1 0,0 1 0,0 2 0,0 2 0,0 3 1,0 3-1,0-1 0,0 2 0,0-1 0,0 4 0,0 0 0,0 4 1,0 0-1,0 2-284,0-2 0,0 3 0,0-1 1,0-1 290,0-2 0,5-1 0,1 0 0</inkml:trace>
  <inkml:trace contextRef="#ctx0" brushRef="#br0" timeOffset="3">13898 13747 8059,'-7'1'-16,"2"2"1,0 2-1,-3 0 1,-1 1-1,0 1 1,3 2-1,-1 1 1,2 2 0,0-1-21,2 1 0,-2 0 1,1 1-1,0 2 0,1 5 1,-1 3-1,1 4 0,1 4 1,-1 3-1,-1 2 0,0 1 1,0 3-1,0 2 0,1 0 1,-1 0-1,0-2 1,0-2 43,-1 1 0,4-5 0,-5-7 0,2-2 1,1-2-1,-1-1 0,0-3 0,0-3 0,1-3-48,2-2 1,1-10-1,0-4 1,0-6-1,0-3 1,0 0-1,0 1 1,0-2 0,0-1-1,1-3 1,2 0-1,1-1 40,-2 0 1,4-2 0,-3-3 0,0 0 0,0-2 0,-1-1 0,2-1 0,0 1 0,0 2 0,0 1 0,0-1-1,-1 0 1,1-2 0,0 0 0,0 3 66,0 2 1,0 3 0,-4-3 0,0 3 0,0 2-1,0 1 1,0 2 0,0 2 0,0-1 86,0 1 0,-4 3 0,-1 1-108,-2 2 0,5 3 0,-2 5-79,3 5 0,1 3 1,0 0-1,0 1 0,0-1 1,0 1-1,0 0 1,0 1-1,0 1 0,0 3 1,0-1-1,0 3 1,0-1-1,0 1 8,0-1 1,0 4 0,0-3-1,0 2 1,0 0 0,0-2-1,0 1 1,0-1 0,0-1-1,0-1 1,-2-2 0,0 1-1,-2-1 1,1 0-164,2-3 0,1 0 0,0 0 188,0-1 0,-5-4 0,-2-2 0</inkml:trace>
  <inkml:trace contextRef="#ctx0" brushRef="#br0" timeOffset="4">16759 13875 7096,'0'-8'-95,"-1"1"1,-2 1 0,-2 1 0,0 1 152,0 5 1,-1 0-1,4 7 1,-2 1 0,1 2-1,2 2 1,1 1-1,0 3 1,0 1 0,-1 2-1,-2 4 1,-1 1-1,2 3 1,0-1 0,2 0-1,0 1 1,0 2-82,0 2 1,0-3 0,0-2 0,0-1 0,0 0 0,0 1 0,0-3 0,0-2 0,0-4-1,0-1 1,0-3 0,0-1-18,0-1 1,0-7 0,0-5 0,0-6 0,0-5 0,0 0 0,0-1 0,0 0-1,0-1 1,0-2 32,0-4 0,0 0 0,0 0 0,0-2 0,0-1 0,0-2 0,0-2 1,2-1-1,0 1 0,2 0 0,-1 0 0,-2-2 0,0-2 0,2-1 1,1 1 60,-2 3 1,4 3 0,-3 1-1,0-1 1,-2 2 0,-1 3-1,0 3 1,0 3 0,0 2-18,0-1 1,0 7 0,0 5 0,0 7 0,0 3 0,0 1 0,0 1 0,0 1 0,-1 1 0,-2 3-16,0 1 0,-1 0 1,4 3-1,0-2 1,-2 2-1,0 1 1,-2 1-1,1 0 1,2 2-1,1 1 1,0 1-1,0 0 1,0 0-1,0 0 1,0-1-217,0-1 1,0 2-1,0-1 1,1-3 0,3-4 193,4-2 0,2 4 0,2-3 0</inkml:trace>
  <inkml:trace contextRef="#ctx0" brushRef="#br0" timeOffset="5">19899 13886 8187,'5'-11'20,"-4"-1"1,3 0-1,-4 2 1,-2 1 0,-3 3-1,-1-1 1,0 2 24,-1 0 0,4 1 1,-5 4-1,0 1 0,2 3 1,2 4-1,2 2 0,2 3 1,0 1-1,0 3 0,0 0-88,0 0 0,0 3 1,0-2-1,0 2 0,0-1 1,2 2-1,0 2 1,2 3-1,-1 1 0,-2-1 1,-1-2-1,0 0 1,0-1-1,0 0 0,0-1-61,0-2 1,0 0-1,1-4 1,2-2 0,1-1-1,0-3-544,1-2 640,-4-3 0,4-10 1,-3-1-1,0-2 1,2 0-1,-1-1 1,-2-1-1,-1-2 1,1-1-1,2-1 1,1-3-1,-2-1 0,1-1 20,1 1 0,-3-8 0,3 2 0,-1 0 0,-1-2 0,2-1 1,0-3-1,0-1 0,1 0 0,0 0 0,0 1 0,-2 3 1,-2 3-1,-1 0 0,0 3 119,0 1 0,0 3 0,0 6 1,-1 0-1,-2 5-132,-1 6 0,-1 5 1,3 7-1,-2-1 1,1 1-1,2 0 1,1-1-1,0 1 0,0 1 1,-1 1-1,-2 3 1,-1 0-1,2 1 1,0 0-12,2 2 1,0 1 0,0 0 0,0-2 0,0 2 0,0 1 0,0 2 0,0 1 0,-1-1 0,-2-2 0,0 0 0,0-1 0,2 0 0,1-2 0,0 1-28,0-2 0,0 2 0,0-4 1,0-1-1,0 1 0,0-1 1,0 0-1,0-3 0,0 0 1,0 0-1,0-1 0,0 1 1,0 0 38,0-1 0,5 1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9:36:29.48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15817 8897 7172,'0'8'165,"0"-1"0,-4-3 1,0 4-180,2 1 1,-4-2 0,1-1 0,0 1 0,-1-1 0,0 3 0,1 1 0,1 2 0,0 0-1,1-1 1,0 1 0,0 0 0,1-1 0,-2 1-32,1-1 1,2 1-1,1 0 1,0 1-1,0 1 1,0 1-1,0 0 1,0-1-1,1 0 1,2 1-1,1 1 1,-2 1 0,1 2-1,0 2 1,0 0-1,0-2 20,-2 2 1,-1 1 0,0 1 0,2 1 0,0 2-1,2 1 1,-1-1 0,-2-1 0,-1-2 0,0 0-1,0 1 1,0-3 0,0 0 0,0-1 0,0 0 45,0 2 1,0-4 0,0-1 0,0-1 0,-1 0-1,-2 1 1,-1 0 0,2-3 0,0-1 0,1-1 0,-2-1-1,-2 1 1,0 0 0,-1-1 2,-1 1 1,3 0 0,-2-1 0,-1 1 0,2-1 0,0 1 0,1-2 0,0-1 0,0-1 0,2 1-255,1 2 0,-3-4 0,0 1 230,1 1 0,7-4 0,3 0 0</inkml:trace>
  <inkml:trace contextRef="#ctx0" brushRef="#br0" timeOffset="1">15794 8653 8187,'-2'-12'-107,"-2"0"0,-2 1 71,0-1 0,0 7 0,6 5 0,0 7 0,0 3 0,2 0 0,0-1 0,3-2 0,2-1 0,2 1 0,1 0 0,2 1 13,-1 0 0,1-6 0,0 4 0,-1-2 0,1 1 1,1 0-1,2 0 0,4-2 0,0-1 0,0 1 1,3 1-1,3-2 0,2 0 0,-1-2 0,0 0 40,1 0 0,-1 0 1,3 0-1,1 0 1,-2-2-1,1 0 1,-3-2-1,-2 1 1,1 2-1,1 1 1,2-1-1,1-2 1,-1-1-1,-2 2 1,0 0-8,1 2 0,1-1 0,3-2 0,-2 0 0,-1 0 0,2 2 1,1 1-1,0 0 0,0 0 0,0 0 0,-1 0 0,-1 0 0,1 0 1,2 0-1,2 0-2,1 0 1,-4 0 0,0 0-1,1 0 1,2 0 0,-1 0 0,0 0-1,-2 0 1,1 0 0,2 0-1,0 0 1,1 0 0,0 0 0,0 0-1,0 0-10,0 0 0,4 0 1,-1 0-1,0 0 1,-2 0-1,-1 0 0,1 0 1,3 0-1,2 0 1,1 0-1,-4-2 0,0 0 1,1-2-1,2 1 2,0 2 1,-1 1-1,-3 0 1,0 0-1,2 0 1,-2 0 0,0 0-1,-3 0 1,1 0-1,0 0 1,0 0 0,0 0-1,0 0 1,0 0-1,0 1-2,0 3 1,1-3 0,1 3 0,2-2 0,-3-2 0,-2 0 0,-3 0 0,2 0 0,2 0 0,1 0 0,-3 0 0,-2 0-1,-2 1 1,4 2 0,0 0 8,2 0 1,0-2-1,0-1 1,0 0-1,0 0 1,0 0 0,0 0-1,-1 0 1,1 0-1,0 0 1,0 0 0,0 0-1,0 0 1,-1 0 7,-3 0 0,-2-1 1,-3-2-1,1 0 1,-1 0-1,-1 2 1,-2 1-1,0 0 1,0 0-1,1 0 1,-1 0-1,-1-2 1,-1 0-1,-3-2 1,0 1-26,0 2 0,-4 1 0,2 0 0,-3 0 0,-2 0 0,1 0 1,-1 0-1,1 0 0,0 0 0,-1 0 0,1 0 0,0 0 1,-1 0-19,1 0 0,-4 0 0,-1 0 1,2 0-1,2 1 0,0 2 0,1 1 1,-2 0-1,-1 0 40,-1-1 1,-4 5 0,4-3 0,-1 2 0,1 1 0,-1-1 0,-1 1 0,-1 1 34,0 1 1,3 2 0,-4 0 0,0-2 0,0-1 0,0-1 0,0 0 0,0-1 0,1 1 0,0 1-48,0 1 1,3 2 0,-3-2 0,0-1 0,0-1 0,-1 1 0,0 2-1,1 0 1,0 1 0,1-1 0,-3 1 0,1 0 0,1-1 0,1 1-2,-1 0 0,0 1 0,-2 1 0,2 1 0,1 1 0,2-1 0,-2 1 0,0-1 0,-3 2 0,3 1 0,-1 2 0,1-2 0,-1 0 0,2 0 0,-2 1 11,0-1 0,3 4 1,-4-2-1,0 2 1,0 0-1,1-2 0,0 0 1,0 0-1,-2 2 1,-2 2-1,0-1 0,2 0 1,1 0-1,-2 1 1,0-2 31,-2-3 1,0 3-1,0-4 1,0 1 0,0 1-1,0-1 1,0-1 0,0-2-1,0-3 1,0-2 0,0 1-1,0 0 1,0-1 0,0 1-94,0-1 1,0-3 0,0 0 0,0 1 0,0 1 0,0 2-802,0 0 0,0-5 1,-2 0 851,-2-2 0,-7 4 0,-7-2 0</inkml:trace>
  <inkml:trace contextRef="#ctx0" brushRef="#br0" timeOffset="2">15887 10072 8550,'-11'-8'578,"2"1"-653,1 2 1,7 1-1,2 4 1,9 0-1,4 2 1,0 0-1,0 2 1,0-1 0,3-2-1,1 0 1,3 2-1,1 1 1,1-2-1,2 0 1,1-1-1,2 1 56,2 2 1,-4 0-1,2-4 1,-1 0-1,0 0 1,0 0 0,1 0-1,-1 0 1,0 0-1,0 0 1,0-1 0,2-2-1,0-1 1,4 1 15,-1-3 1,-4 4-1,3-5 1,2 2-1,-1 3 1,0-1 0,-2 0-1,0 0 1,-2 0-1,2 2 1,-2 1-1,1 0 1,-3 0 0,-2 1-1,-1 2-7,1 0 1,-1 3 0,0-4 0,2 3-1,1 1 1,2-1 0,0-1 0,2-1 0,-1 1-1,0 0 1,0 0 0,-1 0 0,-1-1 0,0-1-1,1 1 22,-3 1 0,0 0 0,-2-4 0,2 0 0,1 1 0,1 1 0,-3 2 1,-2-1-1,-2-2 0,0 0 0,2 2 0,2 1 0,-1-2 0,0 0 0,0-2 10,1 0 1,0 0 0,2 0 0,1 0 0,-1 0 0,-2 0 0,1 0 0,1 0 0,1 0 0,-1 0 0,-2 0 0,0 0 0,0 0 0,2 0-29,1 0 1,0 1 0,-3 2 0,0 1 0,2-2 0,1-1 0,0-1-1,0 0 1,1 0 0,-3 0 0,1 0 0,0 0 0,1 0 0,-1 0-1,-1 0 15,-2 0 1,4 0 0,0 0 0,-1 0 0,-1 0 0,-2 0 0,0 0-1,0 0 1,1 0 0,-1 0 0,-1 0 0,-2 0 0,0 0 0,-1 0-7,-1 0 0,4 0 1,-2 2-1,0 0 0,1 2 1,-3-1-1,0-2 1,0-1-1,3 0 0,0 0 1,-1 0-1,0 0 0,0 0 1,1 0-1,0 0-3,-2 0 0,-1 0 0,3 0 1,-3 1-1,0 2 0,-1 1 1,0-2-1,-3 0 0,-1-2 1,0 1-1,1 2 0,1 0 1,0 0-1,-1-2 0,0-1 9,2 0 0,-1 0 1,-2 0-1,1 0 1,2 0-1,-1 0 0,1 0 1,1 0-1,-1 0 1,2 0-1,1-1 1,0-2-1,0 0 0,1 0 11,0 2 0,-3-1 0,0 0 0,-2-2 0,2 1 0,0 2 0,0 1 1,-2 0-1,1 0 0,-1 0 0,1-1 0,1-2 0,1-1 0,1 2 0,-1 0-17,-1 2 1,0 0 0,-2 0 0,3-1 0,1-1-1,-3-2 1,0 1 0,1 2 0,-1 1 0,3 0 0,-3 0-1,1 0 1,-1 0 0,0 0 0,3 0-15,-1 0 1,0 0 0,-4 0 0,1 0-1,1 0 1,-1 0 0,2 0 0,0 0-1,0 0 1,-3 0 0,0 0 0,1 0-1,0 0 23,-1 0 1,-1 0-1,-1 0 1,-1 0 0,1 0-1,0 0 1,-1 0-1,1 0 1,0 0 259,-1 0 0,-3 0-86,0 0 0,-6-2-196,2-1 0,-3-4 0,-1-4 0,0-1 1,0 0-1,0 1 0,0-1 0,0 0 1,0 1-1,0-1 27,0 0 0,4 1 0,0-1 0,-1 1 0,-2-1 0,-1 0 0,1 1 0,2-1 0,1 0 0,-2 1-421,0-1 404,-2 1 0,-11 4 0,-2 2 0</inkml:trace>
  <inkml:trace contextRef="#ctx0" brushRef="#br0" timeOffset="3">16201 7839 7415,'0'-18'0,"0"2"23,0 3 0,-4-2 1,-1-1-1,-1 2 0,1 1 1,1 1-1,1 1 0,-3 0 1,1 2-1,-1 3 1,-1-1-1,-2 4 0,0 1 1,1 7-29,5 4 0,1 3 0,2 1 1,0 1-1,0 3 0,0 1 0,0 3 1,2 2-1,0 3 0,3 2 0,2 2 1,0 1-1,1 0 0,-1 1-73,-2 5 1,4-3-1,-3 5 1,2-4-1,-1-3 1,-2-1-1,-3 0 1,1 0-1,0-2 1,0-3 0,0-4-1,-2-2 1,-1-2-1,0-2 78,0-3 0,0-1 0,-5-11 0,-1-2 0</inkml:trace>
  <inkml:trace contextRef="#ctx0" brushRef="#br0" timeOffset="4">15980 8234 8170,'-12'0'0,"4"0"0,2 1 1,2 2-1,5 2 0,4 2 1,3 2-1,0 1 0,2 2-90,4-1 1,-1 1 0,3 1 0,-2 1 0,0 3 0,2 1 0,-2 1 0,-1-1 0,-1-2 0,-1-3 0,1-2 0,-1 1-1,1 0 1,0-2 0,-1-1 95,1-1 1,-4-6 0,0 2 0,-1-4 0,1-2 0,-2-5 0,1-2-1,-1-4 1,2-1 0,0-3 0,-2-1 0,1-1 0,-2-1 0,1 1-1,0 0 32,-1-1 1,0 2 0,-2-1 0,0 3 0,0 3 0,-2 2-1,1 0 1,0 2-260,2 2 1,0 9 0,-4 2 0,0 5 220,0 3 0,0-1 0,0 1 0</inkml:trace>
  <inkml:trace contextRef="#ctx0" brushRef="#br0" timeOffset="5">17015 7804 8051,'0'-12'67,"0"0"0,-2 2 0,0 1 0,-2 1 0,0-1 1,0-1-1,-1-2 0,0 1 0,-2 0-75,1 4 1,2-2 0,-4 3 0,-1 1 0,0-1 0,0 1 0,1-1 0,-1 4-1,-1 1 1,-2 1 0,1 1 0,-1 3 0,2 3 0,1 5 0,1 2 0,-1 2 0,0-1-1,0 2-84,1 3 1,4-2 0,-2 1 0,-1 2 0,2 1 0,0 1 0,2 0 0,1 0 0,-1 1 0,-1-2 0,2-2 0,1-2 0,1 1 0,0-3 0,1 1 93,3-3 1,-3-1-1,4-2 1,-1-2-1,1-3 1,2-1 0,2-2-1,1-2 1,2-1-1,-2-1 1,-1-2-27,-1-1 0,-2-5 0,3 3 0,-2-2 0,-1 0 0,1-2 0,0-3 0,1-2 0,0 0 0,1 1 0,0 0 0,0-3 0,-1-1 0,0-1 0,-1-1 24,1 1 0,-5 0 0,7-10 0,-4-1 0</inkml:trace>
  <inkml:trace contextRef="#ctx0" brushRef="#br0" timeOffset="6">17061 7443 8187,'-7'-4'-186,"-1"0"1,4-3 0,-3 2 0,1-2 0,1-2 0,-2 0 0,2 0 0,0 1 297,2-1 0,1 0 0,-1 0 0,-1 1 0,0 1 0,1-1 0,-1 0 0,0 4 0,4-4 0,-1 1 0,-2-1 0,-1 0 0,0 0-229,-1 2 1,4-1-759,-3 4 1,3 3 874,1 0 0,0 5 0,0 6 0</inkml:trace>
  <inkml:trace contextRef="#ctx0" brushRef="#br0" timeOffset="7">17073 7269 8187,'0'-16'0,"-1"1"0,-2 1 0,-2 1-41,-2 1 0,4 4 1,-5 2-1,-1 2 1,0 5-1,0 7 1,2 5-1,2 5 1,1 3-1,0 3 1,-1 3-1,0 4 1,0 4-1,2 3 1,2 0-1,1 3-13,0 0 0,0 2 0,1 3 0,2 1 0,2-1 0,0 1 0,0 0 0,-2 3 0,-1-1 0,1-3 0,1-3 0,-2-3 0,0-1 0,-2-2 0,0-2 0,0-5-66,0-4 1,4-8 0,1-3 0,1-2 119,3-1 0,7-6 0,2-1 0</inkml:trace>
  <inkml:trace contextRef="#ctx0" brushRef="#br0" timeOffset="8">17515 7943 7679,'0'-11'0,"-1"-1"0,-2 0 0,-1 1 60,2-1 1,-5-3 0,1-1 0,-2 2-1,0 1 1,-1 1 0,-1 1 0,-2-1 0,-1 0-1,-1 2 1,-2 2 0,1 5 0,-1 1 0,1 2-1,1 2 1,-1 3-126,0 6 1,2 2 0,-2 7 0,2 0 0,2 4 0,2 1 0,1 3 0,1-1-1,0 0 1,3 0 0,2-1 0,-1-2 0,-1 0 0,2-2 0,2-2 10,4 0 0,-2-6 0,6 0 1,1-4-1,1-3 0,2-2 0,0-2 1,-1-2-1,1-2 0,-1-3 1,2-4-1,2-4 0,0-2 0,-1-3 39,-1-1 1,-1 0 0,1-3 0,1 2-1,2-2 1,-4 1 0,-1-1 0,-3 2 0,-1-1-1,1 2 1,-1 3 0,-2 2 54,-3 1 0,0 7 1,-2 5-1,0 6 1,0 5-1,0 2 0,0 1 1,0 3-1,0 0 1,0 1-1,0-2 1,0 3-1,0-3 0,0 1 1,0-3-84,0-1 1,3-1 0,1 0 0,0-2 0,0-1 0,1-3 0,2 0 0,2-4 0,1-1 0,2-2 0,1-4 0,1-7 0,3-6 33,1-4 1,-3-2-1,3-3 1,0-4-1,1-4 1,1-4-1,1-4 1,0-2-1,-3-2 1,-2 1-1,-1-1 1,-2 1 0,-3 1-1,-2 2 1,-4 6 95,-3 4 1,-1 1 0,0 6 0,-1 4-1,-3 5 1,-4 6 0,-2 3 0,-2 5 0,0 6-1,2 6 1,2 5 0,3 4-105,0 0 0,4 8 0,-3-1 0,2 3 1,2 5-1,2 0 0,0 2 0,3 1 1,2 2-1,2 0 0,1 3 0,2 0 1,0 3-1,-1-2 0,2 1-61,3-2 0,-3-2 1,2 1-1,-2-4 1,-1-6-1,-1-5 1,1-6-1,0-3 1,-1-3-1,1-3 0,-1-4 78,1-6 0,0-10 0,-1-8 0</inkml:trace>
  <inkml:trace contextRef="#ctx0" brushRef="#br0" timeOffset="9">17561 7641 8187,'11'-5'-157,"-4"-3"126,4 3 1,-5-4 0,7 4 0,1-1 0,3 0 0,1 1 0,3-2 0,1 2 0,1 0 0,2 2 0,1 2 0,1 1 0,0 0 0,0 0 30,0 0 0,0 5 0,-3 2 0</inkml:trace>
  <inkml:trace contextRef="#ctx0" brushRef="#br0" timeOffset="10">18096 7967 7485,'6'-7'72,"-5"1"1,4 3 0,-1-2 0,1 0-1,1-2 1,2 1 0,0-3 0,0 0-1,-1 0 1,1 1 0,0-1 0,0-1-1,0-2-18,-1 0 0,0 1 0,0-1 0,-1 0 0,-2 1 0,-1-1 0,-1 3 0,-5 5 0,-3 9-206,-1 8 1,-6 5 0,4 6 0,0 0 0,-1 2 0,1 1-1,0 0 1,2 0 0,2 2 0,3-1 0,0 1 151,2-3 0,-5-2 0,-1-1 0</inkml:trace>
  <inkml:trace contextRef="#ctx0" brushRef="#br0" timeOffset="11">16584 8013 7851,'6'-6'-78,"-4"-3"1,6 5 0,0 0 0,-1 0 0,1 0 0,1 1 0,2 2 106,0 1 0,1 1 0,-1 2 0,1 1 0,0 0 0,-1 0 1,1 0-1,0-2 0,-1-1 0,1-1 0,1 0 0,1 0 0,2 0 1,-2-1-1,0-3 0,0-3 0,3-5 0,0-4-5,0-3 1,2-4 0,-2-4 0,0-4 0,1-3 0,-2-1 0,1 0-1,-1 0 1,-1-1 0,1-1 0,-2-2 0,-2 0 0,-3 0 0,-3 1 0,1 0-96,-1 2 0,-3 1 1,2 1-1,-1 3 1,0 3-1,-2 1 1,-1 1-1,-1 3 1,-1 3-1,-3 4 1,-4 1-1,-2 2 1,-1 3 182,-1 2-115,0 3 0,-1 5 0,-1 0 0,-1 2 0,-1 1 0,1 5 0,-2 2 0,0 3 0,-1 3 0,1 2 0,0 3 0,3 1 0,1 3 0,2 3 0,-1 3-290,0 2 266,1 0 0,3 7 1,1-4-1,2 3 1,1 3-1,1 3 1,-1 2-1,1 1 0,3 1 1,3 3-1,1 1 1,-1 1-1,3-1 1,0-3-1,2-3-12,0-5 1,-1 2-1,5-5 1,0-3 0,0-5-1,4-6 1,3-6 0,3-2 38,2-3 0,4-6 0,2-3 0</inkml:trace>
  <inkml:trace contextRef="#ctx0" brushRef="#br0" timeOffset="12">18096 8025 7810,'0'11'-103,"0"-3"0,2 0 1,2 0-1,3-2 1,4-2-1,0-3 0,2-1 1,1-1 131,2-3 0,1 1 0,-3-4 0,3-2 1,-1-2-1,3-2 0,-3-1 0,1-1 1,-3-1-1,-1 1 0,-1-2 0,0 0 1,-2 0-1,-1 2 0,-3-1 0,0 1 1,-3 1-1,1 1-4,0 1 0,0 0 0,-5 2 0,-3 1 0,-4 3 0,-2-1 0,-2 2 0,1 0 1,-2 3-1,-2 4 0,0 3 0,1 1 0,1 3-75,1 2 0,1 0 0,-1 2 0,0 2 0,1 1 0,-1 1 0,0 1 0,2 0 0,1 2 0,3-1 0,-1 0 0,2 2 0,0 1 0,2 0-6,2-3 1,1 2 0,1-5 0,3-2 0,4-1 0,2-2-1,2 0 1,-1-2 0,1-3 0,1-1 0,1-2 0,3-2-1,0-1 56,0 0 0,3-5 0,-2-1 0</inkml:trace>
  <inkml:trace contextRef="#ctx0" brushRef="#br0" timeOffset="13">18550 7874 8187,'4'-19'0,"1"4"0,0 2-687,0 1 733,-1 6 0,-4-1 1,-1 5-1,-2-1 1,-1 5-1,1 3 1,-1 3-1,0-1 0,0 2 1,0 2-1,0 0 1,2 1-108,0 0 1,2 0-1,2 3 1,0 0 0,3-1-1,2 1 1,2-1 0,0 1-1,0 1 1,-1-1 0,1 1-1,1-1 1,0 1 0,-1-1-1,-2 0 62,-2-2 0,-1-1 0,-4 3 1,0 0-1,0-1 0,0-1 0,-1-1 1,-3 0-1,-4-2 0,-2-2 0,-2-4 1,0-3-1,1-1-24,-1 0 1,4 0-1,1-1 1,-1-3 0,1-4-1,4-2 1,1-3 0,2-3 22,0-3 0,5-8 0,2-3 0</inkml:trace>
  <inkml:trace contextRef="#ctx0" brushRef="#br0" timeOffset="14">18852 7560 8187,'0'-12'-164,"0"0"173,0 1 1,0-1 0,0 0-1,0 1 1,-1 0 0,-2 5-1,0 6 1,0 8 0,2 6-1,1 5-69,0 3 1,0 3-1,0 2 1,0 5 0,0 4-1,0 5 1,1-1 0,2 1-1,2 0 1,0 3 0,1 0-1,0-1 1,-1-4 0,-1-2-1,-1-1-115,1-1 0,0-4 1,-4-10-1,-1-3 1,-3-3 174,-4-4 0,-2-15 0,-2-9 0</inkml:trace>
  <inkml:trace contextRef="#ctx0" brushRef="#br0" timeOffset="15">18713 7839 8187,'0'-7'60,"0"-3"1,1 3-1,2 0 1,2 0-1,1 1 1,3-1 0,2-1-1,2 1 1,1-1-1,3 0 1,2 0-1,4 2 1,3 1 0,0 2-135,-2 2 1,4 1 0,-1 0 0,-1 0 0,-2 0-1,-2 1 1,-1 2 0,-3 2 0,-1 1 0,-3 4 0,-1 0-505,-2 1 0,-3 1 578,0 0 0,-5-6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19:36:36.29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2314 9025 5752,'-7'4'0,"-1"0"0,4 1 0,-4-3 0,-1 4 0,-1-1 0,-2 0 0,1-2 0,-1-1 0,0 1 0,1 1 0,-1-2 0,2 1 0,2 1 0,-2-3 0,2 4 0,-2-1 0,-2 1 0,0 2 0,1 2 0,-1 1 0,0 2 0,-1-1 0,1 1 0,-3-1 0,2 2 0,-1 2 0,1 0 0,0-1 0,2 3 0,-1-1 0,0-1 0,1 1 0,-1-1 0,2 1 0,1-1 0,1 1 0,0-2 0,1-1 0,0 0 0,1 1 0,0 1 0,0 0 0,1-2 0,0-2 0,0 1 0,2-1 0,-1 1 0,1 1 0,2 1 0,1 2 0,0-2 0,-1-1 0,-2-1 0,-1-1 0,2 2 0,1 1 0,1 2 0,0-1 0,0 2 0,0-3 0,0 4 0,0 0 0,0-1 0,0 1 0,0-1 0,0 1 0,0 0 0,0 2 0,1-1 0,1-1 0,4 0 0,0-1 0,2 0 0,0-2 0,-1 2 0,1-3 0,2 5 0,-1-3 0,-1-1 0,1-3 0,2 0 0,0 1 0,1 1 0,-1 2 0,1-2 0,0-2 0,-2-3 0,-1-2 0,-1 2 0,1 2 0,1 0 0,2 1 0,0 0 0,-1-2 0,-1-1 0,0-1 0,-3 1 0,2 1 0,2 2 0,-1-1 0,-2 1 0,-2-4 0,-2 0 0,3 1 0,0 1 0,1 2 0,0-1 0,0 0 0,-2-2 0,0-3 59,1-1 0,-4 4 0,2-2-59,0-1 0,-4-6 0,4-6 0</inkml:trace>
  <inkml:trace contextRef="#ctx0" brushRef="#br0" timeOffset="1">2198 9967 8187,'0'-12'118,"0"1"1,0-1 0,-1 0 0,-2 1 0,-2 0-1,0 5 1,0 6 0,2 6 0,2 5 0,1 0-119,0 1 1,0 1 0,1 1-1,2 2 1,2-2 0,0-1 0,1-2-1,0 1 1,0 1 0,-1 1 0,2 2-1,-1-2 1,2-1 0,0-1-1,-1 0-28,3 4 0,-4-3 0,2 2 0,-1-2 0,1-1 0,0 0 0,0-1 0,0 1 0,-2-1 0,0 1 0,1-2 0,1-1 0,-2-1 0,-1 1-7,0 2 0,-2 0 1,3 1-1,0-1 1,-4 1-1,-2-2 1,-2-1-1,-4-2 1,0-1 134,-3 1 1,-1-5-1,-2 2 1,0-2 0,1-2-1,-1 0 1,0 0-1,1 0 1,-1 1 0,-1 2-1,-1 0 1,-1 0-3,0-2 1,2-1 0,2 0 0,-1 0-1,1 0 1,-1 0 0,0 0 0,1 0-1,-1 0 1,0 0 0,1 0-37,-1 0 0,4 0 0,2 2 0,1 1 1,2 5-1,2 3-62,1 0 0,-5 6 0,-2 1 0</inkml:trace>
  <inkml:trace contextRef="#ctx0" brushRef="#br0" timeOffset="2">14258 8897 8187,'7'0'-696,"-2"-1"752,-5-3 0,-5 3 0,-3-3 0,-2 2 0,-2 2 0,1 0 0,-1 0 0,2 2 0,1 2 0,2 3 0,1 4-81,-1 0 1,5 2 0,-2 1 0,2 2 0,2-1 0,0 2-1,0 3 1,0 2 0,2 2 0,0 3 0,3 3 0,1 2-1,0 2 1,-1 2 0,2 0 0,-2 2 7,0 0 1,3-1-1,-3 1 1,0-1 0,0-3-1,-1 1 1,0-1 0,0-2-1,-1-2 1,-2-2 0,0-2-1,2-1 1,1-2 0,-2 0-1,-1-1 42,-1-2 0,0 0 1,0-4-1,0-1 1,0 1-1,0-1 1,0 0-1,0-2 1,0-2-1,0 1 0,0-1 1,-1 0-140,-3-3 1,2-3-1,-5-7 1,2-1 0,2-5-1,1-3 114,-2 0 0,3-6 0,-4-1 0</inkml:trace>
  <inkml:trace contextRef="#ctx0" brushRef="#br0" timeOffset="3">14235 8885 8187,'-1'-11'-28,"-3"-1"1,3 4 0,-4 1 0,-1-2 0,0-2-1,-2 1 1,2 3 20,1 7 0,1 6 0,5 4 0,3-1 0,4-3 0,2 0 0,2-4 0,-1-1 0,1-1 0,1 0 2,2 0 0,-2 0 0,3 0 1,-2 0-1,0 0 0,3 0 1,0 0-1,1-1 0,0-1 1,3-4-1,1 1 0,1-1 1,0-1-1,0 0 0,2-1 4,2 0 0,-2 2 0,2-3 0,-3 1 1,-1 0-1,1 0 0,-1 2 0,0 1 1,2 1-1,-1 0 0,1 0 0,-3 1 1,0 2-1,0 0 0,1-2-4,0-1 0,1 1 0,-1 3 0,1 0 0,2 0 0,1 0 0,-1 0 0,0 0 0,0 0 0,1 0 0,-1 0 0,0 0 0,0 0 0,1 0 0,0 0 6,1 0 0,-3 0 0,3 0 0,1 0 0,0 0 0,2 0 0,-1 0 0,0 0 0,0 0 0,1 0 0,0 0 0,-2 0 0,1 0 0,0 0 0,2 0-2,2 0 0,-3 0 0,-2 0 0,1 0 0,0 0 0,2 0 0,0 0 0,1 0 0,-3 0 0,-1 0 0,0 0 0,0 0 0,0 0 0,1 0 7,-1 0 0,-3 1 0,1 1 0,-1 2 1,0-1-1,1-2 0,-1-1 0,-2 0 0,0 0 1,-1 0-1,0 0 0,-1 0 0,-1-1 0,-2-2 1,1-1-5,-2 2 1,4 1-1,-4-1 1,0 0-1,-3-2 1,-2 1-1,0 2 1,1 1 0,2-1-1,-2-2 1,-1-1-1,-1 2 1,-1 0-1,1 2-79,0 0 1,-5 0 0,1 0-1,1 0 1,2 0 0,0 0 0,1 0 125,-1 0 1,-4 2-1,-3 1 1,-2 5-1,1 3 1,1 0-1,-2 1-12,0-1 0,-2 1 0,0 0 1,1-1-1,2 1 0,0 0 1,0 0-1,-2 3 0,-1 0 1,0 1-1,0 1 0,2 1 1,0 1-1,2 0-59,-1 2 1,-2-2 0,0 2 0,2 1 0,1-1-1,-2 1 1,1 0 0,-1 2 0,4 2 0,-1 1-1,1-1 1,1 0 0,0 0 0,1 2 33,0 2 1,0-4-1,3 1 1,1-3-1,0 0 1,-1-1-1,1 0 1,-1 0-1,0 1 1,-2-2 0,-1-2-1,-1 0 1,1-1-1,-1 1 1,-2-2 58,-3-2 0,0 1 0,-2-3 1,0 2-1,0-2 0,0-1 0,0-1 1,0-1-1,0 1 0,0 0-361,0-1 1,-2 0 0,-2-4 0,-3-3 0,-4-3 289,0-1 0,-6 0 0,-1 0 0</inkml:trace>
  <inkml:trace contextRef="#ctx0" brushRef="#br0" timeOffset="4">14421 10013 8187,'0'12'27,"-1"-4"0,-2 0 0,-2 1-3,-1 1 1,4-4 0,2-2 0,7-2-1,3-2 1,3 0 0,1 0 0,2 0-1,-1 0 1,1 0 0,-1 0 0,1 0-1,1 0 1,2 0 0,3 0-43,1 0 0,2 0 0,1 0 0,2 0 1,2 0-1,2 0 0,2 0 0,1 0 0,0 0 1,-1 0-1,3 0 0,0 0 0,2 0 1,-2 0-1,0 0 4,-3 0 0,1 0 1,1 0-1,2 0 0,-1 0 1,-2 0-1,-2 0 1,-1 1-1,2 1 0,0 2 1,1-1-1,0-2 1,0-1-1,0 0 0,1 0-21,3 0 1,-3 0 0,3-1 0,-3-2 0,-1-1 0,0 2 0,0 1-1,0-1 1,0 0 0,-1-2 0,1 1 0,0 1 0,0-1 0,0-1 51,0 2 0,0 0 1,-2 2-1,1 0 1,-2 0-1,2-1 1,-3-2-1,0 0 1,-3 0-1,2 2 1,-2 1-1,1 0 1,-3 0-1,-2 0 1,0-2 4,-1-1 1,4 1 0,-1-2 0,-3 3-1,-2 1 1,-2 0 0,0 0 0,0 0 0,-3 0-1,0 0 1,-1 0 0,1 0 0,-2 0-1,0 0-5,2 0 0,-3-1 0,2-2 1,-2-1-1,0 2 0,1 0 1,2 1-1,-1-1 0,1-2 1,-1 0-1,0 0 0,-3 0 1,0 1-1,0 1 0,-1-1 41,1-1 0,0 1 1,-1 3-1,1 0 0,0 0 1,-1 0-1,-1 1-514,-2 3 0,-3-2 0,-6 5 456,-3-2 0,3 4 0,-4-3 0</inkml:trace>
  <inkml:trace contextRef="#ctx0" brushRef="#br0" timeOffset="15.62">2745 17178 8230,'0'6'-151,"-2"-1"424,-1-5-273,1 0 0,-4 0 1,3 1-1,-1 3-8,2 4 1,0-1 0,2 0 0,0 2 0,0 2 0,0 0 0,0 1-1,0 1 1,0 1 0,0 3 0,0 0 0,0 1 9,0 0 1,0 1 0,0 5 0,0-1 0,0 0-1,-1 0 1,-1 1 0,-2-1 0,1-1 0,2-2-1,1 0 1,0-1 0,0-1 0,0-2 0,0-3-101,0-2 0,0 1 1,0 0 51,0-1 1,1-4-1,2-2 1,1 0 263,-2 3 337,-1-3-675,-1 0 1,2-5 0,2 0 45,3 0 0,4 0 0,0 0 0,1 0 0,0 0 0,-1 0 0,1 0 39,-1 0 1,1 0 0,0 0-1,-1 0 1,0 1-1,-2 2 1,-2 1 0,4-1-1,3-1 1,4 1 0,0 1-1,-2-2 1,-3 1 0,-2-1 8,1 2 1,3 1 0,1-2 0,-1 2 0,1 0 0,-1 2 0,0-2 0,-1 1 0,0 0-1,3 0 1,0-1 0,-1 0 0,0-1 0,0 0 0,-1 1 19,-1 2 1,3-3 0,0 2 0,0-1 0,1-1-1,-1 0 1,1 0 0,-2 0 0,1 0 0,-1-1 0,1 0-1,1 0 1,1-1 0,-1 2 16,-1-1 1,2 2-1,-2-1 1,1-2 0,3 0-1,-1-2 1,1 0 0,-3 0-1,0 0 1,0 0 0,3 0-1,0 0 1,-1 0-1,0 0 1,-1 0-7,-1 0 0,4 0 0,-2 0 0,2 0 0,1 0 0,0 0 0,0 1 1,1 2-1,-1 0 0,0 1 0,0 0 0,1 0 0,-1 0 0,0 0 1,1 1-4,-1 1 1,-4-2 0,1 3 0,0-1 0,2-1 0,1 1 0,1-3 0,-1 1 0,-1 0 0,-1-1 0,-1-1 0,2 1 0,2 1 0,-3-2 28,1 0 1,-1-2 0,1 0 0,-1 0-1,1 0 1,-3 0 0,1 0 0,-2 0-1,2 0 1,1 0 0,0 0 0,-3 0-1,-1 0 1,-2 0 0,2 0-26,2 0 0,-2 0 1,0 0-1,-2 0 0,2 0 1,1 0-1,2 0 0,-1 0 1,-1 0-1,0 0 0,-1 0 1,1 0-1,0 0 0,2 1 1,-2 3 0,2-3 1,-3 3-1,1-3 1,2-1-1,-1 0 1,-1 0-1,0 0 0,-1 0 1,1 0-1,0 0 1,1 0-1,1 0 1,-2 0-1,0 0 7,0 0 0,0 0 0,3 0 0,-3 0 0,0 0 0,0 0 0,3 0 0,1 0 0,0 0 0,-2 0 0,0 0 0,-1 0 0,2 0 0,0 0-14,-1 0 0,5 0 1,-6 0-1,2 0 1,1 0-1,-1 0 1,0 0-1,0 0 1,0 0-1,-2 0 1,1 0-1,0 2 1,2 0-1,0 2 1,-1-1-3,-2-2 1,1-1 0,3 0 0,0 0 0,-1 1 0,-1 2 0,-2 1 0,2-2 0,1 1 0,0-1 0,-2 2 0,-1-1 0,-1-1 0,0 1 0,1 1-4,-1-1 0,0-2 0,-3-1 0,0 0 0,-1 1 0,-1 2 0,-1 1 0,-1-2 0,1-1 1,0-1 276,-1 0 0,-3 0-122,0 0 0,-6-1 0,1-1 0,-6-4 0,-3 0-163,-1-3 0,1 2 0,3 0 0,0-2 0,0-2 0,0 0 0,1-1 0,-2 0 0,1-1 0,2-1 0,1-1 0,0-1 13,0-1 0,0 3 0,0-5 1,0-1-1,0 1 0,0 0 1,0-2-1,0 0 0,0 1 1,0 2-1,0 0 0,0 1 1,0-1-1,0 1 0,0-1-13,0 0 0,0 3 0,0 0 0,0 2 0,0 1 0,0 1 0,0-1 0,0 0 1,0 1-1,0-1 0,0 1 0,0-1 0,0 0-40,0 1 0,1-1 0,2 0 1,1 1-1,-2-1 0,1 2 1,0 1-1,0 1 0,0-1 1,0 0-1,-1 0 0,2 1 1,-1-1 150,-2-1 0,0-2 1,2 0-1,1 1 0,-2-1 1,0 1-1,-2-1 1,0 0-1,0 1 59,0-1 1,-2 4 0,-2 2-287,-3 1 1,0 2 0,1 7 150,1 4 1,-1-3-1,4 0 1,-2 0-1,0 3 1,-1 2-1,-2 2 1,0 0-1,0-1 1,1 1 73,-1-1 0,3 0 1,-2-2-1,0-3 0,0 1 1,0-1-1,1 3 0,-2 0 1,2 0-11,0-1 1,-3-4-1,3 2-183,-1 0 1,-1-4 0,1-4 0,4-4 0,6 0 0,1-3 0,2-1-750,-1-2 823,2-5 1,0 4-1,0-4 1,1 2-1,1-1 1,0 1 0,-1-1-1,-1 1 1,1 1-1,1 1 1,2 1-1,-2 1 1,-1 0 0,-1 2-3,1 1 0,-2 6 0,-1-3 0,1 1 187,-1 0 0,-3 1 1,2 6-1,-1 2 1,0 2-113,-2 2 0,-1 1 1,1 0-1,0-1 1,2-1-1,-1 1 1,-2 1-1,-1 2 0,1 0 1,2-1-1,1 1 1,-2 0-1,0-1-118,-2 1 1,1-1-1,2 1 1,0 0 0,0-1-1,0 1 1,-1 0-1,2-1 1,-1 1 0,-1 0-787,2-1 1,-1 0-1,3-2 854,-1-2 0,-1 1 0,-4 4 0</inkml:trace>
  <inkml:trace contextRef="#ctx0" brushRef="#br0" timeOffset="16.62">4594 17329 7995,'0'-8'1238,"0"0"-1291,0 6 0,0-2 1,0 8-1,0 3 1,-1 4-1,-2 0 1,-1 1-1,0 0 1,0-1-1,-1 1 0,0 0 46,0-1 1,-4 1 0,1-1-1,-1 2 1,0 2 0,1 0 0,-1-1-1,-1-1 1,-1-1 0,2-1 0,2 1-1,-1 0 1,0-2 0,2-1 8,1-1 1,-1-6 0,4 4 0,-2-1 0,1 3 0,3 2 0,3 2 0,2-2 0,0-1 0,2-1 0,-1-1-96,3 0 0,2 3 0,0-2 0,1 1 0,-1 0 0,1-2 0,0-1 0,-1-1 0,1 2 0,0-2 0,-1 0 0,1-2 0,1-1 101,2 2 1,-2-3 0,3 3 0,-3-1 0,-2-1-1,1 2 45,0-1 0,-6-1 0,-2 2 0,-3 4 0,-1 2-53,0 2 0,0 5 0,0 1 0</inkml:trace>
  <inkml:trace contextRef="#ctx0" brushRef="#br0" timeOffset="17.62">3524 16108 7045,'-7'-6'177,"1"5"0,3-4 0,-2 1 1,-1-1-174,-3-2 1,4 4 0,1-5 0,2-1 0,2-2 0,0 0 0,0-1 0,2 1 0,2-1 0,2 0 0,2-1-1,0-1 1,1-3-10,1-1 1,2 4 0,-1-1-1,1 0 1,-1 1 0,2-1 0,2 0-1,0 1 1,-1 0 0,-1 0-1,-1 2 1,-1 3 0,1 0 0,0 0-1,-1 0-20,1 1 1,0 4-1,-1-2 1,1 1 0,0 2-1,-1 1 1,1-1 0,1-1-1,1 1 1,1 2 0,0 1-1,-1 0 1,0 0 15,2 0 1,-1 4 0,-3 1 0,-1 2 0,1 2 0,0 0 0,-1 0 0,1-1 0,-1 1 0,1 1 0,0 2 0,-2-1 10,-2 1 1,2-4 0,-3-1 0,0 2-1,1 0 1,0 0 0,0-2 0,-1-1 0,1 1-1,0 2 1,0 1 0,1 1 0,0-2 0,0-3 3,-1-1 1,-1 3 0,5-3 0,0 0 0,-1 2 0,1-2-1,-1 0 1,1-1 0,0 0 0,-1 0 0,1-2 0,0 1-1,-1 0-1,1 0 0,-1 3 1,1-4-1,0 2 0,-1 0 1,1 0-1,0 1 1,-1 0-1,1 2 0,0-2 1,-2 1-1,-1-1 0,-3 2 298,0-1 1,1-2-210,-3 4-151,0-5 1,-3 2 0,2-7 7,1-1 0,0 0 1,-4-5-8,0-1-8,0 4 0,1 0-57,3 5 1,-3 1-1,4 2 1,-1 2 120,0 1 0,0 2 0,-4 4 0</inkml:trace>
  <inkml:trace contextRef="#ctx0" brushRef="#br0" timeOffset="18.62">4699 15875 7351,'7'0'-241,"1"0"146,-5 0 92,7 0 0,-7 0 0,4 0 0,2 0 0,2 0 0,0 0 0,1 0 0,1-1 0,1-2 0,2-1 0,-1 2 0,1-1 0,0 0 1,1 0 9,0 0 0,4 2 0,-2-1 0,3 0 1,0-2-1,-1 1 0,-1 2 0,4 0 0,0-2 1,-1-1-1,-2 2 0,0 0 0,1 1 0,1-1 1,0-2 11,1 1 0,-3 2 0,0 1 0,0-1 0,1-2 0,1-1 0,-1 2 1,0 0-1,-1 2 0,-1-1 0,0-2 0,-1-1 0,1 2 0,-2 1 1,-2 1-19,-1 0 0,1 0 0,0 0 0,-1 0 0,1 0 0,-1 0 0,0 0 0,-1 0 0,1 0 0,3 0 0,1 0 0,-4 1 0,-2 1 0,-1 2-15,-1-1 0,1-2 1,-1-1-1,1 0 0,0 2 1,-1 0-1,2 2 0,2-1 1,0-2-1,-1-1 1,-1 0-1,-1 0 0,-1 0 1,1 0 26,0 0 1,1 0 0,1 0 0,1 0 0,0 0 0,-3 0-1,0 0 1,1 0 0,1 0 0,2 0 0,-2 0 0,-1 0-1,-1 0 1,-1 0 0,1 0-5,-1 0 0,1 0 0,0 0 0,-1 0 0,2 0 0,1 0 0,2 0 0,-2 0 0,-1 0 0,-1 0 0,1 0 0,1 0 0,1 0 0,0 0 0,-1 0 3,1 0 0,-1 0 0,5 0 0,-3 0 0,0 0 0,-1 0 0,1 0 0,-1 0 0,1 0 0,1 0 1,0 0-1,-1 0 0,0 0 0,-1 0 0,1 0-1,-2 0 0,3 0 0,0 0 0,-1 0 0,1 1 0,-3 2 1,1 1-1,-1-2 0,1-1 0,0-1 0,-1 2 0,0 0 0,2 2 1,-2-1-2,-1-2 1,-2 3 0,1 0 0,0-2 0,-1 0 0,1-2 0,1 1 0,2 2 0,3 0 0,0 0 0,-2 0 0,-3-1 0,-1 2 9,-1-1 1,1-1 0,-1 1 0,1 2 0,0 0 0,-2 2 0,-1-2 84,-1 0-835,-6-1 637,4-4 1,-6-5-1,0-3 1,0-2-1,0-2 1,0 0 0,0-1-1,0-1 1,0-3-1,0 1 1,0-2-1,0-1 214,0-1 1,0 2-1,0 0 1,0 1 0,0 3-1,0 1 1,0 1-1,-2 2 1,0 1 0,-4 2-1,1 3-1,0 6 1,-3 3 0,5 6-1,0 1 1,2 0 0,1 1-1,0 1 1,0 1 0,0 0-1,0-3 1,0 0-125,0 0 1,4-1 0,1 1 0,0 0 0,1-1 0,-1 1 0,2-2 0,-2-1 0,2-1-45,-1 1 1,-3-3 0,1 2 0,-3 1-1,-1 2 1,0 0 0,0 1 0,0 0 0,-1-1-1,-2 1-197,-1-1 1,-1-3 0,2 0 0,-2 1 0,0 1 0,0 2 244,2 0 0,-3-1 0,-1 1 0</inkml:trace>
  <inkml:trace contextRef="#ctx0" brushRef="#br0" timeOffset="19.62">6943 16131 7941,'-4'-8'174,"-1"2"0,0-1 0,0 1 1,1-2-196,-1 2 1,3-1 0,-1 3 0,3-2 0,2-2 0,3 1 0,2 1 0,2 1 0,1-2 0,2 1 0,-1-2 0,1 0 0,1 1-29,2-2 1,0-2 0,4 0 0,2-1 0,1 0-1,1 1 1,0-1 0,0 1 0,2-2 0,1-2 0,2 0-1,1 1 1,0 2 0,1 3 66,2 1 1,1 0 0,-2-2 0,-3 1 0,-1 3 0,0 0-1,-1 3 1,-1-1 0,-2 0 0,0 1 0,1 2 0,-1 1 0,0 0-1,0 0 1,-1 0-10,-2 0 0,0 0 1,-3 0-1,0 1 1,1 2-1,-1 2 0,0 1 1,-2 2-1,1 0 1,-1 0-1,1 1 1,-1 1-1,1 2 0,-2-1 1,-1 1-10,-1 0 1,-1-1 0,0 1 0,-2 0 0,-2 0-1,1 3 1,0 0 0,-2-1 0,1-1 0,-2-1 0,0 0-1,-2-1 1,-2 1 0,-1-1 137,0 1 1,0 0 0,0-1-1,0 1-510,0 0 0,0-5 372,0 1 0,0-5 0,0 2 0</inkml:trace>
  <inkml:trace contextRef="#ctx0" brushRef="#br0" timeOffset="20.62">5745 16003 7486,'4'-12'0,"1"2"-102,2 2 0,-5-2 0,3 2 0,-1-2 0,0-2 0,-1 1 0,-1-1 0,1 0 147,1 1 0,0-1 0,-4 0 0,1 2 0,2 1 0,1 1 1,-1-1-1,1-1 0,0-2 0,0 2-19,1 2 0,-2-1 0,3 6 125,-1 5 0,-5 3 1,-5 5-1,0-1 1,-1-2-1,0-1 1,0-1-1,1 2 0,-2-1 1,1 3-1,-2 2 1,0-1-1,2-1 1,-1-1-201,1 1 0,-2 1 0,-2 2 0,1-2 0,1-1 0,0-1 0,1 1 0,-1 1 0,-1 2 0,-2 0 0,0-1 0,0 1 33,4 0 1,0-5 0,5 1 0,-3 0 0,-1 0 0,1-1 3,3 2 1,2-3 0,2-1 0,3-1 0,2-1-2,2 0 1,1-2 0,2-1-1,-1 0 1,1 0 0,0 0-1,-1 0 1,1 0 0,0 0 0,-1 0-1,1 0 1,-1 0-25,1 0 0,1 2 1,1 0-1,2 2 1,-2-1-1,-1-1 1,-1 1-1,-1 1 0,1-2 1,-1 1-1,1-1 1,-2 4-1,-1-1 123,-1 0 0,-5 0 1,2-2-1,-1 2 1,0 1-1,-2 3-86,0 2 0,-8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6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7EE21-D3E3-4A7E-AC15-1681BB0E29B6}" type="slidenum">
              <a:rPr lang="en-US"/>
              <a:pPr/>
              <a:t>19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65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BFC05-A9A3-4900-B7EF-6606F9D41A5C}" type="slidenum">
              <a:rPr lang="en-US"/>
              <a:pPr/>
              <a:t>20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8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7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D105C-CD1D-6A48-900C-FEED15B2B8F9}" type="slidenum">
              <a:rPr lang="en-US"/>
              <a:pPr/>
              <a:t>21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5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D9596C-2A37-5B48-84A7-42B425B6613C}" type="slidenum">
              <a:rPr lang="en-US"/>
              <a:pPr/>
              <a:t>22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4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DC064-CC75-6543-9E31-B4CE815BE340}" type="slidenum">
              <a:rPr lang="en-US"/>
              <a:pPr/>
              <a:t>23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3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D712F-566E-084F-8C09-EB8BE0A4ACCB}" type="slidenum">
              <a:rPr lang="en-US"/>
              <a:pPr/>
              <a:t>24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9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0A182-7A91-0842-948C-F0E2F1C9ED24}" type="slidenum">
              <a:rPr lang="en-US"/>
              <a:pPr/>
              <a:t>25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41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4FA7D1-4862-7947-A35C-244B010F1C23}" type="slidenum">
              <a:rPr lang="en-US"/>
              <a:pPr/>
              <a:t>26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8F424-B542-AA4D-8A25-BB772EAA171F}" type="slidenum">
              <a:rPr lang="en-US"/>
              <a:pPr/>
              <a:t>27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6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8653C-C57B-0249-A5B1-1A7A3F3B8ECF}" type="slidenum">
              <a:rPr lang="en-US"/>
              <a:pPr/>
              <a:t>28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01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120A9-DD94-864A-B4CF-51DB774071D1}" type="slidenum">
              <a:rPr lang="en-US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37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2E202-5D5B-A543-B293-DDE24868714B}" type="slidenum">
              <a:rPr lang="en-US"/>
              <a:pPr/>
              <a:t>30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6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31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2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2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9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4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85" y="4408813"/>
            <a:ext cx="5128131" cy="417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0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81F844C-CE69-5F10-CF68-471712DD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F6BBF0C-E08C-D5C7-8D48-7D47F4A1B3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AutoShape 11">
            <a:extLst>
              <a:ext uri="{FF2B5EF4-FFF2-40B4-BE49-F238E27FC236}">
                <a16:creationId xmlns:a16="http://schemas.microsoft.com/office/drawing/2014/main" id="{5EC42736-9819-89F0-B0ED-5A2DC5EA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0BFA420C-B99F-503D-7795-03ADF9E93C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1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</a:t>
            </a:r>
            <a:endParaRPr lang="en-US" dirty="0"/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Greedy strategy: at each iteration, add coin of the largest value that does not take us past the amount to be paid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478725" y="2685498"/>
            <a:ext cx="7945523" cy="35086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Sort</a:t>
            </a:r>
            <a:r>
              <a:rPr lang="en-US" b="1" dirty="0">
                <a:latin typeface="Courier New" charset="0"/>
              </a:rPr>
              <a:t> coins denominations by value: c</a:t>
            </a:r>
            <a:r>
              <a:rPr lang="en-US" b="1" baseline="-25000" dirty="0">
                <a:latin typeface="Courier New" charset="0"/>
              </a:rPr>
              <a:t>1</a:t>
            </a:r>
            <a:r>
              <a:rPr lang="en-US" b="1" dirty="0">
                <a:latin typeface="Courier New" charset="0"/>
              </a:rPr>
              <a:t> &lt; c</a:t>
            </a:r>
            <a:r>
              <a:rPr lang="en-US" b="1" baseline="-25000" dirty="0">
                <a:latin typeface="Courier New" charset="0"/>
              </a:rPr>
              <a:t>2</a:t>
            </a:r>
            <a:r>
              <a:rPr lang="en-US" b="1" dirty="0">
                <a:latin typeface="Courier New" charset="0"/>
              </a:rPr>
              <a:t> &lt; … &lt; </a:t>
            </a:r>
            <a:r>
              <a:rPr lang="en-US" b="1" dirty="0" err="1">
                <a:latin typeface="Courier New" charset="0"/>
              </a:rPr>
              <a:t>c</a:t>
            </a:r>
            <a:r>
              <a:rPr lang="en-US" b="1" baseline="-25000" dirty="0" err="1">
                <a:latin typeface="Courier New" charset="0"/>
              </a:rPr>
              <a:t>n</a:t>
            </a:r>
            <a:r>
              <a:rPr lang="en-US" b="1" dirty="0">
                <a:latin typeface="Courier New" charset="0"/>
              </a:rPr>
              <a:t>.</a:t>
            </a:r>
          </a:p>
          <a:p>
            <a:endParaRPr lang="en-US" b="1" dirty="0">
              <a:latin typeface="Courier New" charset="0"/>
            </a:endParaRP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S </a:t>
            </a:r>
            <a:r>
              <a:rPr lang="en-US" b="1" dirty="0">
                <a:latin typeface="Courier New" charset="0"/>
                <a:sym typeface="Symbol" charset="0"/>
              </a:rPr>
              <a:t>= {}</a:t>
            </a:r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while</a:t>
            </a:r>
            <a:r>
              <a:rPr lang="en-US" b="1" dirty="0">
                <a:latin typeface="Courier New" charset="0"/>
              </a:rPr>
              <a:t> (x </a:t>
            </a:r>
            <a:r>
              <a:rPr lang="en-US" b="1" dirty="0">
                <a:latin typeface="Courier New" charset="0"/>
                <a:sym typeface="Symbol" charset="0"/>
              </a:rPr>
              <a:t>&gt; </a:t>
            </a:r>
            <a:r>
              <a:rPr lang="en-US" b="1" dirty="0">
                <a:latin typeface="Courier New" charset="0"/>
              </a:rPr>
              <a:t>0) {</a:t>
            </a:r>
          </a:p>
          <a:p>
            <a:r>
              <a:rPr lang="en-US" b="1" dirty="0">
                <a:latin typeface="Courier New" charset="0"/>
              </a:rPr>
              <a:t>   let k be largest integer such that </a:t>
            </a:r>
            <a:r>
              <a:rPr lang="en-US" b="1" dirty="0" err="1">
                <a:latin typeface="Courier New" charset="0"/>
              </a:rPr>
              <a:t>c</a:t>
            </a:r>
            <a:r>
              <a:rPr lang="en-US" b="1" baseline="-25000" dirty="0" err="1">
                <a:latin typeface="Courier New" charset="0"/>
              </a:rPr>
              <a:t>k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&lt;= </a:t>
            </a:r>
            <a:r>
              <a:rPr lang="en-US" b="1" dirty="0">
                <a:latin typeface="Courier New" charset="0"/>
              </a:rPr>
              <a:t>x</a:t>
            </a:r>
          </a:p>
          <a:p>
            <a:r>
              <a:rPr lang="en-US" b="1" dirty="0">
                <a:latin typeface="Courier New" charset="0"/>
              </a:rPr>
              <a:t>   </a:t>
            </a:r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if</a:t>
            </a:r>
            <a:r>
              <a:rPr lang="en-US" b="1" dirty="0">
                <a:latin typeface="Courier New" charset="0"/>
              </a:rPr>
              <a:t> (k = 0)</a:t>
            </a:r>
          </a:p>
          <a:p>
            <a:r>
              <a:rPr lang="en-US" b="1" dirty="0">
                <a:latin typeface="Courier New" charset="0"/>
              </a:rPr>
              <a:t>      </a:t>
            </a:r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return</a:t>
            </a:r>
            <a:r>
              <a:rPr lang="en-US" b="1" dirty="0">
                <a:latin typeface="Courier New" charset="0"/>
              </a:rPr>
              <a:t> "no solution found"</a:t>
            </a:r>
          </a:p>
          <a:p>
            <a:r>
              <a:rPr lang="en-US" b="1" dirty="0">
                <a:latin typeface="Courier New" charset="0"/>
              </a:rPr>
              <a:t>   x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x - </a:t>
            </a:r>
            <a:r>
              <a:rPr lang="en-US" b="1" dirty="0" err="1">
                <a:latin typeface="Courier New" charset="0"/>
              </a:rPr>
              <a:t>c</a:t>
            </a:r>
            <a:r>
              <a:rPr lang="en-US" b="1" baseline="-25000" dirty="0" err="1">
                <a:latin typeface="Courier New" charset="0"/>
              </a:rPr>
              <a:t>k</a:t>
            </a:r>
            <a:endParaRPr lang="en-US" b="1" baseline="-25000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S </a:t>
            </a:r>
            <a:r>
              <a:rPr lang="en-US" b="1" dirty="0">
                <a:latin typeface="Courier New" charset="0"/>
                <a:sym typeface="Symbol" charset="0"/>
              </a:rPr>
              <a:t>= S  U  {k}</a:t>
            </a:r>
          </a:p>
          <a:p>
            <a:r>
              <a:rPr lang="en-US" b="1" dirty="0">
                <a:latin typeface="Courier New" charset="0"/>
                <a:sym typeface="Symbol" charset="0"/>
              </a:rPr>
              <a:t>}</a:t>
            </a: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  <a:sym typeface="Symbol" charset="0"/>
              </a:rPr>
              <a:t>return</a:t>
            </a:r>
            <a:r>
              <a:rPr lang="en-US" b="1" dirty="0">
                <a:latin typeface="Courier New" charset="0"/>
                <a:sym typeface="Symbol" charset="0"/>
              </a:rPr>
              <a:t> S</a:t>
            </a:r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1042677" y="3252146"/>
            <a:ext cx="104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/>
              <a:t>coins selected </a:t>
            </a:r>
            <a:endParaRPr lang="en-US" sz="1200">
              <a:sym typeface="Symbol" charset="0"/>
            </a:endParaRPr>
          </a:p>
        </p:txBody>
      </p:sp>
      <p:sp>
        <p:nvSpPr>
          <p:cNvPr id="643078" name="Line 6"/>
          <p:cNvSpPr>
            <a:spLocks noChangeShapeType="1"/>
          </p:cNvSpPr>
          <p:nvPr/>
        </p:nvSpPr>
        <p:spPr bwMode="auto">
          <a:xfrm flipH="1">
            <a:off x="866464" y="3404546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F8856F-0E8C-2442-8634-417EE381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2B5B17-0F53-472C-5E85-75FAA232D42C}"/>
                  </a:ext>
                </a:extLst>
              </p14:cNvPr>
              <p14:cNvContentPartPr/>
              <p14:nvPr/>
            </p14:nvContentPartPr>
            <p14:xfrm>
              <a:off x="662040" y="4108680"/>
              <a:ext cx="283680" cy="1263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2B5B17-0F53-472C-5E85-75FAA232D4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840" y="4092480"/>
                <a:ext cx="316080" cy="12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0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7" y="1167895"/>
            <a:ext cx="8567132" cy="471256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/>
              <a:t>Algorithm is optimal for U.S. coinage:  1, 5, 10, 25, 100</a:t>
            </a:r>
          </a:p>
          <a:p>
            <a:pPr marL="0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sz="2400" dirty="0"/>
              <a:t>	Change = D * 100 + Q * 25 + D * 10 + N * 5 + P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Consider optimal way to change </a:t>
            </a:r>
            <a:r>
              <a:rPr lang="en-US" sz="2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 &lt;= x &lt; c</a:t>
            </a:r>
            <a:r>
              <a:rPr lang="en-US" sz="2000" baseline="-25000" dirty="0"/>
              <a:t>k+1</a:t>
            </a:r>
            <a:r>
              <a:rPr lang="en-US" sz="2000" dirty="0"/>
              <a:t>: greedy takes coin k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We claim that any optimal solution must also take coin k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If not, it needs enough coins of type c</a:t>
            </a:r>
            <a:r>
              <a:rPr lang="en-US" sz="2000" baseline="-25000" dirty="0"/>
              <a:t>1</a:t>
            </a:r>
            <a:r>
              <a:rPr lang="en-US" sz="2000" dirty="0"/>
              <a:t>, …, c</a:t>
            </a:r>
            <a:r>
              <a:rPr lang="en-US" sz="2000" baseline="-25000" dirty="0"/>
              <a:t>k-1</a:t>
            </a:r>
            <a:r>
              <a:rPr lang="en-US" sz="2000" dirty="0"/>
              <a:t>  to add up to x</a:t>
            </a:r>
          </a:p>
          <a:p>
            <a:pPr lvl="1">
              <a:lnSpc>
                <a:spcPct val="150000"/>
              </a:lnSpc>
              <a:spcBef>
                <a:spcPts val="300"/>
              </a:spcBef>
            </a:pPr>
            <a:r>
              <a:rPr lang="en-US" sz="2000" dirty="0"/>
              <a:t>Problem reduces to coin-changing x - </a:t>
            </a:r>
            <a:r>
              <a:rPr lang="en-US" sz="2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 cents, which, by induction, is optimally solved by greedy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E7661-97B1-8942-8C28-08CADC45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88FBCB-C81D-6BA4-10D5-941D8EE5AA2B}"/>
                  </a:ext>
                </a:extLst>
              </p14:cNvPr>
              <p14:cNvContentPartPr/>
              <p14:nvPr/>
            </p14:nvContentPartPr>
            <p14:xfrm>
              <a:off x="4241160" y="1825560"/>
              <a:ext cx="1867680" cy="63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88FBCB-C81D-6BA4-10D5-941D8EE5A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4960" y="1809360"/>
                <a:ext cx="190008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041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214438"/>
            <a:ext cx="8793162" cy="5251801"/>
          </a:xfrm>
        </p:spPr>
        <p:txBody>
          <a:bodyPr/>
          <a:lstStyle/>
          <a:p>
            <a:r>
              <a:rPr lang="en-US" dirty="0"/>
              <a:t>Algorithm is optimal for U.S. coinage:  1, 5, 10, 25, 100</a:t>
            </a:r>
          </a:p>
          <a:p>
            <a:pPr marL="0" indent="0">
              <a:buNone/>
            </a:pPr>
            <a:r>
              <a:rPr lang="en-US" dirty="0"/>
              <a:t>Change = Dl * 100 + Q * 25 + D * 10 + N * 5 + P</a:t>
            </a:r>
          </a:p>
          <a:p>
            <a:r>
              <a:rPr lang="en-US" dirty="0"/>
              <a:t>Optimal solution: Dl	Q   D	  N   P</a:t>
            </a:r>
          </a:p>
          <a:p>
            <a:r>
              <a:rPr lang="en-US" dirty="0"/>
              <a:t>Greedy solution: Dl’	Q’   D’  N’   P’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Value &lt; 5</a:t>
            </a:r>
          </a:p>
          <a:p>
            <a:pPr marL="857250" lvl="1" indent="-457200"/>
            <a:r>
              <a:rPr lang="en-US" dirty="0"/>
              <a:t>Both optimal and greedy use the same # of coins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10 (D) &gt; Value &gt; 5 (N)</a:t>
            </a:r>
          </a:p>
          <a:p>
            <a:pPr marL="857250" lvl="1" indent="-457200"/>
            <a:r>
              <a:rPr lang="en-US" dirty="0"/>
              <a:t>Greedy uses one N and then pennies after that</a:t>
            </a:r>
          </a:p>
          <a:p>
            <a:pPr marL="857250" lvl="1" indent="-457200"/>
            <a:r>
              <a:rPr lang="en-US" dirty="0"/>
              <a:t>If OPT does not use N, then it should use pennies for the entire amount =&gt; could replace 5 P for 1 N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4636-D178-A941-B675-DD17E8AB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1214438"/>
            <a:ext cx="8229600" cy="5251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= Dl * 100 + Q * 25 + D * 10 + N * 5 + P</a:t>
            </a:r>
          </a:p>
          <a:p>
            <a:r>
              <a:rPr lang="en-US" dirty="0"/>
              <a:t>Optimal solution: Dl	Q   D	  N   P</a:t>
            </a:r>
          </a:p>
          <a:p>
            <a:r>
              <a:rPr lang="en-US" dirty="0"/>
              <a:t>Greedy solution: Dl’	Q’   D’  N’   P’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25 (Q) &gt; Value &gt; 10 (D)</a:t>
            </a:r>
          </a:p>
          <a:p>
            <a:pPr marL="857250" lvl="1" indent="-457200"/>
            <a:r>
              <a:rPr lang="en-US" dirty="0"/>
              <a:t>Greedy uses dimes (D’s)</a:t>
            </a:r>
          </a:p>
          <a:p>
            <a:pPr marL="857250" lvl="1" indent="-457200"/>
            <a:r>
              <a:rPr lang="en-US" dirty="0"/>
              <a:t>If OPT does not use D’s, it needs to use either 2 coins (2 N), or 6 coins (1 N and 5 P) or 10 coins (10 P) to cover 10 cents</a:t>
            </a:r>
          </a:p>
          <a:p>
            <a:pPr marL="857250" lvl="1" indent="-457200"/>
            <a:r>
              <a:rPr lang="en-US" dirty="0"/>
              <a:t>Could replace those with 1 D for a better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60D8D-5317-E842-A7E8-724113F5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37" y="1097928"/>
            <a:ext cx="8934263" cy="5251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= Dl * 100 + Q * 25 + D * 10 + N * 5 + P</a:t>
            </a:r>
          </a:p>
          <a:p>
            <a:r>
              <a:rPr lang="en-US" dirty="0"/>
              <a:t>Optimal solution: Dl	Q   D	  N   P</a:t>
            </a:r>
          </a:p>
          <a:p>
            <a:r>
              <a:rPr lang="en-US" dirty="0"/>
              <a:t>Greedy solution:  Dl’	Q’   D’  N’   P’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100 (Dl) &gt; Value &gt; 25 (Q)</a:t>
            </a:r>
          </a:p>
          <a:p>
            <a:pPr marL="914400" lvl="1" indent="-514350"/>
            <a:r>
              <a:rPr lang="en-US" dirty="0"/>
              <a:t>Greedy picks at least one quarter (Q), OPT does not</a:t>
            </a:r>
          </a:p>
          <a:p>
            <a:pPr marL="914400" lvl="1" indent="-514350"/>
            <a:r>
              <a:rPr lang="en-US" dirty="0"/>
              <a:t>If OPT has no Ds: take all the Ns and Ps and replace 25 cents into one quarter (Q)</a:t>
            </a:r>
          </a:p>
          <a:p>
            <a:pPr marL="914400" lvl="1" indent="-514350"/>
            <a:r>
              <a:rPr lang="en-US" dirty="0"/>
              <a:t>If OPT has 2 or fewer dimes: it uses at least 3 coins to cover one quarter, so we can replace 25 cents with 1 Q</a:t>
            </a:r>
          </a:p>
          <a:p>
            <a:pPr marL="914400" lvl="1" indent="-514350"/>
            <a:r>
              <a:rPr lang="en-US" dirty="0"/>
              <a:t>If OPT has 3 or more dimes (e.g., 40 cents: with 4 Ds): take the first 3 Ds and replace them with 1 Q and 1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AAB22-EA19-2C46-9075-AF36862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60119"/>
            <a:ext cx="8229600" cy="906462"/>
          </a:xfrm>
        </p:spPr>
        <p:txBody>
          <a:bodyPr/>
          <a:lstStyle/>
          <a:p>
            <a:r>
              <a:rPr lang="en-US" sz="3600" dirty="0"/>
              <a:t>Coin-Changing</a:t>
            </a:r>
            <a:br>
              <a:rPr lang="en-US" sz="3600" dirty="0"/>
            </a:br>
            <a:r>
              <a:rPr lang="en-US" sz="3600" dirty="0"/>
              <a:t>US Postal Denominations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40" y="1214438"/>
            <a:ext cx="8236779" cy="5076825"/>
          </a:xfrm>
        </p:spPr>
        <p:txBody>
          <a:bodyPr/>
          <a:lstStyle/>
          <a:p>
            <a:r>
              <a:rPr lang="en-US" dirty="0"/>
              <a:t>Observation:  </a:t>
            </a:r>
            <a:r>
              <a:rPr lang="en-US" dirty="0">
                <a:solidFill>
                  <a:schemeClr val="tx1"/>
                </a:solidFill>
              </a:rPr>
              <a:t>greedy algorithm is sub-optimal for US postal denominations: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$.01, .02, .03, .04, .05, .10, .20, .32, .40, .44, .50, .64, .65, .75, .79, .80, .85, .98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$1, $1.05, $2, $4.95, $5, $5.15, $18.30, $18.95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Counterexample:  </a:t>
            </a:r>
            <a:r>
              <a:rPr lang="en-US" dirty="0">
                <a:solidFill>
                  <a:schemeClr val="tx1"/>
                </a:solidFill>
              </a:rPr>
              <a:t>160¢</a:t>
            </a:r>
          </a:p>
          <a:p>
            <a:pPr lvl="1"/>
            <a:r>
              <a:rPr lang="en-US" dirty="0"/>
              <a:t>Greedy:  105, 50, 5</a:t>
            </a:r>
          </a:p>
          <a:p>
            <a:pPr lvl="1"/>
            <a:r>
              <a:rPr lang="en-US" dirty="0"/>
              <a:t>Optimal:  80, 80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1A156-8E7B-1645-A3CD-B3392739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Breakpoints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6856" cy="5076825"/>
          </a:xfrm>
        </p:spPr>
        <p:txBody>
          <a:bodyPr/>
          <a:lstStyle/>
          <a:p>
            <a:r>
              <a:rPr lang="en-US" sz="2400" dirty="0"/>
              <a:t>Road trip from Princeton to Palo Alto along fixed route</a:t>
            </a:r>
          </a:p>
          <a:p>
            <a:r>
              <a:rPr lang="en-US" sz="2400" dirty="0"/>
              <a:t>Refueling stations at certain points along the way (red marks)</a:t>
            </a:r>
          </a:p>
          <a:p>
            <a:r>
              <a:rPr lang="en-US" sz="2400" dirty="0"/>
              <a:t>Fuel capacity = C</a:t>
            </a:r>
          </a:p>
          <a:p>
            <a:r>
              <a:rPr lang="en-US" sz="2400" dirty="0"/>
              <a:t>Goal:  </a:t>
            </a:r>
          </a:p>
          <a:p>
            <a:pPr lvl="1"/>
            <a:r>
              <a:rPr lang="en-US" sz="2000" dirty="0"/>
              <a:t>makes as few refueling stops as possible</a:t>
            </a:r>
            <a:endParaRPr lang="en-US" dirty="0"/>
          </a:p>
          <a:p>
            <a:r>
              <a:rPr lang="en-US" sz="2400" dirty="0"/>
              <a:t>Greedy strategy: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g</a:t>
            </a:r>
            <a:r>
              <a:rPr lang="en-US" sz="2000" dirty="0">
                <a:solidFill>
                  <a:schemeClr val="tx1"/>
                </a:solidFill>
              </a:rPr>
              <a:t>o as far as you can before refueling</a:t>
            </a:r>
          </a:p>
        </p:txBody>
      </p:sp>
      <p:sp>
        <p:nvSpPr>
          <p:cNvPr id="653316" name="Line 4"/>
          <p:cNvSpPr>
            <a:spLocks noChangeShapeType="1"/>
          </p:cNvSpPr>
          <p:nvPr/>
        </p:nvSpPr>
        <p:spPr bwMode="auto">
          <a:xfrm>
            <a:off x="914400" y="508479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92113" y="5219728"/>
            <a:ext cx="9636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Princeton</a:t>
            </a:r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7715250" y="5234015"/>
            <a:ext cx="919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Palo Alto</a:t>
            </a:r>
          </a:p>
        </p:txBody>
      </p:sp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914400" y="5922990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1</a:t>
            </a:r>
          </a:p>
        </p:txBody>
      </p:sp>
      <p:grpSp>
        <p:nvGrpSpPr>
          <p:cNvPr id="653320" name="Group 8"/>
          <p:cNvGrpSpPr>
            <a:grpSpLocks/>
          </p:cNvGrpSpPr>
          <p:nvPr/>
        </p:nvGrpSpPr>
        <p:grpSpPr bwMode="auto">
          <a:xfrm>
            <a:off x="914400" y="4610128"/>
            <a:ext cx="1346200" cy="339725"/>
            <a:chOff x="1680" y="3344"/>
            <a:chExt cx="848" cy="214"/>
          </a:xfrm>
        </p:grpSpPr>
        <p:sp>
          <p:nvSpPr>
            <p:cNvPr id="653321" name="Line 9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2" name="Line 10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3" name="Text Box 11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grpSp>
        <p:nvGrpSpPr>
          <p:cNvPr id="653324" name="Group 12"/>
          <p:cNvGrpSpPr>
            <a:grpSpLocks/>
          </p:cNvGrpSpPr>
          <p:nvPr/>
        </p:nvGrpSpPr>
        <p:grpSpPr bwMode="auto">
          <a:xfrm>
            <a:off x="1892300" y="5219728"/>
            <a:ext cx="1346200" cy="339725"/>
            <a:chOff x="1680" y="3344"/>
            <a:chExt cx="848" cy="214"/>
          </a:xfrm>
        </p:grpSpPr>
        <p:sp>
          <p:nvSpPr>
            <p:cNvPr id="653325" name="Line 1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6" name="Line 1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27" name="Text Box 1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28" name="Rectangle 16"/>
          <p:cNvSpPr>
            <a:spLocks noChangeArrowheads="1"/>
          </p:cNvSpPr>
          <p:nvPr/>
        </p:nvSpPr>
        <p:spPr bwMode="auto">
          <a:xfrm>
            <a:off x="1905000" y="5922990"/>
            <a:ext cx="1295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2</a:t>
            </a:r>
          </a:p>
        </p:txBody>
      </p:sp>
      <p:grpSp>
        <p:nvGrpSpPr>
          <p:cNvPr id="653329" name="Group 17"/>
          <p:cNvGrpSpPr>
            <a:grpSpLocks/>
          </p:cNvGrpSpPr>
          <p:nvPr/>
        </p:nvGrpSpPr>
        <p:grpSpPr bwMode="auto">
          <a:xfrm>
            <a:off x="3200400" y="4610128"/>
            <a:ext cx="1346200" cy="339725"/>
            <a:chOff x="1680" y="3344"/>
            <a:chExt cx="848" cy="214"/>
          </a:xfrm>
        </p:grpSpPr>
        <p:sp>
          <p:nvSpPr>
            <p:cNvPr id="653330" name="Line 1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1" name="Line 1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2" name="Text Box 2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33" name="Rectangle 21"/>
          <p:cNvSpPr>
            <a:spLocks noChangeArrowheads="1"/>
          </p:cNvSpPr>
          <p:nvPr/>
        </p:nvSpPr>
        <p:spPr bwMode="auto">
          <a:xfrm>
            <a:off x="3200400" y="5922990"/>
            <a:ext cx="914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3</a:t>
            </a:r>
          </a:p>
        </p:txBody>
      </p:sp>
      <p:grpSp>
        <p:nvGrpSpPr>
          <p:cNvPr id="653334" name="Group 22"/>
          <p:cNvGrpSpPr>
            <a:grpSpLocks/>
          </p:cNvGrpSpPr>
          <p:nvPr/>
        </p:nvGrpSpPr>
        <p:grpSpPr bwMode="auto">
          <a:xfrm>
            <a:off x="4064000" y="5205440"/>
            <a:ext cx="1346200" cy="339725"/>
            <a:chOff x="1680" y="3344"/>
            <a:chExt cx="848" cy="214"/>
          </a:xfrm>
        </p:grpSpPr>
        <p:sp>
          <p:nvSpPr>
            <p:cNvPr id="653335" name="Line 2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6" name="Line 2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38" name="Rectangle 26"/>
          <p:cNvSpPr>
            <a:spLocks noChangeArrowheads="1"/>
          </p:cNvSpPr>
          <p:nvPr/>
        </p:nvSpPr>
        <p:spPr bwMode="auto">
          <a:xfrm>
            <a:off x="4114800" y="5922990"/>
            <a:ext cx="838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4</a:t>
            </a:r>
          </a:p>
        </p:txBody>
      </p:sp>
      <p:grpSp>
        <p:nvGrpSpPr>
          <p:cNvPr id="653339" name="Group 27"/>
          <p:cNvGrpSpPr>
            <a:grpSpLocks/>
          </p:cNvGrpSpPr>
          <p:nvPr/>
        </p:nvGrpSpPr>
        <p:grpSpPr bwMode="auto">
          <a:xfrm>
            <a:off x="4953000" y="4624415"/>
            <a:ext cx="1346200" cy="339725"/>
            <a:chOff x="1680" y="3344"/>
            <a:chExt cx="848" cy="214"/>
          </a:xfrm>
        </p:grpSpPr>
        <p:sp>
          <p:nvSpPr>
            <p:cNvPr id="653340" name="Line 2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1" name="Line 2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43" name="Rectangle 31"/>
          <p:cNvSpPr>
            <a:spLocks noChangeArrowheads="1"/>
          </p:cNvSpPr>
          <p:nvPr/>
        </p:nvSpPr>
        <p:spPr bwMode="auto">
          <a:xfrm>
            <a:off x="4953000" y="5922990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5</a:t>
            </a:r>
          </a:p>
        </p:txBody>
      </p:sp>
      <p:grpSp>
        <p:nvGrpSpPr>
          <p:cNvPr id="653344" name="Group 32"/>
          <p:cNvGrpSpPr>
            <a:grpSpLocks/>
          </p:cNvGrpSpPr>
          <p:nvPr/>
        </p:nvGrpSpPr>
        <p:grpSpPr bwMode="auto">
          <a:xfrm>
            <a:off x="5969000" y="5205440"/>
            <a:ext cx="1346200" cy="339725"/>
            <a:chOff x="1680" y="3344"/>
            <a:chExt cx="848" cy="214"/>
          </a:xfrm>
        </p:grpSpPr>
        <p:sp>
          <p:nvSpPr>
            <p:cNvPr id="653345" name="Line 3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6" name="Line 3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47" name="Text Box 3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48" name="Rectangle 36"/>
          <p:cNvSpPr>
            <a:spLocks noChangeArrowheads="1"/>
          </p:cNvSpPr>
          <p:nvPr/>
        </p:nvSpPr>
        <p:spPr bwMode="auto">
          <a:xfrm>
            <a:off x="6019800" y="5922990"/>
            <a:ext cx="1143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6</a:t>
            </a:r>
          </a:p>
        </p:txBody>
      </p:sp>
      <p:grpSp>
        <p:nvGrpSpPr>
          <p:cNvPr id="653349" name="Group 37"/>
          <p:cNvGrpSpPr>
            <a:grpSpLocks/>
          </p:cNvGrpSpPr>
          <p:nvPr/>
        </p:nvGrpSpPr>
        <p:grpSpPr bwMode="auto">
          <a:xfrm>
            <a:off x="7162800" y="4624415"/>
            <a:ext cx="1346200" cy="339725"/>
            <a:chOff x="1680" y="3344"/>
            <a:chExt cx="848" cy="214"/>
          </a:xfrm>
        </p:grpSpPr>
        <p:sp>
          <p:nvSpPr>
            <p:cNvPr id="653350" name="Line 3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1" name="Line 3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53352" name="Text Box 4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C</a:t>
              </a:r>
            </a:p>
          </p:txBody>
        </p:sp>
      </p:grpSp>
      <p:sp>
        <p:nvSpPr>
          <p:cNvPr id="653353" name="Rectangle 41"/>
          <p:cNvSpPr>
            <a:spLocks noChangeArrowheads="1"/>
          </p:cNvSpPr>
          <p:nvPr/>
        </p:nvSpPr>
        <p:spPr bwMode="auto">
          <a:xfrm>
            <a:off x="7162800" y="5922990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653354" name="Line 42"/>
          <p:cNvSpPr>
            <a:spLocks noChangeShapeType="1"/>
          </p:cNvSpPr>
          <p:nvPr/>
        </p:nvSpPr>
        <p:spPr bwMode="auto">
          <a:xfrm>
            <a:off x="9144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5" name="Line 43"/>
          <p:cNvSpPr>
            <a:spLocks noChangeShapeType="1"/>
          </p:cNvSpPr>
          <p:nvPr/>
        </p:nvSpPr>
        <p:spPr bwMode="auto">
          <a:xfrm>
            <a:off x="1066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6" name="Line 44"/>
          <p:cNvSpPr>
            <a:spLocks noChangeShapeType="1"/>
          </p:cNvSpPr>
          <p:nvPr/>
        </p:nvSpPr>
        <p:spPr bwMode="auto">
          <a:xfrm>
            <a:off x="12192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7" name="Line 45"/>
          <p:cNvSpPr>
            <a:spLocks noChangeShapeType="1"/>
          </p:cNvSpPr>
          <p:nvPr/>
        </p:nvSpPr>
        <p:spPr bwMode="auto">
          <a:xfrm>
            <a:off x="1371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8" name="Line 46"/>
          <p:cNvSpPr>
            <a:spLocks noChangeShapeType="1"/>
          </p:cNvSpPr>
          <p:nvPr/>
        </p:nvSpPr>
        <p:spPr bwMode="auto">
          <a:xfrm>
            <a:off x="1524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59" name="Line 47"/>
          <p:cNvSpPr>
            <a:spLocks noChangeShapeType="1"/>
          </p:cNvSpPr>
          <p:nvPr/>
        </p:nvSpPr>
        <p:spPr bwMode="auto">
          <a:xfrm>
            <a:off x="1676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0" name="Line 48"/>
          <p:cNvSpPr>
            <a:spLocks noChangeShapeType="1"/>
          </p:cNvSpPr>
          <p:nvPr/>
        </p:nvSpPr>
        <p:spPr bwMode="auto">
          <a:xfrm>
            <a:off x="1828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1" name="Line 49"/>
          <p:cNvSpPr>
            <a:spLocks noChangeShapeType="1"/>
          </p:cNvSpPr>
          <p:nvPr/>
        </p:nvSpPr>
        <p:spPr bwMode="auto">
          <a:xfrm>
            <a:off x="19050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2" name="Line 50"/>
          <p:cNvSpPr>
            <a:spLocks noChangeShapeType="1"/>
          </p:cNvSpPr>
          <p:nvPr/>
        </p:nvSpPr>
        <p:spPr bwMode="auto">
          <a:xfrm>
            <a:off x="1447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3" name="Line 51"/>
          <p:cNvSpPr>
            <a:spLocks noChangeShapeType="1"/>
          </p:cNvSpPr>
          <p:nvPr/>
        </p:nvSpPr>
        <p:spPr bwMode="auto">
          <a:xfrm>
            <a:off x="2438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4" name="Line 52"/>
          <p:cNvSpPr>
            <a:spLocks noChangeShapeType="1"/>
          </p:cNvSpPr>
          <p:nvPr/>
        </p:nvSpPr>
        <p:spPr bwMode="auto">
          <a:xfrm>
            <a:off x="2514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5" name="Line 53"/>
          <p:cNvSpPr>
            <a:spLocks noChangeShapeType="1"/>
          </p:cNvSpPr>
          <p:nvPr/>
        </p:nvSpPr>
        <p:spPr bwMode="auto">
          <a:xfrm>
            <a:off x="2667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2819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32004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3352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3429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0" name="Line 58"/>
          <p:cNvSpPr>
            <a:spLocks noChangeShapeType="1"/>
          </p:cNvSpPr>
          <p:nvPr/>
        </p:nvSpPr>
        <p:spPr bwMode="auto">
          <a:xfrm>
            <a:off x="3581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3810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2" name="Line 60"/>
          <p:cNvSpPr>
            <a:spLocks noChangeShapeType="1"/>
          </p:cNvSpPr>
          <p:nvPr/>
        </p:nvSpPr>
        <p:spPr bwMode="auto">
          <a:xfrm>
            <a:off x="41148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3" name="Line 61"/>
          <p:cNvSpPr>
            <a:spLocks noChangeShapeType="1"/>
          </p:cNvSpPr>
          <p:nvPr/>
        </p:nvSpPr>
        <p:spPr bwMode="auto">
          <a:xfrm>
            <a:off x="4724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4" name="Line 62"/>
          <p:cNvSpPr>
            <a:spLocks noChangeShapeType="1"/>
          </p:cNvSpPr>
          <p:nvPr/>
        </p:nvSpPr>
        <p:spPr bwMode="auto">
          <a:xfrm>
            <a:off x="4800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5" name="Line 63"/>
          <p:cNvSpPr>
            <a:spLocks noChangeShapeType="1"/>
          </p:cNvSpPr>
          <p:nvPr/>
        </p:nvSpPr>
        <p:spPr bwMode="auto">
          <a:xfrm>
            <a:off x="49530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6" name="Line 64"/>
          <p:cNvSpPr>
            <a:spLocks noChangeShapeType="1"/>
          </p:cNvSpPr>
          <p:nvPr/>
        </p:nvSpPr>
        <p:spPr bwMode="auto">
          <a:xfrm>
            <a:off x="5562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7" name="Line 65"/>
          <p:cNvSpPr>
            <a:spLocks noChangeShapeType="1"/>
          </p:cNvSpPr>
          <p:nvPr/>
        </p:nvSpPr>
        <p:spPr bwMode="auto">
          <a:xfrm>
            <a:off x="5638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8" name="Line 66"/>
          <p:cNvSpPr>
            <a:spLocks noChangeShapeType="1"/>
          </p:cNvSpPr>
          <p:nvPr/>
        </p:nvSpPr>
        <p:spPr bwMode="auto">
          <a:xfrm>
            <a:off x="5715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79" name="Line 67"/>
          <p:cNvSpPr>
            <a:spLocks noChangeShapeType="1"/>
          </p:cNvSpPr>
          <p:nvPr/>
        </p:nvSpPr>
        <p:spPr bwMode="auto">
          <a:xfrm>
            <a:off x="60198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0" name="Line 68"/>
          <p:cNvSpPr>
            <a:spLocks noChangeShapeType="1"/>
          </p:cNvSpPr>
          <p:nvPr/>
        </p:nvSpPr>
        <p:spPr bwMode="auto">
          <a:xfrm>
            <a:off x="6400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1" name="Line 69"/>
          <p:cNvSpPr>
            <a:spLocks noChangeShapeType="1"/>
          </p:cNvSpPr>
          <p:nvPr/>
        </p:nvSpPr>
        <p:spPr bwMode="auto">
          <a:xfrm>
            <a:off x="6477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2" name="Line 70"/>
          <p:cNvSpPr>
            <a:spLocks noChangeShapeType="1"/>
          </p:cNvSpPr>
          <p:nvPr/>
        </p:nvSpPr>
        <p:spPr bwMode="auto">
          <a:xfrm>
            <a:off x="6705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3" name="Line 71"/>
          <p:cNvSpPr>
            <a:spLocks noChangeShapeType="1"/>
          </p:cNvSpPr>
          <p:nvPr/>
        </p:nvSpPr>
        <p:spPr bwMode="auto">
          <a:xfrm>
            <a:off x="67818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4" name="Line 72"/>
          <p:cNvSpPr>
            <a:spLocks noChangeShapeType="1"/>
          </p:cNvSpPr>
          <p:nvPr/>
        </p:nvSpPr>
        <p:spPr bwMode="auto">
          <a:xfrm>
            <a:off x="69342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5" name="Line 73"/>
          <p:cNvSpPr>
            <a:spLocks noChangeShapeType="1"/>
          </p:cNvSpPr>
          <p:nvPr/>
        </p:nvSpPr>
        <p:spPr bwMode="auto">
          <a:xfrm>
            <a:off x="71628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6" name="Line 74"/>
          <p:cNvSpPr>
            <a:spLocks noChangeShapeType="1"/>
          </p:cNvSpPr>
          <p:nvPr/>
        </p:nvSpPr>
        <p:spPr bwMode="auto">
          <a:xfrm>
            <a:off x="74676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7" name="Line 75"/>
          <p:cNvSpPr>
            <a:spLocks noChangeShapeType="1"/>
          </p:cNvSpPr>
          <p:nvPr/>
        </p:nvSpPr>
        <p:spPr bwMode="auto">
          <a:xfrm>
            <a:off x="76962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8" name="Line 76"/>
          <p:cNvSpPr>
            <a:spLocks noChangeShapeType="1"/>
          </p:cNvSpPr>
          <p:nvPr/>
        </p:nvSpPr>
        <p:spPr bwMode="auto">
          <a:xfrm>
            <a:off x="77724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89" name="Line 77"/>
          <p:cNvSpPr>
            <a:spLocks noChangeShapeType="1"/>
          </p:cNvSpPr>
          <p:nvPr/>
        </p:nvSpPr>
        <p:spPr bwMode="auto">
          <a:xfrm>
            <a:off x="8001000" y="500859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3390" name="Line 78"/>
          <p:cNvSpPr>
            <a:spLocks noChangeShapeType="1"/>
          </p:cNvSpPr>
          <p:nvPr/>
        </p:nvSpPr>
        <p:spPr bwMode="auto">
          <a:xfrm>
            <a:off x="8153400" y="500859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067F24-539B-A74C-AFE3-C104C8F1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BAF94-7C6C-80C3-4837-6DB2C49909A1}"/>
                  </a:ext>
                </a:extLst>
              </p14:cNvPr>
              <p14:cNvContentPartPr/>
              <p14:nvPr/>
            </p14:nvContentPartPr>
            <p14:xfrm>
              <a:off x="1905120" y="4928400"/>
              <a:ext cx="5279760" cy="322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BAF94-7C6C-80C3-4837-6DB2C49909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8920" y="4912200"/>
                <a:ext cx="531216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5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 autoUpdateAnimBg="0"/>
      <p:bldP spid="653328" grpId="0" animBg="1" autoUpdateAnimBg="0"/>
      <p:bldP spid="653333" grpId="0" animBg="1" autoUpdateAnimBg="0"/>
      <p:bldP spid="653338" grpId="0" animBg="1" autoUpdateAnimBg="0"/>
      <p:bldP spid="653343" grpId="0" animBg="1" autoUpdateAnimBg="0"/>
      <p:bldP spid="653348" grpId="0" animBg="1" autoUpdateAnimBg="0"/>
      <p:bldP spid="65335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5093422"/>
            <a:ext cx="8229600" cy="1197841"/>
          </a:xfrm>
        </p:spPr>
        <p:txBody>
          <a:bodyPr/>
          <a:lstStyle/>
          <a:p>
            <a:r>
              <a:rPr lang="en-US" dirty="0"/>
              <a:t>Implementation:  </a:t>
            </a:r>
            <a:r>
              <a:rPr lang="en-US" dirty="0">
                <a:solidFill>
                  <a:schemeClr val="tx1"/>
                </a:solidFill>
              </a:rPr>
              <a:t>O(n log n)</a:t>
            </a:r>
          </a:p>
          <a:p>
            <a:pPr lvl="1"/>
            <a:r>
              <a:rPr lang="en-US" dirty="0"/>
              <a:t>Use binary search to select each breakpoint p 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392289" y="1536771"/>
            <a:ext cx="8118299" cy="35086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b="1" dirty="0">
                <a:latin typeface="Courier New" charset="0"/>
              </a:rPr>
              <a:t>Sort breakpoints so that: 0 = b</a:t>
            </a:r>
            <a:r>
              <a:rPr lang="en-US" b="1" baseline="-25000" dirty="0">
                <a:latin typeface="Courier New" charset="0"/>
              </a:rPr>
              <a:t>0</a:t>
            </a:r>
            <a:r>
              <a:rPr lang="en-US" b="1" dirty="0">
                <a:latin typeface="Courier New" charset="0"/>
              </a:rPr>
              <a:t> &lt; b</a:t>
            </a:r>
            <a:r>
              <a:rPr lang="en-US" b="1" baseline="-25000" dirty="0">
                <a:latin typeface="Courier New" charset="0"/>
              </a:rPr>
              <a:t>1</a:t>
            </a:r>
            <a:r>
              <a:rPr lang="en-US" b="1" dirty="0">
                <a:latin typeface="Courier New" charset="0"/>
              </a:rPr>
              <a:t> &lt; b</a:t>
            </a:r>
            <a:r>
              <a:rPr lang="en-US" b="1" baseline="-25000" dirty="0">
                <a:latin typeface="Courier New" charset="0"/>
              </a:rPr>
              <a:t>2</a:t>
            </a:r>
            <a:r>
              <a:rPr lang="en-US" b="1" dirty="0">
                <a:latin typeface="Courier New" charset="0"/>
              </a:rPr>
              <a:t> &lt; ... &lt;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n</a:t>
            </a:r>
            <a:r>
              <a:rPr lang="en-US" b="1" baseline="-25000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</a:rPr>
              <a:t>= L</a:t>
            </a: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S </a:t>
            </a:r>
            <a:r>
              <a:rPr lang="en-US" b="1" dirty="0">
                <a:latin typeface="Courier New" charset="0"/>
                <a:sym typeface="Symbol" charset="0"/>
              </a:rPr>
              <a:t>= {0}</a:t>
            </a:r>
            <a:r>
              <a:rPr lang="en-US" b="1" dirty="0">
                <a:latin typeface="Courier New" charset="0"/>
              </a:rPr>
              <a:t> </a:t>
            </a:r>
          </a:p>
          <a:p>
            <a:r>
              <a:rPr lang="en-US" b="1" dirty="0">
                <a:latin typeface="Courier New" charset="0"/>
              </a:rPr>
              <a:t>x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0</a:t>
            </a:r>
          </a:p>
          <a:p>
            <a:endParaRPr lang="en-US" b="1" dirty="0">
              <a:solidFill>
                <a:srgbClr val="003399"/>
              </a:solidFill>
              <a:latin typeface="Courier New" charset="0"/>
            </a:endParaRP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while</a:t>
            </a:r>
            <a:r>
              <a:rPr lang="en-US" b="1" dirty="0">
                <a:latin typeface="Courier New" charset="0"/>
              </a:rPr>
              <a:t> (x </a:t>
            </a:r>
            <a:r>
              <a:rPr lang="en-US" b="1" dirty="0">
                <a:latin typeface="Courier New" charset="0"/>
                <a:sym typeface="Symbol" charset="0"/>
              </a:rPr>
              <a:t>&lt;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n</a:t>
            </a:r>
            <a:r>
              <a:rPr lang="en-US" b="1" dirty="0">
                <a:latin typeface="Courier New" charset="0"/>
              </a:rPr>
              <a:t>)</a:t>
            </a:r>
          </a:p>
          <a:p>
            <a:r>
              <a:rPr lang="en-US" b="1" dirty="0">
                <a:latin typeface="Courier New" charset="0"/>
              </a:rPr>
              <a:t>   let p be largest integer such that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p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&lt;= </a:t>
            </a:r>
            <a:r>
              <a:rPr lang="en-US" b="1" dirty="0">
                <a:latin typeface="Courier New" charset="0"/>
              </a:rPr>
              <a:t>x + C</a:t>
            </a:r>
          </a:p>
          <a:p>
            <a:r>
              <a:rPr lang="en-US" b="1" dirty="0">
                <a:latin typeface="Courier New" charset="0"/>
              </a:rPr>
              <a:t>   </a:t>
            </a:r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if</a:t>
            </a:r>
            <a:r>
              <a:rPr lang="en-US" b="1" dirty="0">
                <a:latin typeface="Courier New" charset="0"/>
              </a:rPr>
              <a:t> (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p</a:t>
            </a:r>
            <a:r>
              <a:rPr lang="en-US" b="1" dirty="0">
                <a:latin typeface="Courier New" charset="0"/>
              </a:rPr>
              <a:t> = x)</a:t>
            </a:r>
          </a:p>
          <a:p>
            <a:r>
              <a:rPr lang="en-US" b="1" dirty="0">
                <a:latin typeface="Courier New" charset="0"/>
              </a:rPr>
              <a:t>      return "no solution"</a:t>
            </a:r>
          </a:p>
          <a:p>
            <a:r>
              <a:rPr lang="en-US" b="1" dirty="0">
                <a:latin typeface="Courier New" charset="0"/>
              </a:rPr>
              <a:t>   x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b</a:t>
            </a:r>
            <a:r>
              <a:rPr lang="en-US" b="1" baseline="-25000" dirty="0" err="1">
                <a:latin typeface="Courier New" charset="0"/>
              </a:rPr>
              <a:t>p</a:t>
            </a:r>
            <a:endParaRPr lang="en-US" b="1" baseline="-25000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S </a:t>
            </a:r>
            <a:r>
              <a:rPr lang="en-US" b="1" dirty="0">
                <a:latin typeface="Courier New" charset="0"/>
                <a:sym typeface="Symbol" charset="0"/>
              </a:rPr>
              <a:t>= S  U {p}</a:t>
            </a: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  <a:sym typeface="Symbol" charset="0"/>
              </a:rPr>
              <a:t>return</a:t>
            </a:r>
            <a:r>
              <a:rPr lang="en-US" b="1" dirty="0">
                <a:latin typeface="Courier New" charset="0"/>
                <a:sym typeface="Symbol" charset="0"/>
              </a:rPr>
              <a:t> S</a:t>
            </a:r>
          </a:p>
        </p:txBody>
      </p:sp>
      <p:sp>
        <p:nvSpPr>
          <p:cNvPr id="655365" name="Line 5"/>
          <p:cNvSpPr>
            <a:spLocks noChangeShapeType="1"/>
          </p:cNvSpPr>
          <p:nvPr/>
        </p:nvSpPr>
        <p:spPr bwMode="auto">
          <a:xfrm flipH="1" flipV="1">
            <a:off x="2306638" y="2382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2686050" y="2232025"/>
            <a:ext cx="1631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breakpoints selected</a:t>
            </a:r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 flipH="1" flipV="1">
            <a:off x="2305050" y="2601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2684463" y="2451100"/>
            <a:ext cx="132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current location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C08AB1-79BC-5041-9621-E46B589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E95E87-CDD2-9C31-7D6F-A32CC35FC6F1}"/>
                  </a:ext>
                </a:extLst>
              </p14:cNvPr>
              <p14:cNvContentPartPr/>
              <p14:nvPr/>
            </p14:nvContentPartPr>
            <p14:xfrm>
              <a:off x="5648400" y="2566440"/>
              <a:ext cx="1712520" cy="109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E95E87-CDD2-9C31-7D6F-A32CC35FC6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2200" y="2550240"/>
                <a:ext cx="1744920" cy="11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35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0 = g</a:t>
            </a:r>
            <a:r>
              <a:rPr lang="en-US" sz="2400" baseline="-25000" dirty="0"/>
              <a:t>0 </a:t>
            </a:r>
            <a:r>
              <a:rPr lang="en-US" sz="2400" dirty="0"/>
              <a:t> &lt; g</a:t>
            </a:r>
            <a:r>
              <a:rPr lang="en-US" sz="2400" baseline="-25000" dirty="0"/>
              <a:t>1 </a:t>
            </a:r>
            <a:r>
              <a:rPr lang="en-US" sz="2400" dirty="0"/>
              <a:t>&lt;  . . . &lt; </a:t>
            </a:r>
            <a:r>
              <a:rPr lang="en-US" sz="2400" dirty="0" err="1"/>
              <a:t>g</a:t>
            </a:r>
            <a:r>
              <a:rPr lang="en-US" sz="2400" baseline="-25000" dirty="0" err="1"/>
              <a:t>p</a:t>
            </a:r>
            <a:r>
              <a:rPr lang="en-US" sz="2400" baseline="-25000" dirty="0"/>
              <a:t> </a:t>
            </a:r>
            <a:r>
              <a:rPr lang="en-US" sz="2400" dirty="0"/>
              <a:t> = L denote set of breakpoints chosen by the greedy</a:t>
            </a:r>
          </a:p>
          <a:p>
            <a:r>
              <a:rPr lang="en-US" sz="2400" dirty="0"/>
              <a:t>Let 0 = f</a:t>
            </a:r>
            <a:r>
              <a:rPr lang="en-US" sz="2400" baseline="-25000" dirty="0"/>
              <a:t>0 </a:t>
            </a:r>
            <a:r>
              <a:rPr lang="en-US" sz="2400" dirty="0"/>
              <a:t>&lt; f</a:t>
            </a:r>
            <a:r>
              <a:rPr lang="en-US" sz="2400" baseline="-25000" dirty="0"/>
              <a:t>1 </a:t>
            </a:r>
            <a:r>
              <a:rPr lang="en-US" sz="2400" dirty="0"/>
              <a:t>&lt;  . . . &lt; </a:t>
            </a:r>
            <a:r>
              <a:rPr lang="en-US" sz="2400" dirty="0" err="1"/>
              <a:t>f</a:t>
            </a:r>
            <a:r>
              <a:rPr lang="en-US" sz="2400" baseline="-25000" dirty="0" err="1"/>
              <a:t>q</a:t>
            </a:r>
            <a:r>
              <a:rPr lang="en-US" sz="2400" baseline="-25000" dirty="0"/>
              <a:t> </a:t>
            </a:r>
            <a:r>
              <a:rPr lang="en-US" sz="2400" dirty="0"/>
              <a:t>= L denote set of breakpoints in an optimal solution with f</a:t>
            </a:r>
            <a:r>
              <a:rPr lang="en-US" sz="2400" baseline="-25000" dirty="0"/>
              <a:t>0</a:t>
            </a:r>
            <a:r>
              <a:rPr lang="en-US" sz="2400" dirty="0"/>
              <a:t> = g</a:t>
            </a:r>
            <a:r>
              <a:rPr lang="en-US" sz="2400" baseline="-25000" dirty="0"/>
              <a:t>0</a:t>
            </a:r>
            <a:r>
              <a:rPr lang="en-US" sz="2400" dirty="0"/>
              <a:t>, f</a:t>
            </a:r>
            <a:r>
              <a:rPr lang="en-US" sz="2400" baseline="-25000" dirty="0"/>
              <a:t>1</a:t>
            </a:r>
            <a:r>
              <a:rPr lang="en-US" sz="2400" dirty="0"/>
              <a:t>= g</a:t>
            </a:r>
            <a:r>
              <a:rPr lang="en-US" sz="2400" baseline="-25000" dirty="0"/>
              <a:t>1 </a:t>
            </a:r>
            <a:r>
              <a:rPr lang="en-US" sz="2400" dirty="0"/>
              <a:t>, . . . , </a:t>
            </a:r>
            <a:r>
              <a:rPr lang="en-US" sz="2400" dirty="0" err="1"/>
              <a:t>f</a:t>
            </a:r>
            <a:r>
              <a:rPr lang="en-US" sz="2400" baseline="-25000" dirty="0" err="1"/>
              <a:t>r</a:t>
            </a:r>
            <a:r>
              <a:rPr lang="en-US" sz="2400" dirty="0"/>
              <a:t> = g</a:t>
            </a:r>
            <a:r>
              <a:rPr lang="en-US" sz="2400" baseline="-25000" dirty="0"/>
              <a:t>r</a:t>
            </a:r>
            <a:endParaRPr lang="en-US" sz="2400" dirty="0"/>
          </a:p>
          <a:p>
            <a:r>
              <a:rPr lang="en-US" sz="2400" dirty="0"/>
              <a:t>Note: g</a:t>
            </a:r>
            <a:r>
              <a:rPr lang="en-US" sz="2400" baseline="-25000" dirty="0"/>
              <a:t>r+1 </a:t>
            </a:r>
            <a:r>
              <a:rPr lang="en-US" sz="2400" dirty="0"/>
              <a:t>&gt; f</a:t>
            </a:r>
            <a:r>
              <a:rPr lang="en-US" sz="2400" baseline="-25000" dirty="0"/>
              <a:t>r+1 </a:t>
            </a:r>
            <a:r>
              <a:rPr lang="en-US" sz="2400" dirty="0"/>
              <a:t> by greedy choice of algorithm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72200" y="5235220"/>
            <a:ext cx="2209800" cy="550307"/>
            <a:chOff x="6172200" y="5638800"/>
            <a:chExt cx="2209800" cy="550307"/>
          </a:xfrm>
        </p:grpSpPr>
        <p:sp>
          <p:nvSpPr>
            <p:cNvPr id="657434" name="Text Box 26"/>
            <p:cNvSpPr txBox="1">
              <a:spLocks noChangeArrowheads="1"/>
            </p:cNvSpPr>
            <p:nvPr/>
          </p:nvSpPr>
          <p:spPr bwMode="auto">
            <a:xfrm>
              <a:off x="6238875" y="5819775"/>
              <a:ext cx="21431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Century Gothic" panose="020B0502020202020204" pitchFamily="34" charset="0"/>
                </a:rPr>
                <a:t>why doesn't optimal solution drive a little further?</a:t>
              </a:r>
              <a:endParaRPr lang="en-US" sz="1200" dirty="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657435" name="Line 27"/>
            <p:cNvSpPr>
              <a:spLocks noChangeShapeType="1"/>
            </p:cNvSpPr>
            <p:nvPr/>
          </p:nvSpPr>
          <p:spPr bwMode="auto">
            <a:xfrm flipH="1" flipV="1">
              <a:off x="6172200" y="5638800"/>
              <a:ext cx="152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657436" name="Line 28"/>
          <p:cNvSpPr>
            <a:spLocks noChangeShapeType="1"/>
          </p:cNvSpPr>
          <p:nvPr/>
        </p:nvSpPr>
        <p:spPr bwMode="auto">
          <a:xfrm>
            <a:off x="6400800" y="366835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6144" y="3666770"/>
            <a:ext cx="6649631" cy="682625"/>
            <a:chOff x="186144" y="4070350"/>
            <a:chExt cx="6649631" cy="682625"/>
          </a:xfrm>
        </p:grpSpPr>
        <p:sp>
          <p:nvSpPr>
            <p:cNvPr id="657418" name="Rectangle 10"/>
            <p:cNvSpPr>
              <a:spLocks noChangeArrowheads="1"/>
            </p:cNvSpPr>
            <p:nvPr/>
          </p:nvSpPr>
          <p:spPr bwMode="auto">
            <a:xfrm>
              <a:off x="1295400" y="4448175"/>
              <a:ext cx="9906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9" name="Rectangle 11"/>
            <p:cNvSpPr>
              <a:spLocks noChangeArrowheads="1"/>
            </p:cNvSpPr>
            <p:nvPr/>
          </p:nvSpPr>
          <p:spPr bwMode="auto">
            <a:xfrm>
              <a:off x="2286000" y="4448175"/>
              <a:ext cx="1295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0" name="Rectangle 12"/>
            <p:cNvSpPr>
              <a:spLocks noChangeArrowheads="1"/>
            </p:cNvSpPr>
            <p:nvPr/>
          </p:nvSpPr>
          <p:spPr bwMode="auto">
            <a:xfrm>
              <a:off x="3581400" y="4448175"/>
              <a:ext cx="914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1" name="Rectangle 13"/>
            <p:cNvSpPr>
              <a:spLocks noChangeArrowheads="1"/>
            </p:cNvSpPr>
            <p:nvPr/>
          </p:nvSpPr>
          <p:spPr bwMode="auto">
            <a:xfrm>
              <a:off x="4495800" y="4448175"/>
              <a:ext cx="838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2" name="Rectangle 14"/>
            <p:cNvSpPr>
              <a:spLocks noChangeArrowheads="1"/>
            </p:cNvSpPr>
            <p:nvPr/>
          </p:nvSpPr>
          <p:spPr bwMode="auto">
            <a:xfrm>
              <a:off x="5334000" y="4448175"/>
              <a:ext cx="1066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23" name="Text Box 15"/>
            <p:cNvSpPr txBox="1">
              <a:spLocks noChangeArrowheads="1"/>
            </p:cNvSpPr>
            <p:nvPr/>
          </p:nvSpPr>
          <p:spPr bwMode="auto">
            <a:xfrm>
              <a:off x="186144" y="4414616"/>
              <a:ext cx="900888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entury Gothic" panose="020B0502020202020204" pitchFamily="34" charset="0"/>
                </a:rPr>
                <a:t>Greedy:</a:t>
              </a:r>
            </a:p>
          </p:txBody>
        </p:sp>
        <p:sp>
          <p:nvSpPr>
            <p:cNvPr id="657425" name="Text Box 17"/>
            <p:cNvSpPr txBox="1">
              <a:spLocks noChangeArrowheads="1"/>
            </p:cNvSpPr>
            <p:nvPr/>
          </p:nvSpPr>
          <p:spPr bwMode="auto">
            <a:xfrm>
              <a:off x="1173163" y="4079875"/>
              <a:ext cx="3476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0</a:t>
              </a:r>
            </a:p>
          </p:txBody>
        </p:sp>
        <p:sp>
          <p:nvSpPr>
            <p:cNvPr id="657426" name="Text Box 18"/>
            <p:cNvSpPr txBox="1">
              <a:spLocks noChangeArrowheads="1"/>
            </p:cNvSpPr>
            <p:nvPr/>
          </p:nvSpPr>
          <p:spPr bwMode="auto">
            <a:xfrm>
              <a:off x="2146300" y="4079875"/>
              <a:ext cx="3302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g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657427" name="Text Box 19"/>
            <p:cNvSpPr txBox="1">
              <a:spLocks noChangeArrowheads="1"/>
            </p:cNvSpPr>
            <p:nvPr/>
          </p:nvSpPr>
          <p:spPr bwMode="auto">
            <a:xfrm>
              <a:off x="3459163" y="4079875"/>
              <a:ext cx="3476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657432" name="Text Box 24"/>
            <p:cNvSpPr txBox="1">
              <a:spLocks noChangeArrowheads="1"/>
            </p:cNvSpPr>
            <p:nvPr/>
          </p:nvSpPr>
          <p:spPr bwMode="auto">
            <a:xfrm>
              <a:off x="5186363" y="4079875"/>
              <a:ext cx="33337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657437" name="Text Box 29"/>
            <p:cNvSpPr txBox="1">
              <a:spLocks noChangeArrowheads="1"/>
            </p:cNvSpPr>
            <p:nvPr/>
          </p:nvSpPr>
          <p:spPr bwMode="auto">
            <a:xfrm>
              <a:off x="6396038" y="4070350"/>
              <a:ext cx="4397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g</a:t>
              </a:r>
              <a:r>
                <a:rPr lang="en-US" sz="1400" baseline="-25000"/>
                <a:t>r+1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8856" y="4806595"/>
            <a:ext cx="8299844" cy="671513"/>
            <a:chOff x="348856" y="5210175"/>
            <a:chExt cx="8299844" cy="671513"/>
          </a:xfrm>
        </p:grpSpPr>
        <p:sp>
          <p:nvSpPr>
            <p:cNvPr id="657412" name="Rectangle 4"/>
            <p:cNvSpPr>
              <a:spLocks noChangeArrowheads="1"/>
            </p:cNvSpPr>
            <p:nvPr/>
          </p:nvSpPr>
          <p:spPr bwMode="auto">
            <a:xfrm>
              <a:off x="1295400" y="5210175"/>
              <a:ext cx="9906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3" name="Rectangle 5"/>
            <p:cNvSpPr>
              <a:spLocks noChangeArrowheads="1"/>
            </p:cNvSpPr>
            <p:nvPr/>
          </p:nvSpPr>
          <p:spPr bwMode="auto">
            <a:xfrm>
              <a:off x="2286000" y="5210175"/>
              <a:ext cx="1295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4" name="Rectangle 6"/>
            <p:cNvSpPr>
              <a:spLocks noChangeArrowheads="1"/>
            </p:cNvSpPr>
            <p:nvPr/>
          </p:nvSpPr>
          <p:spPr bwMode="auto">
            <a:xfrm>
              <a:off x="3581400" y="5210175"/>
              <a:ext cx="9144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5" name="Rectangle 7"/>
            <p:cNvSpPr>
              <a:spLocks noChangeArrowheads="1"/>
            </p:cNvSpPr>
            <p:nvPr/>
          </p:nvSpPr>
          <p:spPr bwMode="auto">
            <a:xfrm>
              <a:off x="4495800" y="5210175"/>
              <a:ext cx="8382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657416" name="Rectangle 8"/>
            <p:cNvSpPr>
              <a:spLocks noChangeArrowheads="1"/>
            </p:cNvSpPr>
            <p:nvPr/>
          </p:nvSpPr>
          <p:spPr bwMode="auto">
            <a:xfrm>
              <a:off x="5334000" y="5210175"/>
              <a:ext cx="762000" cy="304800"/>
            </a:xfrm>
            <a:prstGeom prst="rect">
              <a:avLst/>
            </a:prstGeom>
            <a:solidFill>
              <a:srgbClr val="003399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>
                <a:solidFill>
                  <a:schemeClr val="bg1"/>
                </a:solidFill>
              </a:endParaRPr>
            </a:p>
          </p:txBody>
        </p:sp>
        <p:sp>
          <p:nvSpPr>
            <p:cNvPr id="657417" name="Rectangle 9"/>
            <p:cNvSpPr>
              <a:spLocks noChangeArrowheads="1"/>
            </p:cNvSpPr>
            <p:nvPr/>
          </p:nvSpPr>
          <p:spPr bwMode="auto">
            <a:xfrm>
              <a:off x="6096000" y="5210175"/>
              <a:ext cx="2362200" cy="30480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. . .</a:t>
              </a:r>
            </a:p>
          </p:txBody>
        </p:sp>
        <p:sp>
          <p:nvSpPr>
            <p:cNvPr id="657424" name="Text Box 16"/>
            <p:cNvSpPr txBox="1">
              <a:spLocks noChangeArrowheads="1"/>
            </p:cNvSpPr>
            <p:nvPr/>
          </p:nvSpPr>
          <p:spPr bwMode="auto">
            <a:xfrm>
              <a:off x="348856" y="5238528"/>
              <a:ext cx="573875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latin typeface="Century Gothic" panose="020B0502020202020204" pitchFamily="34" charset="0"/>
                </a:rPr>
                <a:t>OPT:</a:t>
              </a:r>
            </a:p>
          </p:txBody>
        </p:sp>
        <p:sp>
          <p:nvSpPr>
            <p:cNvPr id="657428" name="Text Box 20"/>
            <p:cNvSpPr txBox="1">
              <a:spLocks noChangeArrowheads="1"/>
            </p:cNvSpPr>
            <p:nvPr/>
          </p:nvSpPr>
          <p:spPr bwMode="auto">
            <a:xfrm>
              <a:off x="1174750" y="5541963"/>
              <a:ext cx="34448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0</a:t>
              </a:r>
            </a:p>
          </p:txBody>
        </p:sp>
        <p:sp>
          <p:nvSpPr>
            <p:cNvPr id="657429" name="Text Box 21"/>
            <p:cNvSpPr txBox="1">
              <a:spLocks noChangeArrowheads="1"/>
            </p:cNvSpPr>
            <p:nvPr/>
          </p:nvSpPr>
          <p:spPr bwMode="auto">
            <a:xfrm>
              <a:off x="2147888" y="5541963"/>
              <a:ext cx="3254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657430" name="Text Box 22"/>
            <p:cNvSpPr txBox="1">
              <a:spLocks noChangeArrowheads="1"/>
            </p:cNvSpPr>
            <p:nvPr/>
          </p:nvSpPr>
          <p:spPr bwMode="auto">
            <a:xfrm>
              <a:off x="3460750" y="5541963"/>
              <a:ext cx="34448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657431" name="Text Box 23"/>
            <p:cNvSpPr txBox="1">
              <a:spLocks noChangeArrowheads="1"/>
            </p:cNvSpPr>
            <p:nvPr/>
          </p:nvSpPr>
          <p:spPr bwMode="auto">
            <a:xfrm>
              <a:off x="8315325" y="5541963"/>
              <a:ext cx="333375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q</a:t>
              </a:r>
            </a:p>
          </p:txBody>
        </p:sp>
        <p:sp>
          <p:nvSpPr>
            <p:cNvPr id="657433" name="Text Box 25"/>
            <p:cNvSpPr txBox="1">
              <a:spLocks noChangeArrowheads="1"/>
            </p:cNvSpPr>
            <p:nvPr/>
          </p:nvSpPr>
          <p:spPr bwMode="auto">
            <a:xfrm>
              <a:off x="5187950" y="5541963"/>
              <a:ext cx="330200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r</a:t>
              </a:r>
            </a:p>
          </p:txBody>
        </p:sp>
        <p:sp>
          <p:nvSpPr>
            <p:cNvPr id="657438" name="Text Box 30"/>
            <p:cNvSpPr txBox="1">
              <a:spLocks noChangeArrowheads="1"/>
            </p:cNvSpPr>
            <p:nvPr/>
          </p:nvSpPr>
          <p:spPr bwMode="auto">
            <a:xfrm>
              <a:off x="5799138" y="5541963"/>
              <a:ext cx="436562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f</a:t>
              </a:r>
              <a:r>
                <a:rPr lang="en-US" sz="1400" baseline="-25000"/>
                <a:t>r+1</a:t>
              </a:r>
            </a:p>
          </p:txBody>
        </p:sp>
      </p:grp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5334000" y="4799946"/>
            <a:ext cx="1066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6784091" y="4113907"/>
            <a:ext cx="21057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 dirty="0">
                <a:latin typeface="Century Gothic" panose="020B0502020202020204" pitchFamily="34" charset="0"/>
              </a:rPr>
              <a:t>The greedy solution has the same number of breakpoints as the optimal</a:t>
            </a:r>
            <a:endParaRPr lang="en-US" sz="1200" dirty="0">
              <a:latin typeface="Century Gothic" panose="020B0502020202020204" pitchFamily="34" charset="0"/>
              <a:sym typeface="Symbo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613E2-D422-3145-957C-A0CB39E5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36" grpId="0" animBg="1"/>
      <p:bldP spid="36" grpId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– Buying Licenses</a:t>
            </a:r>
          </a:p>
        </p:txBody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69872" cy="5076825"/>
          </a:xfrm>
        </p:spPr>
        <p:txBody>
          <a:bodyPr/>
          <a:lstStyle/>
          <a:p>
            <a:r>
              <a:rPr lang="en-US" dirty="0"/>
              <a:t>Your company needs to buy licenses for </a:t>
            </a:r>
            <a:r>
              <a:rPr lang="en-US" dirty="0">
                <a:latin typeface="Comic Sans MS" pitchFamily="66" charset="0"/>
              </a:rPr>
              <a:t>n</a:t>
            </a:r>
            <a:r>
              <a:rPr lang="en-US" dirty="0"/>
              <a:t> pieces of software</a:t>
            </a:r>
          </a:p>
          <a:p>
            <a:r>
              <a:rPr lang="en-US" dirty="0"/>
              <a:t>Licenses can be bought only one per month</a:t>
            </a:r>
          </a:p>
          <a:p>
            <a:r>
              <a:rPr lang="en-US" dirty="0"/>
              <a:t>Each license currently sells for $100, but becomes more expensive each month</a:t>
            </a:r>
          </a:p>
          <a:p>
            <a:pPr lvl="1"/>
            <a:r>
              <a:rPr lang="en-US" dirty="0"/>
              <a:t>The price increases by a factor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&gt; 1 each month</a:t>
            </a:r>
          </a:p>
          <a:p>
            <a:pPr lvl="1"/>
            <a:r>
              <a:rPr lang="en-US" dirty="0">
                <a:sym typeface="Symbol" pitchFamily="18" charset="2"/>
              </a:rPr>
              <a:t>License j will cost 100*</a:t>
            </a:r>
            <a:r>
              <a:rPr lang="en-US" dirty="0" err="1">
                <a:sym typeface="Symbol" pitchFamily="18" charset="2"/>
              </a:rPr>
              <a:t>r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baseline="30000" dirty="0" err="1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if bought t months from now</a:t>
            </a:r>
          </a:p>
          <a:p>
            <a:pPr lvl="1"/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&lt; </a:t>
            </a:r>
            <a:r>
              <a:rPr lang="en-US" dirty="0" err="1">
                <a:sym typeface="Symbol" pitchFamily="18" charset="2"/>
              </a:rPr>
              <a:t>r</a:t>
            </a:r>
            <a:r>
              <a:rPr lang="en-US" baseline="-25000" dirty="0" err="1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 for license </a:t>
            </a:r>
            <a:r>
              <a:rPr lang="en-US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&lt;  j</a:t>
            </a:r>
          </a:p>
          <a:p>
            <a:r>
              <a:rPr lang="en-US" dirty="0">
                <a:sym typeface="Symbol" pitchFamily="18" charset="2"/>
              </a:rPr>
              <a:t>In which order should the company buy the licenses, to minimize the amount of money spent?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04D590-D3D6-AE4E-A0D9-FE522376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2" y="100013"/>
            <a:ext cx="8802687" cy="906462"/>
          </a:xfrm>
        </p:spPr>
        <p:txBody>
          <a:bodyPr/>
          <a:lstStyle/>
          <a:p>
            <a:r>
              <a:rPr lang="en-US" dirty="0"/>
              <a:t>Scheduling to Minimizing Lateness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Single resource processes one job at a time</a:t>
            </a:r>
          </a:p>
          <a:p>
            <a:r>
              <a:rPr lang="en-US" sz="2400" dirty="0"/>
              <a:t>Job j requires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units of processing time, is due at time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endParaRPr lang="en-US" sz="2400" dirty="0"/>
          </a:p>
          <a:p>
            <a:r>
              <a:rPr lang="en-US" sz="2400" dirty="0"/>
              <a:t>If j starts at time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, it finishes at time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= </a:t>
            </a:r>
            <a:r>
              <a:rPr lang="en-US" sz="2400" dirty="0" err="1"/>
              <a:t>s</a:t>
            </a:r>
            <a:r>
              <a:rPr lang="en-US" sz="2400" baseline="-250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</a:p>
          <a:p>
            <a:r>
              <a:rPr lang="en-US" sz="2400" dirty="0"/>
              <a:t>Lateness: 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r>
              <a:rPr lang="en-US" sz="2400" dirty="0"/>
              <a:t> = max { 0,  </a:t>
            </a:r>
            <a:r>
              <a:rPr lang="en-US" sz="2400" dirty="0" err="1"/>
              <a:t>f</a:t>
            </a:r>
            <a:r>
              <a:rPr lang="en-US" sz="2400" baseline="-25000" dirty="0" err="1"/>
              <a:t>j</a:t>
            </a:r>
            <a:r>
              <a:rPr lang="en-US" sz="2400" dirty="0"/>
              <a:t> - </a:t>
            </a:r>
            <a:r>
              <a:rPr lang="en-US" sz="2400" dirty="0" err="1"/>
              <a:t>d</a:t>
            </a:r>
            <a:r>
              <a:rPr lang="en-US" sz="2400" baseline="-25000" dirty="0" err="1"/>
              <a:t>j</a:t>
            </a:r>
            <a:r>
              <a:rPr lang="en-US" sz="2400" dirty="0"/>
              <a:t> }</a:t>
            </a:r>
          </a:p>
          <a:p>
            <a:r>
              <a:rPr lang="en-US" sz="2400" dirty="0"/>
              <a:t>Goal:  schedule all jobs to minimize </a:t>
            </a:r>
            <a:r>
              <a:rPr lang="en-US" sz="2400" b="1" dirty="0">
                <a:solidFill>
                  <a:srgbClr val="000090"/>
                </a:solidFill>
              </a:rPr>
              <a:t>maximum</a:t>
            </a:r>
            <a:r>
              <a:rPr lang="en-US" sz="2400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lateness L = max </a:t>
            </a:r>
            <a:r>
              <a:rPr lang="en-US" sz="2400" dirty="0">
                <a:sym typeface="MT Extra" charset="0"/>
              </a:rPr>
              <a:t></a:t>
            </a:r>
            <a:r>
              <a:rPr lang="en-US" sz="2400" baseline="-25000" dirty="0"/>
              <a:t>j</a:t>
            </a:r>
            <a:endParaRPr lang="en-US" sz="2400" dirty="0"/>
          </a:p>
          <a:p>
            <a:r>
              <a:rPr lang="en-US" sz="2400" dirty="0"/>
              <a:t>Example:</a:t>
            </a:r>
          </a:p>
        </p:txBody>
      </p:sp>
      <p:grpSp>
        <p:nvGrpSpPr>
          <p:cNvPr id="352379" name="Group 123"/>
          <p:cNvGrpSpPr>
            <a:grpSpLocks/>
          </p:cNvGrpSpPr>
          <p:nvPr/>
        </p:nvGrpSpPr>
        <p:grpSpPr bwMode="auto">
          <a:xfrm>
            <a:off x="2973207" y="3851744"/>
            <a:ext cx="3048000" cy="1066800"/>
            <a:chOff x="1728" y="2304"/>
            <a:chExt cx="1824" cy="576"/>
          </a:xfrm>
        </p:grpSpPr>
        <p:sp>
          <p:nvSpPr>
            <p:cNvPr id="352356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352358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59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  <a:endParaRPr kumimoji="0" lang="en-US" sz="1400" baseline="-25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0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latin typeface="Century Gothic" panose="020B0502020202020204" pitchFamily="34" charset="0"/>
              </a:endParaRPr>
            </a:p>
          </p:txBody>
        </p:sp>
        <p:sp>
          <p:nvSpPr>
            <p:cNvPr id="352361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2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8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3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4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5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6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7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</a:t>
              </a:r>
              <a:endParaRPr kumimoji="0" lang="en-US" sz="1400" baseline="30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68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9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69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0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4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1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14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2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3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3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5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2374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15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5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latin typeface="Century Gothic" panose="020B0502020202020204" pitchFamily="34" charset="0"/>
                </a:rPr>
                <a:t>2</a:t>
              </a:r>
              <a:endParaRPr kumimoji="0" lang="en-US" sz="1400" baseline="30000">
                <a:latin typeface="Century Gothic" panose="020B0502020202020204" pitchFamily="34" charset="0"/>
              </a:endParaRPr>
            </a:p>
          </p:txBody>
        </p:sp>
        <p:sp>
          <p:nvSpPr>
            <p:cNvPr id="352376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6</a:t>
              </a:r>
              <a:endParaRPr kumimoji="0" lang="en-US" sz="1400" baseline="3000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000" y="5121927"/>
            <a:ext cx="8471710" cy="1130129"/>
            <a:chOff x="381000" y="5525442"/>
            <a:chExt cx="8471710" cy="1130129"/>
          </a:xfrm>
        </p:grpSpPr>
        <p:sp>
          <p:nvSpPr>
            <p:cNvPr id="352302" name="Line 46"/>
            <p:cNvSpPr>
              <a:spLocks noChangeShapeType="1"/>
            </p:cNvSpPr>
            <p:nvPr/>
          </p:nvSpPr>
          <p:spPr bwMode="auto">
            <a:xfrm>
              <a:off x="6096000" y="6363642"/>
              <a:ext cx="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3" name="Text Box 47"/>
            <p:cNvSpPr txBox="1">
              <a:spLocks noChangeArrowheads="1"/>
            </p:cNvSpPr>
            <p:nvPr/>
          </p:nvSpPr>
          <p:spPr bwMode="auto">
            <a:xfrm>
              <a:off x="381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52304" name="Line 48"/>
            <p:cNvSpPr>
              <a:spLocks noChangeShapeType="1"/>
            </p:cNvSpPr>
            <p:nvPr/>
          </p:nvSpPr>
          <p:spPr bwMode="auto">
            <a:xfrm rot="-5400000">
              <a:off x="838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5" name="Line 49"/>
            <p:cNvSpPr>
              <a:spLocks noChangeShapeType="1"/>
            </p:cNvSpPr>
            <p:nvPr/>
          </p:nvSpPr>
          <p:spPr bwMode="auto">
            <a:xfrm rot="-5400000">
              <a:off x="304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6" name="Line 50"/>
            <p:cNvSpPr>
              <a:spLocks noChangeShapeType="1"/>
            </p:cNvSpPr>
            <p:nvPr/>
          </p:nvSpPr>
          <p:spPr bwMode="auto">
            <a:xfrm rot="-5400000">
              <a:off x="1905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7" name="Line 51"/>
            <p:cNvSpPr>
              <a:spLocks noChangeShapeType="1"/>
            </p:cNvSpPr>
            <p:nvPr/>
          </p:nvSpPr>
          <p:spPr bwMode="auto">
            <a:xfrm rot="-5400000">
              <a:off x="1371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8" name="Line 52"/>
            <p:cNvSpPr>
              <a:spLocks noChangeShapeType="1"/>
            </p:cNvSpPr>
            <p:nvPr/>
          </p:nvSpPr>
          <p:spPr bwMode="auto">
            <a:xfrm rot="-5400000">
              <a:off x="2971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09" name="Line 53"/>
            <p:cNvSpPr>
              <a:spLocks noChangeShapeType="1"/>
            </p:cNvSpPr>
            <p:nvPr/>
          </p:nvSpPr>
          <p:spPr bwMode="auto">
            <a:xfrm rot="-5400000">
              <a:off x="2438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0" name="Line 54"/>
            <p:cNvSpPr>
              <a:spLocks noChangeShapeType="1"/>
            </p:cNvSpPr>
            <p:nvPr/>
          </p:nvSpPr>
          <p:spPr bwMode="auto">
            <a:xfrm rot="-5400000">
              <a:off x="40386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1" name="Line 55"/>
            <p:cNvSpPr>
              <a:spLocks noChangeShapeType="1"/>
            </p:cNvSpPr>
            <p:nvPr/>
          </p:nvSpPr>
          <p:spPr bwMode="auto">
            <a:xfrm rot="-5400000">
              <a:off x="3505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2" name="Line 56"/>
            <p:cNvSpPr>
              <a:spLocks noChangeShapeType="1"/>
            </p:cNvSpPr>
            <p:nvPr/>
          </p:nvSpPr>
          <p:spPr bwMode="auto">
            <a:xfrm rot="-5400000">
              <a:off x="51054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3" name="Line 57"/>
            <p:cNvSpPr>
              <a:spLocks noChangeShapeType="1"/>
            </p:cNvSpPr>
            <p:nvPr/>
          </p:nvSpPr>
          <p:spPr bwMode="auto">
            <a:xfrm rot="-5400000">
              <a:off x="45720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4" name="Line 58"/>
            <p:cNvSpPr>
              <a:spLocks noChangeShapeType="1"/>
            </p:cNvSpPr>
            <p:nvPr/>
          </p:nvSpPr>
          <p:spPr bwMode="auto">
            <a:xfrm rot="-5400000">
              <a:off x="61722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5" name="Line 59"/>
            <p:cNvSpPr>
              <a:spLocks noChangeShapeType="1"/>
            </p:cNvSpPr>
            <p:nvPr/>
          </p:nvSpPr>
          <p:spPr bwMode="auto">
            <a:xfrm rot="-5400000">
              <a:off x="5638800" y="6211242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16" name="Text Box 60"/>
            <p:cNvSpPr txBox="1">
              <a:spLocks noChangeArrowheads="1"/>
            </p:cNvSpPr>
            <p:nvPr/>
          </p:nvSpPr>
          <p:spPr bwMode="auto">
            <a:xfrm>
              <a:off x="838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52317" name="Text Box 61"/>
            <p:cNvSpPr txBox="1">
              <a:spLocks noChangeArrowheads="1"/>
            </p:cNvSpPr>
            <p:nvPr/>
          </p:nvSpPr>
          <p:spPr bwMode="auto">
            <a:xfrm>
              <a:off x="1371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52318" name="Text Box 62"/>
            <p:cNvSpPr txBox="1">
              <a:spLocks noChangeArrowheads="1"/>
            </p:cNvSpPr>
            <p:nvPr/>
          </p:nvSpPr>
          <p:spPr bwMode="auto">
            <a:xfrm>
              <a:off x="1905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52319" name="Text Box 63"/>
            <p:cNvSpPr txBox="1">
              <a:spLocks noChangeArrowheads="1"/>
            </p:cNvSpPr>
            <p:nvPr/>
          </p:nvSpPr>
          <p:spPr bwMode="auto">
            <a:xfrm>
              <a:off x="2438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52320" name="Text Box 64"/>
            <p:cNvSpPr txBox="1">
              <a:spLocks noChangeArrowheads="1"/>
            </p:cNvSpPr>
            <p:nvPr/>
          </p:nvSpPr>
          <p:spPr bwMode="auto">
            <a:xfrm>
              <a:off x="29718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52321" name="Text Box 65"/>
            <p:cNvSpPr txBox="1">
              <a:spLocks noChangeArrowheads="1"/>
            </p:cNvSpPr>
            <p:nvPr/>
          </p:nvSpPr>
          <p:spPr bwMode="auto">
            <a:xfrm>
              <a:off x="3505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52322" name="Text Box 66"/>
            <p:cNvSpPr txBox="1">
              <a:spLocks noChangeArrowheads="1"/>
            </p:cNvSpPr>
            <p:nvPr/>
          </p:nvSpPr>
          <p:spPr bwMode="auto">
            <a:xfrm>
              <a:off x="4038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52323" name="Text Box 67"/>
            <p:cNvSpPr txBox="1">
              <a:spLocks noChangeArrowheads="1"/>
            </p:cNvSpPr>
            <p:nvPr/>
          </p:nvSpPr>
          <p:spPr bwMode="auto">
            <a:xfrm>
              <a:off x="45720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52324" name="Text Box 68"/>
            <p:cNvSpPr txBox="1">
              <a:spLocks noChangeArrowheads="1"/>
            </p:cNvSpPr>
            <p:nvPr/>
          </p:nvSpPr>
          <p:spPr bwMode="auto">
            <a:xfrm>
              <a:off x="51054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352325" name="Text Box 69"/>
            <p:cNvSpPr txBox="1">
              <a:spLocks noChangeArrowheads="1"/>
            </p:cNvSpPr>
            <p:nvPr/>
          </p:nvSpPr>
          <p:spPr bwMode="auto">
            <a:xfrm>
              <a:off x="55626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352326" name="Text Box 70"/>
            <p:cNvSpPr txBox="1">
              <a:spLocks noChangeArrowheads="1"/>
            </p:cNvSpPr>
            <p:nvPr/>
          </p:nvSpPr>
          <p:spPr bwMode="auto">
            <a:xfrm>
              <a:off x="6172200" y="637793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352327" name="Line 71"/>
            <p:cNvSpPr>
              <a:spLocks noChangeShapeType="1"/>
            </p:cNvSpPr>
            <p:nvPr/>
          </p:nvSpPr>
          <p:spPr bwMode="auto">
            <a:xfrm>
              <a:off x="457200" y="6012805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8" name="Line 72"/>
            <p:cNvSpPr>
              <a:spLocks noChangeShapeType="1"/>
            </p:cNvSpPr>
            <p:nvPr/>
          </p:nvSpPr>
          <p:spPr bwMode="auto">
            <a:xfrm rot="-5400000">
              <a:off x="72390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29" name="Line 73"/>
            <p:cNvSpPr>
              <a:spLocks noChangeShapeType="1"/>
            </p:cNvSpPr>
            <p:nvPr/>
          </p:nvSpPr>
          <p:spPr bwMode="auto">
            <a:xfrm rot="-5400000">
              <a:off x="67056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0" name="Line 74"/>
            <p:cNvSpPr>
              <a:spLocks noChangeShapeType="1"/>
            </p:cNvSpPr>
            <p:nvPr/>
          </p:nvSpPr>
          <p:spPr bwMode="auto">
            <a:xfrm rot="-5400000">
              <a:off x="83058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1" name="Line 75"/>
            <p:cNvSpPr>
              <a:spLocks noChangeShapeType="1"/>
            </p:cNvSpPr>
            <p:nvPr/>
          </p:nvSpPr>
          <p:spPr bwMode="auto">
            <a:xfrm rot="-5400000">
              <a:off x="7772400" y="6196955"/>
              <a:ext cx="304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32" name="Text Box 76"/>
            <p:cNvSpPr txBox="1">
              <a:spLocks noChangeArrowheads="1"/>
            </p:cNvSpPr>
            <p:nvPr/>
          </p:nvSpPr>
          <p:spPr bwMode="auto">
            <a:xfrm>
              <a:off x="6705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12</a:t>
              </a:r>
            </a:p>
          </p:txBody>
        </p:sp>
        <p:sp>
          <p:nvSpPr>
            <p:cNvPr id="352333" name="Text Box 77"/>
            <p:cNvSpPr txBox="1">
              <a:spLocks noChangeArrowheads="1"/>
            </p:cNvSpPr>
            <p:nvPr/>
          </p:nvSpPr>
          <p:spPr bwMode="auto">
            <a:xfrm>
              <a:off x="71628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13</a:t>
              </a:r>
            </a:p>
          </p:txBody>
        </p:sp>
        <p:sp>
          <p:nvSpPr>
            <p:cNvPr id="352334" name="Text Box 78"/>
            <p:cNvSpPr txBox="1">
              <a:spLocks noChangeArrowheads="1"/>
            </p:cNvSpPr>
            <p:nvPr/>
          </p:nvSpPr>
          <p:spPr bwMode="auto">
            <a:xfrm>
              <a:off x="76962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352335" name="Text Box 79"/>
            <p:cNvSpPr txBox="1">
              <a:spLocks noChangeArrowheads="1"/>
            </p:cNvSpPr>
            <p:nvPr/>
          </p:nvSpPr>
          <p:spPr bwMode="auto">
            <a:xfrm>
              <a:off x="8229600" y="6363642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15</a:t>
              </a:r>
            </a:p>
          </p:txBody>
        </p:sp>
        <p:sp>
          <p:nvSpPr>
            <p:cNvPr id="352336" name="Line 80"/>
            <p:cNvSpPr>
              <a:spLocks noChangeShapeType="1"/>
            </p:cNvSpPr>
            <p:nvPr/>
          </p:nvSpPr>
          <p:spPr bwMode="auto">
            <a:xfrm>
              <a:off x="457200" y="6363642"/>
              <a:ext cx="80010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47244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5</a:t>
              </a:r>
              <a:r>
                <a:rPr lang="en-US" sz="1400">
                  <a:latin typeface="Century Gothic" panose="020B0502020202020204" pitchFamily="34" charset="0"/>
                </a:rPr>
                <a:t> = 14</a:t>
              </a:r>
            </a:p>
          </p:txBody>
        </p:sp>
        <p:sp>
          <p:nvSpPr>
            <p:cNvPr id="352297" name="Rectangle 41"/>
            <p:cNvSpPr>
              <a:spLocks noChangeArrowheads="1"/>
            </p:cNvSpPr>
            <p:nvPr/>
          </p:nvSpPr>
          <p:spPr bwMode="auto">
            <a:xfrm>
              <a:off x="9906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2</a:t>
              </a:r>
              <a:r>
                <a:rPr lang="en-US" sz="1400">
                  <a:latin typeface="Century Gothic" panose="020B0502020202020204" pitchFamily="34" charset="0"/>
                </a:rPr>
                <a:t> = 8</a:t>
              </a:r>
            </a:p>
          </p:txBody>
        </p:sp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2057400" y="5982642"/>
              <a:ext cx="1066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6</a:t>
              </a:r>
              <a:r>
                <a:rPr lang="en-US" sz="1400">
                  <a:latin typeface="Century Gothic" panose="020B0502020202020204" pitchFamily="34" charset="0"/>
                </a:rPr>
                <a:t> = 15</a:t>
              </a:r>
            </a:p>
          </p:txBody>
        </p:sp>
        <p:sp>
          <p:nvSpPr>
            <p:cNvPr id="352299" name="Rectangle 43"/>
            <p:cNvSpPr>
              <a:spLocks noChangeArrowheads="1"/>
            </p:cNvSpPr>
            <p:nvPr/>
          </p:nvSpPr>
          <p:spPr bwMode="auto">
            <a:xfrm>
              <a:off x="3124200" y="5982642"/>
              <a:ext cx="1600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1</a:t>
              </a:r>
              <a:r>
                <a:rPr lang="en-US" sz="1400">
                  <a:latin typeface="Century Gothic" panose="020B0502020202020204" pitchFamily="34" charset="0"/>
                </a:rPr>
                <a:t> = 6</a:t>
              </a:r>
            </a:p>
          </p:txBody>
        </p:sp>
        <p:sp>
          <p:nvSpPr>
            <p:cNvPr id="352300" name="Rectangle 44"/>
            <p:cNvSpPr>
              <a:spLocks noChangeArrowheads="1"/>
            </p:cNvSpPr>
            <p:nvPr/>
          </p:nvSpPr>
          <p:spPr bwMode="auto">
            <a:xfrm>
              <a:off x="6324600" y="5982642"/>
              <a:ext cx="21336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latin typeface="Century Gothic" panose="020B0502020202020204" pitchFamily="34" charset="0"/>
                </a:rPr>
                <a:t>d</a:t>
              </a:r>
              <a:r>
                <a:rPr lang="en-US" sz="1400" baseline="-25000">
                  <a:latin typeface="Century Gothic" panose="020B0502020202020204" pitchFamily="34" charset="0"/>
                </a:rPr>
                <a:t>4</a:t>
              </a:r>
              <a:r>
                <a:rPr lang="en-US" sz="140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01" name="Rectangle 45"/>
            <p:cNvSpPr>
              <a:spLocks noChangeArrowheads="1"/>
            </p:cNvSpPr>
            <p:nvPr/>
          </p:nvSpPr>
          <p:spPr bwMode="auto">
            <a:xfrm>
              <a:off x="457200" y="5982642"/>
              <a:ext cx="5334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d</a:t>
              </a:r>
              <a:r>
                <a:rPr lang="en-US" sz="1400" baseline="-25000" dirty="0">
                  <a:latin typeface="Century Gothic" panose="020B0502020202020204" pitchFamily="34" charset="0"/>
                </a:rPr>
                <a:t>3</a:t>
              </a:r>
              <a:r>
                <a:rPr lang="en-US" sz="1400" dirty="0">
                  <a:latin typeface="Century Gothic" panose="020B0502020202020204" pitchFamily="34" charset="0"/>
                </a:rPr>
                <a:t> = 9</a:t>
              </a:r>
            </a:p>
          </p:txBody>
        </p:sp>
        <p:sp>
          <p:nvSpPr>
            <p:cNvPr id="352347" name="Text Box 91"/>
            <p:cNvSpPr txBox="1">
              <a:spLocks noChangeArrowheads="1"/>
            </p:cNvSpPr>
            <p:nvPr/>
          </p:nvSpPr>
          <p:spPr bwMode="auto">
            <a:xfrm>
              <a:off x="57785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lateness = 0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49" name="Line 93"/>
            <p:cNvSpPr>
              <a:spLocks noChangeShapeType="1"/>
            </p:cNvSpPr>
            <p:nvPr/>
          </p:nvSpPr>
          <p:spPr bwMode="auto">
            <a:xfrm>
              <a:off x="457200" y="6363642"/>
              <a:ext cx="838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0" name="Text Box 94"/>
            <p:cNvSpPr txBox="1">
              <a:spLocks noChangeArrowheads="1"/>
            </p:cNvSpPr>
            <p:nvPr/>
          </p:nvSpPr>
          <p:spPr bwMode="auto">
            <a:xfrm>
              <a:off x="4330700" y="5525442"/>
              <a:ext cx="86562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dirty="0">
                  <a:latin typeface="Century Gothic" panose="020B0502020202020204" pitchFamily="34" charset="0"/>
                </a:rPr>
                <a:t>lateness = 2</a:t>
              </a:r>
              <a:endParaRPr lang="en-US" sz="1200" dirty="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51" name="Line 95"/>
            <p:cNvSpPr>
              <a:spLocks noChangeShapeType="1"/>
            </p:cNvSpPr>
            <p:nvPr/>
          </p:nvSpPr>
          <p:spPr bwMode="auto">
            <a:xfrm flipH="1">
              <a:off x="4746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52" name="Line 96"/>
            <p:cNvSpPr>
              <a:spLocks noChangeShapeType="1"/>
            </p:cNvSpPr>
            <p:nvPr/>
          </p:nvSpPr>
          <p:spPr bwMode="auto">
            <a:xfrm flipH="1">
              <a:off x="6324600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2377" name="Text Box 121"/>
            <p:cNvSpPr txBox="1">
              <a:spLocks noChangeArrowheads="1"/>
            </p:cNvSpPr>
            <p:nvPr/>
          </p:nvSpPr>
          <p:spPr bwMode="auto">
            <a:xfrm>
              <a:off x="7620000" y="5525442"/>
              <a:ext cx="12327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max lateness = 6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2378" name="Line 122"/>
            <p:cNvSpPr>
              <a:spLocks noChangeShapeType="1"/>
            </p:cNvSpPr>
            <p:nvPr/>
          </p:nvSpPr>
          <p:spPr bwMode="auto">
            <a:xfrm flipH="1">
              <a:off x="8429625" y="5784205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A69D-118D-3B47-BA73-9961683B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8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choice:</a:t>
            </a:r>
          </a:p>
          <a:p>
            <a:pPr lvl="1"/>
            <a:r>
              <a:rPr lang="en-US" dirty="0"/>
              <a:t>Buy licenses in decreasing order of rate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&gt;r</a:t>
            </a:r>
            <a:r>
              <a:rPr lang="en-US" baseline="-25000" dirty="0"/>
              <a:t>2</a:t>
            </a:r>
            <a:r>
              <a:rPr lang="en-US" dirty="0"/>
              <a:t>&gt;r</a:t>
            </a:r>
            <a:r>
              <a:rPr lang="en-US" baseline="-25000" dirty="0"/>
              <a:t>3</a:t>
            </a:r>
            <a:r>
              <a:rPr lang="en-US" dirty="0"/>
              <a:t>…</a:t>
            </a:r>
          </a:p>
          <a:p>
            <a:r>
              <a:rPr lang="en-US" dirty="0"/>
              <a:t>Proof of greedy choice property</a:t>
            </a:r>
          </a:p>
          <a:p>
            <a:pPr lvl="1"/>
            <a:r>
              <a:rPr lang="en-US" dirty="0"/>
              <a:t>Optimal solution: ….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…..  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&lt;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Greedy solution: ….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…..    </a:t>
            </a:r>
          </a:p>
          <a:p>
            <a:pPr lvl="1"/>
            <a:r>
              <a:rPr lang="en-US" dirty="0"/>
              <a:t>Cost by optimal solution:</a:t>
            </a:r>
          </a:p>
          <a:p>
            <a:pPr lvl="1"/>
            <a:r>
              <a:rPr lang="en-US" dirty="0"/>
              <a:t>Cost by greedy solution:</a:t>
            </a:r>
          </a:p>
          <a:p>
            <a:pPr lvl="1">
              <a:buFontTx/>
              <a:buNone/>
            </a:pPr>
            <a:r>
              <a:rPr lang="en-US" dirty="0"/>
              <a:t>CG – CO = 100 * (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30000" dirty="0" err="1"/>
              <a:t>t</a:t>
            </a:r>
            <a:r>
              <a:rPr lang="en-US" dirty="0"/>
              <a:t> + r</a:t>
            </a:r>
            <a:r>
              <a:rPr lang="en-US" baseline="-25000" dirty="0"/>
              <a:t>i</a:t>
            </a:r>
            <a:r>
              <a:rPr lang="en-US" baseline="30000" dirty="0"/>
              <a:t>t+1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 - r</a:t>
            </a:r>
            <a:r>
              <a:rPr lang="en-US" baseline="-25000" dirty="0"/>
              <a:t>j</a:t>
            </a:r>
            <a:r>
              <a:rPr lang="en-US" baseline="30000" dirty="0"/>
              <a:t>t+1</a:t>
            </a:r>
            <a:r>
              <a:rPr lang="en-US" dirty="0"/>
              <a:t>) &lt; 0</a:t>
            </a:r>
          </a:p>
          <a:p>
            <a:pPr lvl="1">
              <a:buFontTx/>
              <a:buNone/>
            </a:pPr>
            <a:r>
              <a:rPr lang="en-US" dirty="0"/>
              <a:t>r</a:t>
            </a:r>
            <a:r>
              <a:rPr lang="en-US" baseline="-25000" dirty="0"/>
              <a:t>i</a:t>
            </a:r>
            <a:r>
              <a:rPr lang="en-US" baseline="30000" dirty="0"/>
              <a:t>t+1</a:t>
            </a:r>
            <a:r>
              <a:rPr lang="en-US" dirty="0"/>
              <a:t> –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baseline="30000" dirty="0"/>
              <a:t> </a:t>
            </a:r>
            <a:r>
              <a:rPr lang="en-US" dirty="0"/>
              <a:t>&lt; r</a:t>
            </a:r>
            <a:r>
              <a:rPr lang="en-US" baseline="-25000" dirty="0"/>
              <a:t>j</a:t>
            </a:r>
            <a:r>
              <a:rPr lang="en-US" baseline="30000" dirty="0"/>
              <a:t>t+1</a:t>
            </a:r>
            <a:r>
              <a:rPr lang="en-US" dirty="0"/>
              <a:t> -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30000" dirty="0" err="1"/>
              <a:t>t</a:t>
            </a:r>
            <a:r>
              <a:rPr lang="en-US" dirty="0"/>
              <a:t> </a:t>
            </a:r>
          </a:p>
          <a:p>
            <a:pPr lvl="1">
              <a:buFontTx/>
              <a:buNone/>
            </a:pP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baseline="30000" dirty="0" err="1"/>
              <a:t>t</a:t>
            </a:r>
            <a:r>
              <a:rPr lang="en-US" dirty="0"/>
              <a:t>(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-1) &lt; </a:t>
            </a:r>
            <a:r>
              <a:rPr lang="en-US" dirty="0" err="1"/>
              <a:t>r</a:t>
            </a:r>
            <a:r>
              <a:rPr lang="en-US" baseline="-25000" dirty="0" err="1"/>
              <a:t>j</a:t>
            </a:r>
            <a:r>
              <a:rPr lang="en-US" baseline="30000" dirty="0" err="1"/>
              <a:t>t</a:t>
            </a:r>
            <a:r>
              <a:rPr lang="en-US" dirty="0"/>
              <a:t>(r</a:t>
            </a:r>
            <a:r>
              <a:rPr lang="en-US" baseline="-25000" dirty="0"/>
              <a:t>j</a:t>
            </a:r>
            <a:r>
              <a:rPr lang="en-US" dirty="0"/>
              <a:t>-1)</a:t>
            </a:r>
          </a:p>
        </p:txBody>
      </p:sp>
      <p:sp>
        <p:nvSpPr>
          <p:cNvPr id="936964" name="Rectangle 4"/>
          <p:cNvSpPr>
            <a:spLocks noChangeArrowheads="1"/>
          </p:cNvSpPr>
          <p:nvPr/>
        </p:nvSpPr>
        <p:spPr bwMode="auto">
          <a:xfrm>
            <a:off x="4967179" y="3944938"/>
            <a:ext cx="3049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+ 100*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t+1</a:t>
            </a:r>
          </a:p>
        </p:txBody>
      </p:sp>
      <p:sp>
        <p:nvSpPr>
          <p:cNvPr id="936965" name="Rectangle 5"/>
          <p:cNvSpPr>
            <a:spLocks noChangeArrowheads="1"/>
          </p:cNvSpPr>
          <p:nvPr/>
        </p:nvSpPr>
        <p:spPr bwMode="auto">
          <a:xfrm>
            <a:off x="4967179" y="4403725"/>
            <a:ext cx="30492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</a:t>
            </a:r>
            <a:r>
              <a:rPr lang="en-US" sz="28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+ 100* r</a:t>
            </a:r>
            <a:r>
              <a:rPr lang="en-US" sz="2800" baseline="-25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800" baseline="3000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t+1</a:t>
            </a:r>
          </a:p>
        </p:txBody>
      </p:sp>
      <p:sp>
        <p:nvSpPr>
          <p:cNvPr id="936966" name="Rectangle 6"/>
          <p:cNvSpPr>
            <a:spLocks noChangeArrowheads="1"/>
          </p:cNvSpPr>
          <p:nvPr/>
        </p:nvSpPr>
        <p:spPr bwMode="auto">
          <a:xfrm>
            <a:off x="3621088" y="5794375"/>
            <a:ext cx="35365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latin typeface="Century Gothic" panose="020B0502020202020204" pitchFamily="34" charset="0"/>
              </a:rPr>
              <a:t>OK! (because </a:t>
            </a:r>
            <a:r>
              <a:rPr lang="en-US" sz="2400" dirty="0" err="1">
                <a:latin typeface="Century Gothic" panose="020B0502020202020204" pitchFamily="34" charset="0"/>
              </a:rPr>
              <a:t>r</a:t>
            </a:r>
            <a:r>
              <a:rPr lang="en-US" sz="2400" baseline="-25000" dirty="0" err="1">
                <a:latin typeface="Century Gothic" panose="020B0502020202020204" pitchFamily="34" charset="0"/>
              </a:rPr>
              <a:t>i</a:t>
            </a:r>
            <a:r>
              <a:rPr lang="en-US" sz="2400" dirty="0">
                <a:latin typeface="Century Gothic" panose="020B0502020202020204" pitchFamily="34" charset="0"/>
              </a:rPr>
              <a:t> &lt; </a:t>
            </a:r>
            <a:r>
              <a:rPr lang="en-US" sz="2400" dirty="0" err="1">
                <a:latin typeface="Century Gothic" panose="020B0502020202020204" pitchFamily="34" charset="0"/>
              </a:rPr>
              <a:t>r</a:t>
            </a:r>
            <a:r>
              <a:rPr lang="en-US" sz="2400" baseline="-25000" dirty="0" err="1">
                <a:latin typeface="Century Gothic" panose="020B0502020202020204" pitchFamily="34" charset="0"/>
              </a:rPr>
              <a:t>j</a:t>
            </a:r>
            <a:r>
              <a:rPr lang="en-US" sz="2400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A150D1-0F4D-5748-B0B9-374825FF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3DBC62-626B-C9F4-32F7-F7540C1258DA}"/>
                  </a:ext>
                </a:extLst>
              </p14:cNvPr>
              <p14:cNvContentPartPr/>
              <p14:nvPr/>
            </p14:nvContentPartPr>
            <p14:xfrm>
              <a:off x="661680" y="3131640"/>
              <a:ext cx="5501520" cy="337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3DBC62-626B-C9F4-32F7-F7540C125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480" y="3115440"/>
                <a:ext cx="5533920" cy="340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/>
      <p:bldP spid="936965" grpId="0"/>
      <p:bldP spid="9369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602662" cy="1654175"/>
          </a:xfrm>
        </p:spPr>
        <p:txBody>
          <a:bodyPr/>
          <a:lstStyle/>
          <a:p>
            <a:pPr eaLnBrk="1" hangingPunct="1"/>
            <a:r>
              <a:rPr lang="en-US" sz="2400"/>
              <a:t>Applications that involve not only a set of items, but also the connections between them</a:t>
            </a:r>
          </a:p>
        </p:txBody>
      </p:sp>
      <p:pic>
        <p:nvPicPr>
          <p:cNvPr id="124934" name="Picture 4" descr="BasicHyperTex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281238" y="4160838"/>
            <a:ext cx="1357312" cy="1770062"/>
          </a:xfrm>
          <a:noFill/>
        </p:spPr>
      </p:pic>
      <p:pic>
        <p:nvPicPr>
          <p:cNvPr id="124935" name="Picture 5" descr="BS0036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2838" y="2163763"/>
            <a:ext cx="1920875" cy="139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6" name="Picture 6" descr="BS00892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0" y="2147888"/>
            <a:ext cx="1679575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7" name="Text Box 7"/>
          <p:cNvSpPr txBox="1">
            <a:spLocks noChangeArrowheads="1"/>
          </p:cNvSpPr>
          <p:nvPr/>
        </p:nvSpPr>
        <p:spPr bwMode="auto">
          <a:xfrm>
            <a:off x="6169025" y="3635375"/>
            <a:ext cx="2387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Computer networks</a:t>
            </a:r>
          </a:p>
        </p:txBody>
      </p:sp>
      <p:sp>
        <p:nvSpPr>
          <p:cNvPr id="124938" name="Text Box 8"/>
          <p:cNvSpPr txBox="1">
            <a:spLocks noChangeArrowheads="1"/>
          </p:cNvSpPr>
          <p:nvPr/>
        </p:nvSpPr>
        <p:spPr bwMode="auto">
          <a:xfrm>
            <a:off x="5532438" y="6048375"/>
            <a:ext cx="9925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Circuits</a:t>
            </a:r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3917950" y="3635375"/>
            <a:ext cx="1327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Schedules</a:t>
            </a:r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>
            <a:off x="2354263" y="6048375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Hypertext</a:t>
            </a:r>
          </a:p>
        </p:txBody>
      </p:sp>
      <p:pic>
        <p:nvPicPr>
          <p:cNvPr id="124941" name="Picture 11" descr="cla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/>
          <a:srcRect/>
          <a:stretch>
            <a:fillRect/>
          </a:stretch>
        </p:blipFill>
        <p:spPr>
          <a:xfrm>
            <a:off x="857250" y="2252663"/>
            <a:ext cx="1997075" cy="1360487"/>
          </a:xfrm>
          <a:noFill/>
        </p:spPr>
      </p:pic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1319213" y="363537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Maps</a:t>
            </a:r>
          </a:p>
        </p:txBody>
      </p:sp>
      <p:pic>
        <p:nvPicPr>
          <p:cNvPr id="124943" name="Picture 13" descr="circuit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4963" y="4160838"/>
            <a:ext cx="1154112" cy="178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22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1AFD0F-2659-904F-8EC2-6BC24CC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3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Graphs - Background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768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Graphs</a:t>
            </a:r>
            <a:r>
              <a:rPr lang="en-US" dirty="0"/>
              <a:t> = a set of nodes (vertices) with edges (links) between them.</a:t>
            </a:r>
          </a:p>
          <a:p>
            <a:pPr eaLnBrk="1" hangingPunct="1">
              <a:buFontTx/>
              <a:buNone/>
            </a:pPr>
            <a:r>
              <a:rPr lang="en-US" sz="2400" dirty="0"/>
              <a:t>Notations:</a:t>
            </a:r>
          </a:p>
          <a:p>
            <a:pPr eaLnBrk="1" hangingPunct="1"/>
            <a:r>
              <a:rPr lang="en-US" sz="2400" dirty="0"/>
              <a:t>G = (V, E) - graph</a:t>
            </a:r>
          </a:p>
          <a:p>
            <a:pPr eaLnBrk="1" hangingPunct="1"/>
            <a:r>
              <a:rPr lang="en-US" sz="2400" dirty="0"/>
              <a:t>V = set of vertices	</a:t>
            </a:r>
            <a:r>
              <a:rPr lang="en-US" sz="2400" dirty="0">
                <a:sym typeface="Symbol" pitchFamily="-106" charset="2"/>
              </a:rPr>
              <a:t>(size of V = n)</a:t>
            </a:r>
          </a:p>
          <a:p>
            <a:pPr eaLnBrk="1" hangingPunct="1"/>
            <a:r>
              <a:rPr lang="en-US" sz="2400" dirty="0"/>
              <a:t>E = set of edges		</a:t>
            </a:r>
            <a:r>
              <a:rPr lang="en-US" sz="2400" dirty="0">
                <a:sym typeface="Symbol" pitchFamily="-106" charset="2"/>
              </a:rPr>
              <a:t>(size of E = m)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127003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7004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7005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7006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7007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8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9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0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1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2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13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26995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6996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6997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6998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6999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0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1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02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7673" name="Text Box 25"/>
          <p:cNvSpPr txBox="1">
            <a:spLocks noChangeArrowheads="1"/>
          </p:cNvSpPr>
          <p:nvPr/>
        </p:nvSpPr>
        <p:spPr bwMode="auto">
          <a:xfrm>
            <a:off x="1195179" y="5738813"/>
            <a:ext cx="11592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Directed</a:t>
            </a:r>
          </a:p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graph</a:t>
            </a:r>
          </a:p>
        </p:txBody>
      </p:sp>
      <p:sp>
        <p:nvSpPr>
          <p:cNvPr id="667674" name="Text Box 26"/>
          <p:cNvSpPr txBox="1">
            <a:spLocks noChangeArrowheads="1"/>
          </p:cNvSpPr>
          <p:nvPr/>
        </p:nvSpPr>
        <p:spPr bwMode="auto">
          <a:xfrm>
            <a:off x="3759231" y="5738813"/>
            <a:ext cx="14382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</a:t>
            </a:r>
          </a:p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graph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126988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6989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6990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6991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6992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3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94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7683" name="Text Box 35"/>
          <p:cNvSpPr txBox="1">
            <a:spLocks noChangeArrowheads="1"/>
          </p:cNvSpPr>
          <p:nvPr/>
        </p:nvSpPr>
        <p:spPr bwMode="auto">
          <a:xfrm>
            <a:off x="6595735" y="5738813"/>
            <a:ext cx="101983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Acyclic</a:t>
            </a:r>
          </a:p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graph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18B5B-03C3-564D-9A72-556EE1B7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0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 build="p"/>
      <p:bldP spid="667673" grpId="0"/>
      <p:bldP spid="667674" grpId="0"/>
      <p:bldP spid="6676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Types of Graphs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4935537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A graph is </a:t>
            </a:r>
            <a:r>
              <a:rPr lang="en-US" sz="2400" b="1"/>
              <a:t>connected</a:t>
            </a:r>
            <a:r>
              <a:rPr lang="en-US" sz="2400"/>
              <a:t> if there is a path between every two vertices</a:t>
            </a:r>
          </a:p>
          <a:p>
            <a:pPr eaLnBrk="1" hangingPunct="1">
              <a:lnSpc>
                <a:spcPct val="120000"/>
              </a:lnSpc>
            </a:pPr>
            <a:endParaRPr lang="en-US" sz="2400"/>
          </a:p>
          <a:p>
            <a:pPr eaLnBrk="1" hangingPunct="1">
              <a:lnSpc>
                <a:spcPct val="120000"/>
              </a:lnSpc>
            </a:pPr>
            <a:endParaRPr lang="en-US" sz="2400"/>
          </a:p>
          <a:p>
            <a:pPr eaLnBrk="1" hangingPunct="1">
              <a:lnSpc>
                <a:spcPct val="120000"/>
              </a:lnSpc>
            </a:pPr>
            <a:r>
              <a:rPr lang="en-US" sz="2400"/>
              <a:t>A </a:t>
            </a:r>
            <a:r>
              <a:rPr lang="en-US" sz="2400" b="1"/>
              <a:t>bipartite graph</a:t>
            </a:r>
            <a:r>
              <a:rPr lang="en-US" sz="2400"/>
              <a:t> is an undirected graph G = (V, E) in which V = V</a:t>
            </a:r>
            <a:r>
              <a:rPr lang="en-US" sz="2400" baseline="-25000"/>
              <a:t>1 </a:t>
            </a:r>
            <a:r>
              <a:rPr lang="en-US" sz="2400"/>
              <a:t>+ V</a:t>
            </a:r>
            <a:r>
              <a:rPr lang="en-US" sz="2400" baseline="-25000"/>
              <a:t>2</a:t>
            </a:r>
            <a:r>
              <a:rPr lang="en-US" sz="2400"/>
              <a:t> and there are edges only between vertices in V</a:t>
            </a:r>
            <a:r>
              <a:rPr lang="en-US" sz="2400" baseline="-25000"/>
              <a:t>1</a:t>
            </a:r>
            <a:r>
              <a:rPr lang="en-US" sz="2400"/>
              <a:t> and V</a:t>
            </a:r>
            <a:r>
              <a:rPr lang="en-US" sz="2400" baseline="-25000"/>
              <a:t>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94313" y="1370013"/>
            <a:ext cx="1463675" cy="1376362"/>
            <a:chOff x="2099" y="2677"/>
            <a:chExt cx="922" cy="867"/>
          </a:xfrm>
        </p:grpSpPr>
        <p:sp>
          <p:nvSpPr>
            <p:cNvPr id="129059" name="Oval 5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9060" name="Oval 6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9061" name="Oval 7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9062" name="Oval 8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63" name="Line 9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4" name="Line 10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5" name="Line 11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66" name="Line 12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8685" name="Text Box 13"/>
          <p:cNvSpPr txBox="1">
            <a:spLocks noChangeArrowheads="1"/>
          </p:cNvSpPr>
          <p:nvPr/>
        </p:nvSpPr>
        <p:spPr bwMode="auto">
          <a:xfrm>
            <a:off x="5271855" y="2932113"/>
            <a:ext cx="1492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Connected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126288" y="1370013"/>
            <a:ext cx="1463675" cy="1376362"/>
            <a:chOff x="4489" y="863"/>
            <a:chExt cx="922" cy="867"/>
          </a:xfrm>
        </p:grpSpPr>
        <p:sp>
          <p:nvSpPr>
            <p:cNvPr id="129053" name="Oval 15"/>
            <p:cNvSpPr>
              <a:spLocks noChangeArrowheads="1"/>
            </p:cNvSpPr>
            <p:nvPr/>
          </p:nvSpPr>
          <p:spPr bwMode="auto">
            <a:xfrm>
              <a:off x="4490" y="86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9054" name="Oval 16"/>
            <p:cNvSpPr>
              <a:spLocks noChangeArrowheads="1"/>
            </p:cNvSpPr>
            <p:nvPr/>
          </p:nvSpPr>
          <p:spPr bwMode="auto">
            <a:xfrm>
              <a:off x="5127" y="8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9055" name="Oval 17"/>
            <p:cNvSpPr>
              <a:spLocks noChangeArrowheads="1"/>
            </p:cNvSpPr>
            <p:nvPr/>
          </p:nvSpPr>
          <p:spPr bwMode="auto">
            <a:xfrm>
              <a:off x="4489" y="147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9056" name="Oval 18"/>
            <p:cNvSpPr>
              <a:spLocks noChangeArrowheads="1"/>
            </p:cNvSpPr>
            <p:nvPr/>
          </p:nvSpPr>
          <p:spPr bwMode="auto">
            <a:xfrm>
              <a:off x="5127" y="147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57" name="Line 19"/>
            <p:cNvSpPr>
              <a:spLocks noChangeShapeType="1"/>
            </p:cNvSpPr>
            <p:nvPr/>
          </p:nvSpPr>
          <p:spPr bwMode="auto">
            <a:xfrm>
              <a:off x="5263" y="112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8" name="Line 20"/>
            <p:cNvSpPr>
              <a:spLocks noChangeShapeType="1"/>
            </p:cNvSpPr>
            <p:nvPr/>
          </p:nvSpPr>
          <p:spPr bwMode="auto">
            <a:xfrm flipH="1">
              <a:off x="4732" y="108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8693" name="Text Box 21"/>
          <p:cNvSpPr txBox="1">
            <a:spLocks noChangeArrowheads="1"/>
          </p:cNvSpPr>
          <p:nvPr/>
        </p:nvSpPr>
        <p:spPr bwMode="auto">
          <a:xfrm>
            <a:off x="6890630" y="2932113"/>
            <a:ext cx="1919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Not connected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364163" y="4016375"/>
            <a:ext cx="3560762" cy="1981200"/>
            <a:chOff x="3379" y="2530"/>
            <a:chExt cx="2243" cy="1248"/>
          </a:xfrm>
        </p:grpSpPr>
        <p:sp>
          <p:nvSpPr>
            <p:cNvPr id="129038" name="Oval 23"/>
            <p:cNvSpPr>
              <a:spLocks noChangeArrowheads="1"/>
            </p:cNvSpPr>
            <p:nvPr/>
          </p:nvSpPr>
          <p:spPr bwMode="auto">
            <a:xfrm>
              <a:off x="3380" y="2580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29039" name="Oval 24"/>
            <p:cNvSpPr>
              <a:spLocks noChangeArrowheads="1"/>
            </p:cNvSpPr>
            <p:nvPr/>
          </p:nvSpPr>
          <p:spPr bwMode="auto">
            <a:xfrm>
              <a:off x="5165" y="2530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29040" name="Oval 25"/>
            <p:cNvSpPr>
              <a:spLocks noChangeArrowheads="1"/>
            </p:cNvSpPr>
            <p:nvPr/>
          </p:nvSpPr>
          <p:spPr bwMode="auto">
            <a:xfrm>
              <a:off x="3379" y="3189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29041" name="Oval 26"/>
            <p:cNvSpPr>
              <a:spLocks noChangeArrowheads="1"/>
            </p:cNvSpPr>
            <p:nvPr/>
          </p:nvSpPr>
          <p:spPr bwMode="auto">
            <a:xfrm>
              <a:off x="4984" y="352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42" name="Oval 27"/>
            <p:cNvSpPr>
              <a:spLocks noChangeArrowheads="1"/>
            </p:cNvSpPr>
            <p:nvPr/>
          </p:nvSpPr>
          <p:spPr bwMode="auto">
            <a:xfrm>
              <a:off x="3798" y="291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9043" name="Oval 28"/>
            <p:cNvSpPr>
              <a:spLocks noChangeArrowheads="1"/>
            </p:cNvSpPr>
            <p:nvPr/>
          </p:nvSpPr>
          <p:spPr bwMode="auto">
            <a:xfrm>
              <a:off x="4754" y="272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129044" name="Oval 29"/>
            <p:cNvSpPr>
              <a:spLocks noChangeArrowheads="1"/>
            </p:cNvSpPr>
            <p:nvPr/>
          </p:nvSpPr>
          <p:spPr bwMode="auto">
            <a:xfrm>
              <a:off x="3768" y="3330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129045" name="Oval 30"/>
            <p:cNvSpPr>
              <a:spLocks noChangeArrowheads="1"/>
            </p:cNvSpPr>
            <p:nvPr/>
          </p:nvSpPr>
          <p:spPr bwMode="auto">
            <a:xfrm>
              <a:off x="5338" y="318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9046" name="Oval 31"/>
            <p:cNvSpPr>
              <a:spLocks noChangeArrowheads="1"/>
            </p:cNvSpPr>
            <p:nvPr/>
          </p:nvSpPr>
          <p:spPr bwMode="auto">
            <a:xfrm>
              <a:off x="5004" y="301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129047" name="Line 32"/>
            <p:cNvSpPr>
              <a:spLocks noChangeShapeType="1"/>
            </p:cNvSpPr>
            <p:nvPr/>
          </p:nvSpPr>
          <p:spPr bwMode="auto">
            <a:xfrm flipV="1">
              <a:off x="3659" y="2651"/>
              <a:ext cx="1507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48" name="Line 33"/>
            <p:cNvSpPr>
              <a:spLocks noChangeShapeType="1"/>
            </p:cNvSpPr>
            <p:nvPr/>
          </p:nvSpPr>
          <p:spPr bwMode="auto">
            <a:xfrm>
              <a:off x="4073" y="3078"/>
              <a:ext cx="913" cy="5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49" name="Line 34"/>
            <p:cNvSpPr>
              <a:spLocks noChangeShapeType="1"/>
            </p:cNvSpPr>
            <p:nvPr/>
          </p:nvSpPr>
          <p:spPr bwMode="auto">
            <a:xfrm flipV="1">
              <a:off x="3659" y="3191"/>
              <a:ext cx="1354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0" name="Line 35"/>
            <p:cNvSpPr>
              <a:spLocks noChangeShapeType="1"/>
            </p:cNvSpPr>
            <p:nvPr/>
          </p:nvSpPr>
          <p:spPr bwMode="auto">
            <a:xfrm flipV="1">
              <a:off x="4077" y="2880"/>
              <a:ext cx="684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1" name="Line 36"/>
            <p:cNvSpPr>
              <a:spLocks noChangeShapeType="1"/>
            </p:cNvSpPr>
            <p:nvPr/>
          </p:nvSpPr>
          <p:spPr bwMode="auto">
            <a:xfrm flipV="1">
              <a:off x="4050" y="3344"/>
              <a:ext cx="1292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52" name="Line 37"/>
            <p:cNvSpPr>
              <a:spLocks noChangeShapeType="1"/>
            </p:cNvSpPr>
            <p:nvPr/>
          </p:nvSpPr>
          <p:spPr bwMode="auto">
            <a:xfrm flipH="1">
              <a:off x="4028" y="2948"/>
              <a:ext cx="783" cy="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132388" y="3762375"/>
            <a:ext cx="3903662" cy="2351088"/>
            <a:chOff x="3233" y="2370"/>
            <a:chExt cx="2459" cy="1481"/>
          </a:xfrm>
        </p:grpSpPr>
        <p:sp>
          <p:nvSpPr>
            <p:cNvPr id="129036" name="Oval 39"/>
            <p:cNvSpPr>
              <a:spLocks noChangeArrowheads="1"/>
            </p:cNvSpPr>
            <p:nvPr/>
          </p:nvSpPr>
          <p:spPr bwMode="auto">
            <a:xfrm>
              <a:off x="3233" y="2370"/>
              <a:ext cx="1062" cy="1368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37" name="Oval 40"/>
            <p:cNvSpPr>
              <a:spLocks noChangeArrowheads="1"/>
            </p:cNvSpPr>
            <p:nvPr/>
          </p:nvSpPr>
          <p:spPr bwMode="auto">
            <a:xfrm>
              <a:off x="4608" y="2389"/>
              <a:ext cx="1084" cy="1462"/>
            </a:xfrm>
            <a:prstGeom prst="ellipse">
              <a:avLst/>
            </a:prstGeom>
            <a:noFill/>
            <a:ln w="25400">
              <a:solidFill>
                <a:srgbClr val="336699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C0E3-1DA1-8940-BB36-0533D3A2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5" grpId="0"/>
      <p:bldP spid="6686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937000" cy="2754312"/>
          </a:xfrm>
        </p:spPr>
        <p:txBody>
          <a:bodyPr/>
          <a:lstStyle/>
          <a:p>
            <a:pPr eaLnBrk="1" hangingPunct="1"/>
            <a:r>
              <a:rPr lang="en-US" b="1" dirty="0"/>
              <a:t>Adjacency list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An array of </a:t>
            </a:r>
            <a:r>
              <a:rPr lang="en-US" dirty="0">
                <a:sym typeface="Symbol" pitchFamily="-106" charset="2"/>
              </a:rPr>
              <a:t>n lists, one for each vertex in V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Each list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all the vertices v such that there is an edge between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</a:p>
          <a:p>
            <a:pPr lvl="2" eaLnBrk="1" hangingPunct="1"/>
            <a:r>
              <a:rPr lang="en-US" dirty="0" err="1">
                <a:latin typeface="Comic Sans MS" pitchFamily="-106" charset="0"/>
                <a:sym typeface="Symbol" pitchFamily="-106" charset="2"/>
              </a:rPr>
              <a:t>Adj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[u]</a:t>
            </a:r>
            <a:r>
              <a:rPr lang="en-US" dirty="0">
                <a:sym typeface="Symbol" pitchFamily="-106" charset="2"/>
              </a:rPr>
              <a:t> contains the vertices adjacent to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dirty="0">
                <a:sym typeface="Symbol" pitchFamily="-106" charset="2"/>
              </a:rPr>
              <a:t> (in arbitrary order)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Can be used for both directed and undirected graphs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4270375"/>
            <a:ext cx="2159000" cy="1376363"/>
            <a:chOff x="828" y="2753"/>
            <a:chExt cx="1360" cy="867"/>
          </a:xfrm>
        </p:grpSpPr>
        <p:sp>
          <p:nvSpPr>
            <p:cNvPr id="131225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1226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1227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1228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1229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0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1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2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3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1234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5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36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69713" name="Group 17"/>
          <p:cNvGraphicFramePr>
            <a:graphicFrameLocks noGrp="1"/>
          </p:cNvGraphicFramePr>
          <p:nvPr/>
        </p:nvGraphicFramePr>
        <p:xfrm>
          <a:off x="4005263" y="3948113"/>
          <a:ext cx="560387" cy="2020889"/>
        </p:xfrm>
        <a:graphic>
          <a:graphicData uri="http://schemas.openxmlformats.org/drawingml/2006/table">
            <a:tbl>
              <a:tblPr/>
              <a:tblGrid>
                <a:gridCol w="560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69727" name="Group 31"/>
          <p:cNvGraphicFramePr>
            <a:graphicFrameLocks noGrp="1"/>
          </p:cNvGraphicFramePr>
          <p:nvPr/>
        </p:nvGraphicFramePr>
        <p:xfrm>
          <a:off x="4895850" y="39703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35" name="Group 39"/>
          <p:cNvGraphicFramePr>
            <a:graphicFrameLocks noGrp="1"/>
          </p:cNvGraphicFramePr>
          <p:nvPr/>
        </p:nvGraphicFramePr>
        <p:xfrm>
          <a:off x="5834063" y="3973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43" name="Line 47"/>
          <p:cNvSpPr>
            <a:spLocks noChangeShapeType="1"/>
          </p:cNvSpPr>
          <p:nvPr/>
        </p:nvSpPr>
        <p:spPr bwMode="auto">
          <a:xfrm>
            <a:off x="4308475" y="4129088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44" name="Line 48"/>
          <p:cNvSpPr>
            <a:spLocks noChangeShapeType="1"/>
          </p:cNvSpPr>
          <p:nvPr/>
        </p:nvSpPr>
        <p:spPr bwMode="auto">
          <a:xfrm flipV="1">
            <a:off x="5434013" y="4148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45" name="Group 49"/>
          <p:cNvGraphicFramePr>
            <a:graphicFrameLocks noGrp="1"/>
          </p:cNvGraphicFramePr>
          <p:nvPr/>
        </p:nvGraphicFramePr>
        <p:xfrm>
          <a:off x="4884738" y="43735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53" name="Group 57"/>
          <p:cNvGraphicFramePr>
            <a:graphicFrameLocks noGrp="1"/>
          </p:cNvGraphicFramePr>
          <p:nvPr/>
        </p:nvGraphicFramePr>
        <p:xfrm>
          <a:off x="5822950" y="437673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61" name="Line 65"/>
          <p:cNvSpPr>
            <a:spLocks noChangeShapeType="1"/>
          </p:cNvSpPr>
          <p:nvPr/>
        </p:nvSpPr>
        <p:spPr bwMode="auto">
          <a:xfrm>
            <a:off x="4297363" y="453231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62" name="Line 66"/>
          <p:cNvSpPr>
            <a:spLocks noChangeShapeType="1"/>
          </p:cNvSpPr>
          <p:nvPr/>
        </p:nvSpPr>
        <p:spPr bwMode="auto">
          <a:xfrm flipV="1">
            <a:off x="5422900" y="455136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63" name="Group 67"/>
          <p:cNvGraphicFramePr>
            <a:graphicFrameLocks noGrp="1"/>
          </p:cNvGraphicFramePr>
          <p:nvPr/>
        </p:nvGraphicFramePr>
        <p:xfrm>
          <a:off x="6767513" y="43672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71" name="Line 75"/>
          <p:cNvSpPr>
            <a:spLocks noChangeShapeType="1"/>
          </p:cNvSpPr>
          <p:nvPr/>
        </p:nvSpPr>
        <p:spPr bwMode="auto">
          <a:xfrm flipV="1">
            <a:off x="6367463" y="45418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772" name="Group 76"/>
          <p:cNvGraphicFramePr>
            <a:graphicFrameLocks noGrp="1"/>
          </p:cNvGraphicFramePr>
          <p:nvPr/>
        </p:nvGraphicFramePr>
        <p:xfrm>
          <a:off x="7704138" y="43545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780" name="Line 84"/>
          <p:cNvSpPr>
            <a:spLocks noChangeShapeType="1"/>
          </p:cNvSpPr>
          <p:nvPr/>
        </p:nvSpPr>
        <p:spPr bwMode="auto">
          <a:xfrm flipV="1">
            <a:off x="7304088" y="452913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781" name="Text Box 85"/>
          <p:cNvSpPr txBox="1">
            <a:spLocks noChangeArrowheads="1"/>
          </p:cNvSpPr>
          <p:nvPr/>
        </p:nvSpPr>
        <p:spPr bwMode="auto">
          <a:xfrm>
            <a:off x="3662363" y="39639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69782" name="Text Box 86"/>
          <p:cNvSpPr txBox="1">
            <a:spLocks noChangeArrowheads="1"/>
          </p:cNvSpPr>
          <p:nvPr/>
        </p:nvSpPr>
        <p:spPr bwMode="auto">
          <a:xfrm>
            <a:off x="3662363" y="43465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69783" name="Text Box 87"/>
          <p:cNvSpPr txBox="1">
            <a:spLocks noChangeArrowheads="1"/>
          </p:cNvSpPr>
          <p:nvPr/>
        </p:nvSpPr>
        <p:spPr bwMode="auto">
          <a:xfrm>
            <a:off x="3662363" y="47291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69784" name="Text Box 88"/>
          <p:cNvSpPr txBox="1">
            <a:spLocks noChangeArrowheads="1"/>
          </p:cNvSpPr>
          <p:nvPr/>
        </p:nvSpPr>
        <p:spPr bwMode="auto">
          <a:xfrm>
            <a:off x="3662363" y="51117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69785" name="Text Box 89"/>
          <p:cNvSpPr txBox="1">
            <a:spLocks noChangeArrowheads="1"/>
          </p:cNvSpPr>
          <p:nvPr/>
        </p:nvSpPr>
        <p:spPr bwMode="auto">
          <a:xfrm>
            <a:off x="3662363" y="5494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aphicFrame>
        <p:nvGraphicFramePr>
          <p:cNvPr id="669786" name="Group 90"/>
          <p:cNvGraphicFramePr>
            <a:graphicFrameLocks noGrp="1"/>
          </p:cNvGraphicFramePr>
          <p:nvPr/>
        </p:nvGraphicFramePr>
        <p:xfrm>
          <a:off x="4883150" y="48006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794" name="Group 98"/>
          <p:cNvGraphicFramePr>
            <a:graphicFrameLocks noGrp="1"/>
          </p:cNvGraphicFramePr>
          <p:nvPr/>
        </p:nvGraphicFramePr>
        <p:xfrm>
          <a:off x="5821363" y="48037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02" name="Line 106"/>
          <p:cNvSpPr>
            <a:spLocks noChangeShapeType="1"/>
          </p:cNvSpPr>
          <p:nvPr/>
        </p:nvSpPr>
        <p:spPr bwMode="auto">
          <a:xfrm>
            <a:off x="4295775" y="4959350"/>
            <a:ext cx="579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03" name="Line 107"/>
          <p:cNvSpPr>
            <a:spLocks noChangeShapeType="1"/>
          </p:cNvSpPr>
          <p:nvPr/>
        </p:nvSpPr>
        <p:spPr bwMode="auto">
          <a:xfrm flipV="1">
            <a:off x="5421313" y="49784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04" name="Group 108"/>
          <p:cNvGraphicFramePr>
            <a:graphicFrameLocks noGrp="1"/>
          </p:cNvGraphicFramePr>
          <p:nvPr/>
        </p:nvGraphicFramePr>
        <p:xfrm>
          <a:off x="4887913" y="520541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12" name="Group 116"/>
          <p:cNvGraphicFramePr>
            <a:graphicFrameLocks noGrp="1"/>
          </p:cNvGraphicFramePr>
          <p:nvPr/>
        </p:nvGraphicFramePr>
        <p:xfrm>
          <a:off x="5826125" y="5208588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20" name="Line 124"/>
          <p:cNvSpPr>
            <a:spLocks noChangeShapeType="1"/>
          </p:cNvSpPr>
          <p:nvPr/>
        </p:nvSpPr>
        <p:spPr bwMode="auto">
          <a:xfrm>
            <a:off x="4300538" y="5364163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21" name="Line 125"/>
          <p:cNvSpPr>
            <a:spLocks noChangeShapeType="1"/>
          </p:cNvSpPr>
          <p:nvPr/>
        </p:nvSpPr>
        <p:spPr bwMode="auto">
          <a:xfrm flipV="1">
            <a:off x="5426075" y="5383213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22" name="Group 126"/>
          <p:cNvGraphicFramePr>
            <a:graphicFrameLocks noGrp="1"/>
          </p:cNvGraphicFramePr>
          <p:nvPr/>
        </p:nvGraphicFramePr>
        <p:xfrm>
          <a:off x="6770688" y="5199063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30" name="Line 134"/>
          <p:cNvSpPr>
            <a:spLocks noChangeShapeType="1"/>
          </p:cNvSpPr>
          <p:nvPr/>
        </p:nvSpPr>
        <p:spPr bwMode="auto">
          <a:xfrm flipV="1">
            <a:off x="6370638" y="5373688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31" name="Group 135"/>
          <p:cNvGraphicFramePr>
            <a:graphicFrameLocks noGrp="1"/>
          </p:cNvGraphicFramePr>
          <p:nvPr/>
        </p:nvGraphicFramePr>
        <p:xfrm>
          <a:off x="4894263" y="562292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839" name="Group 143"/>
          <p:cNvGraphicFramePr>
            <a:graphicFrameLocks noGrp="1"/>
          </p:cNvGraphicFramePr>
          <p:nvPr/>
        </p:nvGraphicFramePr>
        <p:xfrm>
          <a:off x="5832475" y="5626100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47" name="Line 151"/>
          <p:cNvSpPr>
            <a:spLocks noChangeShapeType="1"/>
          </p:cNvSpPr>
          <p:nvPr/>
        </p:nvSpPr>
        <p:spPr bwMode="auto">
          <a:xfrm>
            <a:off x="4306888" y="5781675"/>
            <a:ext cx="579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9848" name="Line 152"/>
          <p:cNvSpPr>
            <a:spLocks noChangeShapeType="1"/>
          </p:cNvSpPr>
          <p:nvPr/>
        </p:nvSpPr>
        <p:spPr bwMode="auto">
          <a:xfrm flipV="1">
            <a:off x="5432425" y="5800725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69849" name="Group 153"/>
          <p:cNvGraphicFramePr>
            <a:graphicFrameLocks noGrp="1"/>
          </p:cNvGraphicFramePr>
          <p:nvPr/>
        </p:nvGraphicFramePr>
        <p:xfrm>
          <a:off x="6777038" y="5616575"/>
          <a:ext cx="774700" cy="335280"/>
        </p:xfrm>
        <a:graphic>
          <a:graphicData uri="http://schemas.openxmlformats.org/drawingml/2006/table">
            <a:tbl>
              <a:tblPr/>
              <a:tblGrid>
                <a:gridCol w="3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9857" name="Line 161"/>
          <p:cNvSpPr>
            <a:spLocks noChangeShapeType="1"/>
          </p:cNvSpPr>
          <p:nvPr/>
        </p:nvSpPr>
        <p:spPr bwMode="auto">
          <a:xfrm flipV="1">
            <a:off x="6376988" y="57912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224" name="Text Box 162"/>
          <p:cNvSpPr txBox="1">
            <a:spLocks noChangeArrowheads="1"/>
          </p:cNvSpPr>
          <p:nvPr/>
        </p:nvSpPr>
        <p:spPr bwMode="auto">
          <a:xfrm>
            <a:off x="920236" y="5859780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BCBF7B-CFF2-8F4B-8867-4F03AADF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43" grpId="0" animBg="1"/>
      <p:bldP spid="669744" grpId="0" animBg="1"/>
      <p:bldP spid="669761" grpId="0" animBg="1"/>
      <p:bldP spid="669762" grpId="0" animBg="1"/>
      <p:bldP spid="669771" grpId="0" animBg="1"/>
      <p:bldP spid="669780" grpId="0" animBg="1"/>
      <p:bldP spid="669781" grpId="0"/>
      <p:bldP spid="669782" grpId="0"/>
      <p:bldP spid="669783" grpId="0"/>
      <p:bldP spid="669784" grpId="0"/>
      <p:bldP spid="669785" grpId="0"/>
      <p:bldP spid="669802" grpId="0" animBg="1"/>
      <p:bldP spid="669803" grpId="0" animBg="1"/>
      <p:bldP spid="669820" grpId="0" animBg="1"/>
      <p:bldP spid="669821" grpId="0" animBg="1"/>
      <p:bldP spid="669830" grpId="0" animBg="1"/>
      <p:bldP spid="669847" grpId="0" animBg="1"/>
      <p:bldP spid="669848" grpId="0" animBg="1"/>
      <p:bldP spid="6698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Properties of Adjacency List Representation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9663"/>
            <a:ext cx="6360148" cy="55832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Sum of the lengths of all the adjacency lists</a:t>
            </a:r>
          </a:p>
          <a:p>
            <a:pPr lvl="1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Directed graph:</a:t>
            </a:r>
          </a:p>
          <a:p>
            <a:pPr lvl="2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Edge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appears only once in u’s list</a:t>
            </a:r>
          </a:p>
          <a:p>
            <a:pPr lvl="1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/>
              <a:t>Undirected graph:</a:t>
            </a:r>
          </a:p>
          <a:p>
            <a:pPr lvl="2" eaLnBrk="1" hangingPunct="1">
              <a:lnSpc>
                <a:spcPct val="150000"/>
              </a:lnSpc>
              <a:spcBef>
                <a:spcPts val="1872"/>
              </a:spcBef>
            </a:pPr>
            <a:r>
              <a:rPr lang="en-US" dirty="0">
                <a:latin typeface="Comic Sans MS" pitchFamily="-106" charset="0"/>
              </a:rPr>
              <a:t>u</a:t>
            </a:r>
            <a:r>
              <a:rPr lang="en-US" dirty="0"/>
              <a:t> and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dirty="0"/>
              <a:t> appear in each other’s adjacency lists: edge </a:t>
            </a:r>
            <a:r>
              <a:rPr lang="en-US" dirty="0">
                <a:latin typeface="Comic Sans MS" pitchFamily="-106" charset="0"/>
              </a:rPr>
              <a:t>(u, v)</a:t>
            </a:r>
            <a:r>
              <a:rPr lang="en-US" dirty="0"/>
              <a:t> appears twice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27825" y="3948113"/>
            <a:ext cx="2159000" cy="1376362"/>
            <a:chOff x="828" y="2753"/>
            <a:chExt cx="1360" cy="867"/>
          </a:xfrm>
        </p:grpSpPr>
        <p:sp>
          <p:nvSpPr>
            <p:cNvPr id="133143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44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45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3146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147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8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9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0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1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152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4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127" name="Text Box 17"/>
          <p:cNvSpPr txBox="1">
            <a:spLocks noChangeArrowheads="1"/>
          </p:cNvSpPr>
          <p:nvPr/>
        </p:nvSpPr>
        <p:spPr bwMode="auto">
          <a:xfrm>
            <a:off x="6764338" y="5603875"/>
            <a:ext cx="2092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Undirected</a:t>
            </a:r>
            <a:r>
              <a:rPr lang="en-US" dirty="0"/>
              <a:t> graph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70700" y="1463675"/>
            <a:ext cx="1631950" cy="1514475"/>
            <a:chOff x="1062" y="2754"/>
            <a:chExt cx="1028" cy="954"/>
          </a:xfrm>
        </p:grpSpPr>
        <p:sp>
          <p:nvSpPr>
            <p:cNvPr id="133132" name="Oval 19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3133" name="Oval 20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3134" name="Oval 21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3135" name="Oval 22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3136" name="Line 23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7" name="Line 24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8" name="Line 25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9" name="Line 26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0" name="Freeform 27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1" name="Freeform 28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2" name="Freeform 29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129" name="Text Box 30"/>
          <p:cNvSpPr txBox="1">
            <a:spLocks noChangeArrowheads="1"/>
          </p:cNvSpPr>
          <p:nvPr/>
        </p:nvSpPr>
        <p:spPr bwMode="auto">
          <a:xfrm>
            <a:off x="6765925" y="3090863"/>
            <a:ext cx="19637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Directed graph</a:t>
            </a:r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3744430" y="2723444"/>
            <a:ext cx="19312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size of E (m)</a:t>
            </a:r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4054838" y="4227050"/>
            <a:ext cx="2408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2* size of E (2E)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B6E63-5593-F74E-AB07-C46FD632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51" grpId="0"/>
      <p:bldP spid="67075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Properties of Adjacency List Representation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3788"/>
            <a:ext cx="5909242" cy="5583237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/>
              <a:t>Memory required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err="1">
                <a:sym typeface="Symbol" pitchFamily="-106" charset="2"/>
              </a:rPr>
              <a:t>Θ</a:t>
            </a:r>
            <a:r>
              <a:rPr lang="en-US" sz="2000" dirty="0">
                <a:sym typeface="Symbol" pitchFamily="-106" charset="2"/>
              </a:rPr>
              <a:t>(</a:t>
            </a:r>
            <a:r>
              <a:rPr lang="en-US" sz="2000" dirty="0" err="1">
                <a:sym typeface="Symbol" pitchFamily="-106" charset="2"/>
              </a:rPr>
              <a:t>m+n</a:t>
            </a:r>
            <a:r>
              <a:rPr lang="en-US" sz="2000" dirty="0">
                <a:sym typeface="Symbol" pitchFamily="-106" charset="2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Preferred when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the graph is sparse: </a:t>
            </a:r>
            <a:r>
              <a:rPr lang="en-US" sz="2000" dirty="0">
                <a:sym typeface="Symbol" pitchFamily="-106" charset="2"/>
              </a:rPr>
              <a:t>m &lt;&lt; n</a:t>
            </a:r>
            <a:r>
              <a:rPr lang="en-US" sz="2000" baseline="30000" dirty="0">
                <a:sym typeface="Symbol" pitchFamily="-106" charset="2"/>
              </a:rPr>
              <a:t>2</a:t>
            </a:r>
            <a:endParaRPr 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Disadvantage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no quick way to determine whether there is an edge between node u and v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Time to list all vertices adjacent to u: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err="1">
                <a:sym typeface="Symbol" pitchFamily="-106" charset="2"/>
              </a:rPr>
              <a:t>Θ</a:t>
            </a:r>
            <a:r>
              <a:rPr lang="en-US" sz="2000" dirty="0"/>
              <a:t>(degree(u))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Time to determine if (u, v) </a:t>
            </a:r>
            <a:r>
              <a:rPr lang="en-US" sz="2400" dirty="0">
                <a:sym typeface="Symbol" pitchFamily="-106" charset="2"/>
              </a:rPr>
              <a:t>exists:</a:t>
            </a:r>
            <a:endParaRPr lang="en-US" sz="2400" dirty="0"/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O(degree(u))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10325" y="1500188"/>
            <a:ext cx="2159000" cy="1376362"/>
            <a:chOff x="828" y="2753"/>
            <a:chExt cx="1360" cy="867"/>
          </a:xfrm>
        </p:grpSpPr>
        <p:sp>
          <p:nvSpPr>
            <p:cNvPr id="135189" name="Oval 5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5190" name="Oval 6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5191" name="Oval 7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5192" name="Oval 8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5193" name="Line 9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4" name="Line 10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5" name="Line 11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6" name="Line 12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7" name="Oval 13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5198" name="Line 14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99" name="Line 15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00" name="Line 16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175" name="Text Box 17"/>
          <p:cNvSpPr txBox="1">
            <a:spLocks noChangeArrowheads="1"/>
          </p:cNvSpPr>
          <p:nvPr/>
        </p:nvSpPr>
        <p:spPr bwMode="auto">
          <a:xfrm>
            <a:off x="6446838" y="3155950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551613" y="3756025"/>
            <a:ext cx="1631950" cy="1514475"/>
            <a:chOff x="1062" y="2754"/>
            <a:chExt cx="1028" cy="954"/>
          </a:xfrm>
        </p:grpSpPr>
        <p:sp>
          <p:nvSpPr>
            <p:cNvPr id="135178" name="Oval 19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5179" name="Oval 20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5180" name="Oval 21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5181" name="Oval 22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5182" name="Line 23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3" name="Line 24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4" name="Line 25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5" name="Line 26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6" name="Freeform 27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7" name="Freeform 28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  <a:gd name="T6" fmla="*/ 0 60000 65536"/>
                <a:gd name="T7" fmla="*/ 0 60000 65536"/>
                <a:gd name="T8" fmla="*/ 0 60000 65536"/>
                <a:gd name="T9" fmla="*/ 0 w 364"/>
                <a:gd name="T10" fmla="*/ 0 h 73"/>
                <a:gd name="T11" fmla="*/ 364 w 364"/>
                <a:gd name="T12" fmla="*/ 73 h 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88" name="Freeform 29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173"/>
                <a:gd name="T17" fmla="*/ 178 w 178"/>
                <a:gd name="T18" fmla="*/ 173 h 1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5177" name="Text Box 30"/>
          <p:cNvSpPr txBox="1">
            <a:spLocks noChangeArrowheads="1"/>
          </p:cNvSpPr>
          <p:nvPr/>
        </p:nvSpPr>
        <p:spPr bwMode="auto">
          <a:xfrm>
            <a:off x="6446838" y="5383213"/>
            <a:ext cx="19637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Directed graph</a:t>
            </a: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4E956-4BC8-1149-BB74-B9928C3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Representation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32012" cy="5076825"/>
          </a:xfrm>
        </p:spPr>
        <p:txBody>
          <a:bodyPr/>
          <a:lstStyle/>
          <a:p>
            <a:pPr eaLnBrk="1" hangingPunct="1"/>
            <a:r>
              <a:rPr lang="en-US" b="1" dirty="0"/>
              <a:t>Adjacency matrix representation</a:t>
            </a:r>
            <a:r>
              <a:rPr lang="en-US" dirty="0"/>
              <a:t> of G = (V, E)</a:t>
            </a:r>
          </a:p>
          <a:p>
            <a:pPr lvl="1" eaLnBrk="1" hangingPunct="1"/>
            <a:r>
              <a:rPr lang="en-US" dirty="0"/>
              <a:t>Assume vertices are numbered 1, 2, … </a:t>
            </a:r>
            <a:r>
              <a:rPr lang="en-US" dirty="0">
                <a:sym typeface="Symbol" pitchFamily="-106" charset="2"/>
              </a:rPr>
              <a:t>n</a:t>
            </a:r>
          </a:p>
          <a:p>
            <a:pPr lvl="1" eaLnBrk="1" hangingPunct="1"/>
            <a:r>
              <a:rPr lang="en-US" dirty="0">
                <a:sym typeface="Symbol" pitchFamily="-106" charset="2"/>
              </a:rPr>
              <a:t>The representation consists of a matrix </a:t>
            </a:r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nxn</a:t>
            </a:r>
            <a:r>
              <a:rPr lang="en-US" dirty="0">
                <a:sym typeface="Symbol" pitchFamily="-106" charset="2"/>
              </a:rPr>
              <a:t> </a:t>
            </a:r>
          </a:p>
          <a:p>
            <a:pPr lvl="1" eaLnBrk="1" hangingPunct="1"/>
            <a:r>
              <a:rPr lang="en-US" dirty="0" err="1">
                <a:sym typeface="Symbol" pitchFamily="-106" charset="2"/>
              </a:rPr>
              <a:t>a</a:t>
            </a:r>
            <a:r>
              <a:rPr lang="en-US" baseline="-25000" dirty="0" err="1">
                <a:sym typeface="Symbol" pitchFamily="-106" charset="2"/>
              </a:rPr>
              <a:t>ij</a:t>
            </a:r>
            <a:r>
              <a:rPr lang="en-US" dirty="0">
                <a:sym typeface="Symbol" pitchFamily="-106" charset="2"/>
              </a:rPr>
              <a:t> =   1    if (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, j) belongs to E</a:t>
            </a:r>
          </a:p>
          <a:p>
            <a:pPr lvl="1" eaLnBrk="1" hangingPunct="1">
              <a:buFontTx/>
              <a:buNone/>
            </a:pPr>
            <a:r>
              <a:rPr lang="en-US" baseline="-25000" dirty="0">
                <a:sym typeface="Symbol" pitchFamily="-106" charset="2"/>
              </a:rPr>
              <a:t>		            </a:t>
            </a:r>
            <a:r>
              <a:rPr lang="en-US" dirty="0">
                <a:sym typeface="Symbol" pitchFamily="-106" charset="2"/>
              </a:rPr>
              <a:t>0    otherwise</a:t>
            </a:r>
            <a:endParaRPr lang="en-US" baseline="-25000" dirty="0">
              <a:sym typeface="Symbol" pitchFamily="-106" charset="2"/>
            </a:endParaRPr>
          </a:p>
        </p:txBody>
      </p:sp>
      <p:sp>
        <p:nvSpPr>
          <p:cNvPr id="672772" name="AutoShape 4"/>
          <p:cNvSpPr>
            <a:spLocks/>
          </p:cNvSpPr>
          <p:nvPr/>
        </p:nvSpPr>
        <p:spPr bwMode="auto">
          <a:xfrm>
            <a:off x="1855788" y="2640013"/>
            <a:ext cx="88900" cy="820737"/>
          </a:xfrm>
          <a:prstGeom prst="leftBrace">
            <a:avLst>
              <a:gd name="adj1" fmla="val 7693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9125" y="3971925"/>
            <a:ext cx="2159000" cy="1376363"/>
            <a:chOff x="828" y="2753"/>
            <a:chExt cx="1360" cy="867"/>
          </a:xfrm>
        </p:grpSpPr>
        <p:sp>
          <p:nvSpPr>
            <p:cNvPr id="137304" name="Oval 6"/>
            <p:cNvSpPr>
              <a:spLocks noChangeArrowheads="1"/>
            </p:cNvSpPr>
            <p:nvPr/>
          </p:nvSpPr>
          <p:spPr bwMode="auto">
            <a:xfrm>
              <a:off x="829" y="2754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37305" name="Oval 7"/>
            <p:cNvSpPr>
              <a:spLocks noChangeArrowheads="1"/>
            </p:cNvSpPr>
            <p:nvPr/>
          </p:nvSpPr>
          <p:spPr bwMode="auto">
            <a:xfrm>
              <a:off x="1466" y="275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37306" name="Oval 8"/>
            <p:cNvSpPr>
              <a:spLocks noChangeArrowheads="1"/>
            </p:cNvSpPr>
            <p:nvPr/>
          </p:nvSpPr>
          <p:spPr bwMode="auto">
            <a:xfrm>
              <a:off x="828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137307" name="Oval 9"/>
            <p:cNvSpPr>
              <a:spLocks noChangeArrowheads="1"/>
            </p:cNvSpPr>
            <p:nvPr/>
          </p:nvSpPr>
          <p:spPr bwMode="auto">
            <a:xfrm>
              <a:off x="1466" y="3363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37308" name="Line 10"/>
            <p:cNvSpPr>
              <a:spLocks noChangeShapeType="1"/>
            </p:cNvSpPr>
            <p:nvPr/>
          </p:nvSpPr>
          <p:spPr bwMode="auto">
            <a:xfrm>
              <a:off x="1111" y="2866"/>
              <a:ext cx="3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09" name="Line 11"/>
            <p:cNvSpPr>
              <a:spLocks noChangeShapeType="1"/>
            </p:cNvSpPr>
            <p:nvPr/>
          </p:nvSpPr>
          <p:spPr bwMode="auto">
            <a:xfrm>
              <a:off x="1602" y="3011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0" name="Line 12"/>
            <p:cNvSpPr>
              <a:spLocks noChangeShapeType="1"/>
            </p:cNvSpPr>
            <p:nvPr/>
          </p:nvSpPr>
          <p:spPr bwMode="auto">
            <a:xfrm flipV="1">
              <a:off x="970" y="3007"/>
              <a:ext cx="1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1" name="Line 13"/>
            <p:cNvSpPr>
              <a:spLocks noChangeShapeType="1"/>
            </p:cNvSpPr>
            <p:nvPr/>
          </p:nvSpPr>
          <p:spPr bwMode="auto">
            <a:xfrm flipH="1">
              <a:off x="1071" y="2976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2" name="Oval 14"/>
            <p:cNvSpPr>
              <a:spLocks noChangeArrowheads="1"/>
            </p:cNvSpPr>
            <p:nvPr/>
          </p:nvSpPr>
          <p:spPr bwMode="auto">
            <a:xfrm>
              <a:off x="1904" y="304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37313" name="Line 15"/>
            <p:cNvSpPr>
              <a:spLocks noChangeShapeType="1"/>
            </p:cNvSpPr>
            <p:nvPr/>
          </p:nvSpPr>
          <p:spPr bwMode="auto">
            <a:xfrm>
              <a:off x="1103" y="3483"/>
              <a:ext cx="36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4" name="Line 16"/>
            <p:cNvSpPr>
              <a:spLocks noChangeShapeType="1"/>
            </p:cNvSpPr>
            <p:nvPr/>
          </p:nvSpPr>
          <p:spPr bwMode="auto">
            <a:xfrm>
              <a:off x="1742" y="2903"/>
              <a:ext cx="225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15" name="Line 17"/>
            <p:cNvSpPr>
              <a:spLocks noChangeShapeType="1"/>
            </p:cNvSpPr>
            <p:nvPr/>
          </p:nvSpPr>
          <p:spPr bwMode="auto">
            <a:xfrm flipV="1">
              <a:off x="1733" y="3276"/>
              <a:ext cx="22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224" name="Text Box 18"/>
          <p:cNvSpPr txBox="1">
            <a:spLocks noChangeArrowheads="1"/>
          </p:cNvSpPr>
          <p:nvPr/>
        </p:nvSpPr>
        <p:spPr bwMode="auto">
          <a:xfrm>
            <a:off x="655638" y="5627688"/>
            <a:ext cx="2182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Undirected graph</a:t>
            </a:r>
          </a:p>
        </p:txBody>
      </p:sp>
      <p:graphicFrame>
        <p:nvGraphicFramePr>
          <p:cNvPr id="672787" name="Group 19"/>
          <p:cNvGraphicFramePr>
            <a:graphicFrameLocks noGrp="1"/>
          </p:cNvGraphicFramePr>
          <p:nvPr/>
        </p:nvGraphicFramePr>
        <p:xfrm>
          <a:off x="3476625" y="3838575"/>
          <a:ext cx="2881313" cy="2379663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2825" name="Text Box 57"/>
          <p:cNvSpPr txBox="1">
            <a:spLocks noChangeArrowheads="1"/>
          </p:cNvSpPr>
          <p:nvPr/>
        </p:nvSpPr>
        <p:spPr bwMode="auto">
          <a:xfrm>
            <a:off x="3049588" y="39068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26" name="Text Box 58"/>
          <p:cNvSpPr txBox="1">
            <a:spLocks noChangeArrowheads="1"/>
          </p:cNvSpPr>
          <p:nvPr/>
        </p:nvSpPr>
        <p:spPr bwMode="auto">
          <a:xfrm>
            <a:off x="3049588" y="43846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3049588" y="48625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049588" y="53403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29" name="Text Box 61"/>
          <p:cNvSpPr txBox="1">
            <a:spLocks noChangeArrowheads="1"/>
          </p:cNvSpPr>
          <p:nvPr/>
        </p:nvSpPr>
        <p:spPr bwMode="auto">
          <a:xfrm>
            <a:off x="3049588" y="58181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3563938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41465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672832" name="Text Box 64"/>
          <p:cNvSpPr txBox="1">
            <a:spLocks noChangeArrowheads="1"/>
          </p:cNvSpPr>
          <p:nvPr/>
        </p:nvSpPr>
        <p:spPr bwMode="auto">
          <a:xfrm>
            <a:off x="47307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672833" name="Text Box 65"/>
          <p:cNvSpPr txBox="1">
            <a:spLocks noChangeArrowheads="1"/>
          </p:cNvSpPr>
          <p:nvPr/>
        </p:nvSpPr>
        <p:spPr bwMode="auto">
          <a:xfrm>
            <a:off x="53149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672834" name="Text Box 66"/>
          <p:cNvSpPr txBox="1">
            <a:spLocks noChangeArrowheads="1"/>
          </p:cNvSpPr>
          <p:nvPr/>
        </p:nvSpPr>
        <p:spPr bwMode="auto">
          <a:xfrm>
            <a:off x="5899150" y="34369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606800" y="3890963"/>
            <a:ext cx="2616200" cy="368300"/>
            <a:chOff x="3221" y="2177"/>
            <a:chExt cx="1648" cy="232"/>
          </a:xfrm>
        </p:grpSpPr>
        <p:sp>
          <p:nvSpPr>
            <p:cNvPr id="137299" name="Text Box 68"/>
            <p:cNvSpPr txBox="1">
              <a:spLocks noChangeArrowheads="1"/>
            </p:cNvSpPr>
            <p:nvPr/>
          </p:nvSpPr>
          <p:spPr bwMode="auto">
            <a:xfrm>
              <a:off x="3221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0" name="Text Box 69"/>
            <p:cNvSpPr txBox="1">
              <a:spLocks noChangeArrowheads="1"/>
            </p:cNvSpPr>
            <p:nvPr/>
          </p:nvSpPr>
          <p:spPr bwMode="auto">
            <a:xfrm>
              <a:off x="3584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1" name="Text Box 70"/>
            <p:cNvSpPr txBox="1">
              <a:spLocks noChangeArrowheads="1"/>
            </p:cNvSpPr>
            <p:nvPr/>
          </p:nvSpPr>
          <p:spPr bwMode="auto">
            <a:xfrm>
              <a:off x="4673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302" name="Text Box 71"/>
            <p:cNvSpPr txBox="1">
              <a:spLocks noChangeArrowheads="1"/>
            </p:cNvSpPr>
            <p:nvPr/>
          </p:nvSpPr>
          <p:spPr bwMode="auto">
            <a:xfrm>
              <a:off x="3954" y="21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303" name="Text Box 72"/>
            <p:cNvSpPr txBox="1">
              <a:spLocks noChangeArrowheads="1"/>
            </p:cNvSpPr>
            <p:nvPr/>
          </p:nvSpPr>
          <p:spPr bwMode="auto">
            <a:xfrm>
              <a:off x="4318" y="21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608388" y="4359275"/>
            <a:ext cx="2614612" cy="368300"/>
            <a:chOff x="3222" y="2472"/>
            <a:chExt cx="1647" cy="232"/>
          </a:xfrm>
        </p:grpSpPr>
        <p:sp>
          <p:nvSpPr>
            <p:cNvPr id="137294" name="Text Box 74"/>
            <p:cNvSpPr txBox="1">
              <a:spLocks noChangeArrowheads="1"/>
            </p:cNvSpPr>
            <p:nvPr/>
          </p:nvSpPr>
          <p:spPr bwMode="auto">
            <a:xfrm>
              <a:off x="3222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5" name="Text Box 75"/>
            <p:cNvSpPr txBox="1">
              <a:spLocks noChangeArrowheads="1"/>
            </p:cNvSpPr>
            <p:nvPr/>
          </p:nvSpPr>
          <p:spPr bwMode="auto">
            <a:xfrm>
              <a:off x="3954" y="2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6" name="Text Box 76"/>
            <p:cNvSpPr txBox="1">
              <a:spLocks noChangeArrowheads="1"/>
            </p:cNvSpPr>
            <p:nvPr/>
          </p:nvSpPr>
          <p:spPr bwMode="auto">
            <a:xfrm>
              <a:off x="4318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7" name="Text Box 77"/>
            <p:cNvSpPr txBox="1">
              <a:spLocks noChangeArrowheads="1"/>
            </p:cNvSpPr>
            <p:nvPr/>
          </p:nvSpPr>
          <p:spPr bwMode="auto">
            <a:xfrm>
              <a:off x="4673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8" name="Text Box 78"/>
            <p:cNvSpPr txBox="1">
              <a:spLocks noChangeArrowheads="1"/>
            </p:cNvSpPr>
            <p:nvPr/>
          </p:nvSpPr>
          <p:spPr bwMode="auto">
            <a:xfrm>
              <a:off x="3584" y="247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3608388" y="4841875"/>
            <a:ext cx="2614612" cy="366713"/>
            <a:chOff x="3222" y="2776"/>
            <a:chExt cx="1647" cy="231"/>
          </a:xfrm>
        </p:grpSpPr>
        <p:sp>
          <p:nvSpPr>
            <p:cNvPr id="137289" name="Text Box 80"/>
            <p:cNvSpPr txBox="1">
              <a:spLocks noChangeArrowheads="1"/>
            </p:cNvSpPr>
            <p:nvPr/>
          </p:nvSpPr>
          <p:spPr bwMode="auto">
            <a:xfrm>
              <a:off x="358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0" name="Text Box 81"/>
            <p:cNvSpPr txBox="1">
              <a:spLocks noChangeArrowheads="1"/>
            </p:cNvSpPr>
            <p:nvPr/>
          </p:nvSpPr>
          <p:spPr bwMode="auto">
            <a:xfrm>
              <a:off x="4318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91" name="Text Box 82"/>
            <p:cNvSpPr txBox="1">
              <a:spLocks noChangeArrowheads="1"/>
            </p:cNvSpPr>
            <p:nvPr/>
          </p:nvSpPr>
          <p:spPr bwMode="auto">
            <a:xfrm>
              <a:off x="3222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2" name="Text Box 83"/>
            <p:cNvSpPr txBox="1">
              <a:spLocks noChangeArrowheads="1"/>
            </p:cNvSpPr>
            <p:nvPr/>
          </p:nvSpPr>
          <p:spPr bwMode="auto">
            <a:xfrm>
              <a:off x="3954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93" name="Text Box 84"/>
            <p:cNvSpPr txBox="1">
              <a:spLocks noChangeArrowheads="1"/>
            </p:cNvSpPr>
            <p:nvPr/>
          </p:nvSpPr>
          <p:spPr bwMode="auto">
            <a:xfrm>
              <a:off x="4673" y="27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608388" y="5326063"/>
            <a:ext cx="2614612" cy="368300"/>
            <a:chOff x="3222" y="3081"/>
            <a:chExt cx="1647" cy="232"/>
          </a:xfrm>
        </p:grpSpPr>
        <p:sp>
          <p:nvSpPr>
            <p:cNvPr id="137284" name="Text Box 86"/>
            <p:cNvSpPr txBox="1">
              <a:spLocks noChangeArrowheads="1"/>
            </p:cNvSpPr>
            <p:nvPr/>
          </p:nvSpPr>
          <p:spPr bwMode="auto">
            <a:xfrm>
              <a:off x="3584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5" name="Text Box 87"/>
            <p:cNvSpPr txBox="1">
              <a:spLocks noChangeArrowheads="1"/>
            </p:cNvSpPr>
            <p:nvPr/>
          </p:nvSpPr>
          <p:spPr bwMode="auto">
            <a:xfrm>
              <a:off x="3954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6" name="Text Box 88"/>
            <p:cNvSpPr txBox="1">
              <a:spLocks noChangeArrowheads="1"/>
            </p:cNvSpPr>
            <p:nvPr/>
          </p:nvSpPr>
          <p:spPr bwMode="auto">
            <a:xfrm>
              <a:off x="4673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7" name="Text Box 89"/>
            <p:cNvSpPr txBox="1">
              <a:spLocks noChangeArrowheads="1"/>
            </p:cNvSpPr>
            <p:nvPr/>
          </p:nvSpPr>
          <p:spPr bwMode="auto">
            <a:xfrm>
              <a:off x="3222" y="308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8" name="Text Box 90"/>
            <p:cNvSpPr txBox="1">
              <a:spLocks noChangeArrowheads="1"/>
            </p:cNvSpPr>
            <p:nvPr/>
          </p:nvSpPr>
          <p:spPr bwMode="auto">
            <a:xfrm>
              <a:off x="4318" y="30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3608388" y="5795963"/>
            <a:ext cx="2614612" cy="368300"/>
            <a:chOff x="3222" y="3377"/>
            <a:chExt cx="1647" cy="232"/>
          </a:xfrm>
        </p:grpSpPr>
        <p:sp>
          <p:nvSpPr>
            <p:cNvPr id="137279" name="Text Box 92"/>
            <p:cNvSpPr txBox="1">
              <a:spLocks noChangeArrowheads="1"/>
            </p:cNvSpPr>
            <p:nvPr/>
          </p:nvSpPr>
          <p:spPr bwMode="auto">
            <a:xfrm>
              <a:off x="3222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0" name="Text Box 93"/>
            <p:cNvSpPr txBox="1">
              <a:spLocks noChangeArrowheads="1"/>
            </p:cNvSpPr>
            <p:nvPr/>
          </p:nvSpPr>
          <p:spPr bwMode="auto">
            <a:xfrm>
              <a:off x="3584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1" name="Text Box 94"/>
            <p:cNvSpPr txBox="1">
              <a:spLocks noChangeArrowheads="1"/>
            </p:cNvSpPr>
            <p:nvPr/>
          </p:nvSpPr>
          <p:spPr bwMode="auto">
            <a:xfrm>
              <a:off x="4318" y="337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7282" name="Text Box 95"/>
            <p:cNvSpPr txBox="1">
              <a:spLocks noChangeArrowheads="1"/>
            </p:cNvSpPr>
            <p:nvPr/>
          </p:nvSpPr>
          <p:spPr bwMode="auto">
            <a:xfrm>
              <a:off x="3955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37283" name="Text Box 96"/>
            <p:cNvSpPr txBox="1">
              <a:spLocks noChangeArrowheads="1"/>
            </p:cNvSpPr>
            <p:nvPr/>
          </p:nvSpPr>
          <p:spPr bwMode="auto">
            <a:xfrm>
              <a:off x="4673" y="337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672865" name="Text Box 97"/>
          <p:cNvSpPr txBox="1">
            <a:spLocks noChangeArrowheads="1"/>
          </p:cNvSpPr>
          <p:nvPr/>
        </p:nvSpPr>
        <p:spPr bwMode="auto">
          <a:xfrm>
            <a:off x="6497638" y="3825875"/>
            <a:ext cx="24733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For undirected graphs matrix A is symmetric: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ij</a:t>
            </a:r>
            <a:r>
              <a:rPr lang="en-US" sz="2400" dirty="0">
                <a:latin typeface="Century Gothic"/>
                <a:cs typeface="Century Gothic"/>
              </a:rPr>
              <a:t> = </a:t>
            </a:r>
            <a:r>
              <a:rPr lang="en-US" sz="2400" dirty="0" err="1">
                <a:latin typeface="Century Gothic"/>
                <a:cs typeface="Century Gothic"/>
              </a:rPr>
              <a:t>a</a:t>
            </a:r>
            <a:r>
              <a:rPr lang="en-US" sz="2400" baseline="-25000" dirty="0" err="1">
                <a:latin typeface="Century Gothic"/>
                <a:cs typeface="Century Gothic"/>
              </a:rPr>
              <a:t>ji</a:t>
            </a:r>
            <a:endParaRPr lang="en-US" sz="2400" baseline="-25000" dirty="0">
              <a:latin typeface="Century Gothic"/>
              <a:cs typeface="Century Gothic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latin typeface="Century Gothic"/>
                <a:cs typeface="Century Gothic"/>
              </a:rPr>
              <a:t>   A = A</a:t>
            </a:r>
            <a:r>
              <a:rPr lang="en-US" sz="2400" baseline="30000" dirty="0">
                <a:latin typeface="Century Gothic"/>
                <a:cs typeface="Century Gothic"/>
              </a:rPr>
              <a:t>T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7635FE-4BA6-9D4E-8A5C-991E078A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2" grpId="0" animBg="1"/>
      <p:bldP spid="672825" grpId="0"/>
      <p:bldP spid="672826" grpId="0"/>
      <p:bldP spid="672827" grpId="0"/>
      <p:bldP spid="672828" grpId="0"/>
      <p:bldP spid="672829" grpId="0"/>
      <p:bldP spid="672830" grpId="0"/>
      <p:bldP spid="672831" grpId="0"/>
      <p:bldP spid="672832" grpId="0"/>
      <p:bldP spid="672833" grpId="0"/>
      <p:bldP spid="672834" grpId="0"/>
      <p:bldP spid="6728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Properties of Adjacency Matrix Representation</a:t>
            </a:r>
          </a:p>
        </p:txBody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43887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Memory required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(n</a:t>
            </a:r>
            <a:r>
              <a:rPr lang="en-US" baseline="30000" dirty="0">
                <a:sym typeface="Symbol" pitchFamily="-106" charset="2"/>
              </a:rPr>
              <a:t>2</a:t>
            </a:r>
            <a:r>
              <a:rPr lang="en-US" dirty="0">
                <a:sym typeface="Symbol" pitchFamily="-106" charset="2"/>
              </a:rPr>
              <a:t>), independent on the number of edges in G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Preferred when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The graph is dense: m is close to n</a:t>
            </a:r>
            <a:r>
              <a:rPr lang="en-US" baseline="30000" dirty="0">
                <a:sym typeface="Symbol" pitchFamily="-106" charset="2"/>
              </a:rPr>
              <a:t>2</a:t>
            </a:r>
            <a:endParaRPr lang="en-US" dirty="0">
              <a:sym typeface="Symbol" pitchFamily="-106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We need to quickly determine if there is an edge between two vertices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Time to list all vertices adjacent to u: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(n)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itchFamily="-106" charset="2"/>
              </a:rPr>
              <a:t>Time to determine if (u, v) belongs to E: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err="1">
                <a:sym typeface="Symbol" pitchFamily="-106" charset="2"/>
              </a:rPr>
              <a:t>Θ</a:t>
            </a:r>
            <a:r>
              <a:rPr lang="en-US" dirty="0">
                <a:sym typeface="Symbol" pitchFamily="-106" charset="2"/>
              </a:rPr>
              <a:t>(1)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ECCC1-FABB-9444-B0C5-D9FCDE9C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Weighted Graphs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64562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b="1" dirty="0"/>
              <a:t>Weighted graphs</a:t>
            </a:r>
            <a:r>
              <a:rPr lang="en-US" dirty="0"/>
              <a:t> = graphs for which each edge has an associated weight </a:t>
            </a:r>
            <a:r>
              <a:rPr lang="en-US" dirty="0">
                <a:latin typeface="Comic Sans MS" pitchFamily="-106" charset="0"/>
              </a:rPr>
              <a:t>w(u, v)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pitchFamily="-106" charset="0"/>
              </a:rPr>
              <a:t>w: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-&gt; R, weight function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Storing the weights of a graph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Adjacency list: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Store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u,v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sz="2400" dirty="0">
                <a:sym typeface="Symbol" pitchFamily="-106" charset="2"/>
              </a:rPr>
              <a:t> along with vertex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sz="2400" dirty="0">
                <a:sym typeface="Symbol" pitchFamily="-106" charset="2"/>
              </a:rPr>
              <a:t> in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u</a:t>
            </a:r>
            <a:r>
              <a:rPr lang="en-US" sz="2400" dirty="0">
                <a:sym typeface="Symbol" pitchFamily="-106" charset="2"/>
              </a:rPr>
              <a:t>’s adjacency list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6" charset="2"/>
              </a:rPr>
              <a:t>Adjacency matrix: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400" dirty="0">
                <a:sym typeface="Symbol" pitchFamily="-106" charset="2"/>
              </a:rPr>
              <a:t>Store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w(u, v)</a:t>
            </a:r>
            <a:r>
              <a:rPr lang="en-US" sz="2400" dirty="0">
                <a:sym typeface="Symbol" pitchFamily="-106" charset="2"/>
              </a:rPr>
              <a:t> at location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(u, v)</a:t>
            </a:r>
            <a:r>
              <a:rPr lang="en-US" sz="2400" dirty="0">
                <a:sym typeface="Symbol" pitchFamily="-106" charset="2"/>
              </a:rPr>
              <a:t> in the matrix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737D4-F6A2-CE4B-A1E3-D4B6DD8E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58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26034" cy="5076825"/>
          </a:xfrm>
        </p:spPr>
        <p:txBody>
          <a:bodyPr/>
          <a:lstStyle/>
          <a:p>
            <a:r>
              <a:rPr lang="en-US" dirty="0"/>
              <a:t>Greedy strategy:  </a:t>
            </a:r>
            <a:r>
              <a:rPr lang="en-US" dirty="0">
                <a:solidFill>
                  <a:schemeClr val="tx1"/>
                </a:solidFill>
              </a:rPr>
              <a:t>consider jobs in some order</a:t>
            </a:r>
          </a:p>
          <a:p>
            <a:pPr lvl="1"/>
            <a:r>
              <a:rPr lang="en-US" b="1" dirty="0">
                <a:solidFill>
                  <a:srgbClr val="333399"/>
                </a:solidFill>
              </a:rPr>
              <a:t>[Shortest processing time first]  </a:t>
            </a:r>
            <a:r>
              <a:rPr lang="en-US" dirty="0"/>
              <a:t>Consider jobs in ascending order of processing time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b="1" dirty="0">
                <a:solidFill>
                  <a:srgbClr val="333399"/>
                </a:solidFill>
              </a:rPr>
              <a:t>[Smallest slack]  </a:t>
            </a:r>
            <a:r>
              <a:rPr lang="en-US" dirty="0"/>
              <a:t>Consider jobs in ascending order of slack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 -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91908" y="2479907"/>
            <a:ext cx="1674773" cy="1444626"/>
            <a:chOff x="3256164" y="2404405"/>
            <a:chExt cx="1674773" cy="1444626"/>
          </a:xfrm>
        </p:grpSpPr>
        <p:sp>
          <p:nvSpPr>
            <p:cNvPr id="640009" name="Rectangle 9"/>
            <p:cNvSpPr>
              <a:spLocks noChangeArrowheads="1"/>
            </p:cNvSpPr>
            <p:nvPr/>
          </p:nvSpPr>
          <p:spPr bwMode="auto">
            <a:xfrm>
              <a:off x="3256164" y="2404405"/>
              <a:ext cx="1638269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counterexample</a:t>
              </a:r>
            </a:p>
          </p:txBody>
        </p:sp>
        <p:sp>
          <p:nvSpPr>
            <p:cNvPr id="640027" name="Rectangle 27"/>
            <p:cNvSpPr>
              <a:spLocks noChangeArrowheads="1"/>
            </p:cNvSpPr>
            <p:nvPr/>
          </p:nvSpPr>
          <p:spPr bwMode="auto">
            <a:xfrm>
              <a:off x="3330737" y="3493431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640029" name="Rectangle 29"/>
            <p:cNvSpPr>
              <a:spLocks noChangeArrowheads="1"/>
            </p:cNvSpPr>
            <p:nvPr/>
          </p:nvSpPr>
          <p:spPr bwMode="auto">
            <a:xfrm>
              <a:off x="3330737" y="3137831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grpSp>
          <p:nvGrpSpPr>
            <p:cNvPr id="640047" name="Group 47"/>
            <p:cNvGrpSpPr>
              <a:grpSpLocks/>
            </p:cNvGrpSpPr>
            <p:nvPr/>
          </p:nvGrpSpPr>
          <p:grpSpPr bwMode="auto">
            <a:xfrm>
              <a:off x="3972087" y="2782231"/>
              <a:ext cx="958850" cy="1066800"/>
              <a:chOff x="1988" y="1344"/>
              <a:chExt cx="505" cy="672"/>
            </a:xfrm>
          </p:grpSpPr>
          <p:sp>
            <p:nvSpPr>
              <p:cNvPr id="640028" name="Rectangle 28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0" name="Rectangle 30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1" name="Rectangle 31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2" name="Rectangle 32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3" name="Rectangle 33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34" name="Rectangle 34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991908" y="5029861"/>
            <a:ext cx="1705769" cy="1367764"/>
            <a:chOff x="3282156" y="4652036"/>
            <a:chExt cx="1705769" cy="1367764"/>
          </a:xfrm>
        </p:grpSpPr>
        <p:sp>
          <p:nvSpPr>
            <p:cNvPr id="640013" name="Rectangle 13"/>
            <p:cNvSpPr>
              <a:spLocks noChangeArrowheads="1"/>
            </p:cNvSpPr>
            <p:nvPr/>
          </p:nvSpPr>
          <p:spPr bwMode="auto">
            <a:xfrm>
              <a:off x="3282156" y="4652036"/>
              <a:ext cx="1638269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counterexample</a:t>
              </a:r>
            </a:p>
          </p:txBody>
        </p:sp>
        <p:sp>
          <p:nvSpPr>
            <p:cNvPr id="640048" name="Rectangle 48"/>
            <p:cNvSpPr>
              <a:spLocks noChangeArrowheads="1"/>
            </p:cNvSpPr>
            <p:nvPr/>
          </p:nvSpPr>
          <p:spPr bwMode="auto">
            <a:xfrm>
              <a:off x="3387725" y="5664200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d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sp>
          <p:nvSpPr>
            <p:cNvPr id="640049" name="Rectangle 49"/>
            <p:cNvSpPr>
              <a:spLocks noChangeArrowheads="1"/>
            </p:cNvSpPr>
            <p:nvPr/>
          </p:nvSpPr>
          <p:spPr bwMode="auto">
            <a:xfrm>
              <a:off x="3387725" y="5308600"/>
              <a:ext cx="641350" cy="3556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kumimoji="0" lang="en-US" sz="1400">
                  <a:solidFill>
                    <a:schemeClr val="bg1"/>
                  </a:solidFill>
                  <a:latin typeface="Century Gothic" panose="020B0502020202020204" pitchFamily="34" charset="0"/>
                </a:rPr>
                <a:t>t</a:t>
              </a:r>
              <a:r>
                <a:rPr kumimoji="0" lang="en-US" sz="1400" baseline="-25000">
                  <a:solidFill>
                    <a:schemeClr val="bg1"/>
                  </a:solidFill>
                  <a:latin typeface="Century Gothic" panose="020B0502020202020204" pitchFamily="34" charset="0"/>
                </a:rPr>
                <a:t>j</a:t>
              </a:r>
            </a:p>
          </p:txBody>
        </p:sp>
        <p:grpSp>
          <p:nvGrpSpPr>
            <p:cNvPr id="640050" name="Group 50"/>
            <p:cNvGrpSpPr>
              <a:grpSpLocks/>
            </p:cNvGrpSpPr>
            <p:nvPr/>
          </p:nvGrpSpPr>
          <p:grpSpPr bwMode="auto">
            <a:xfrm>
              <a:off x="4029075" y="4953000"/>
              <a:ext cx="958850" cy="1066800"/>
              <a:chOff x="1988" y="1344"/>
              <a:chExt cx="505" cy="672"/>
            </a:xfrm>
          </p:grpSpPr>
          <p:sp>
            <p:nvSpPr>
              <p:cNvPr id="640051" name="Rectangle 51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2" name="Rectangle 52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3" name="Rectangle 53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1</a:t>
                </a:r>
                <a:endParaRPr kumimoji="0" lang="en-US" sz="1400" baseline="30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4" name="Rectangle 54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5" name="Rectangle 55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latin typeface="Century Gothic" panose="020B0502020202020204" pitchFamily="34" charset="0"/>
                  </a:rPr>
                  <a:t>10</a:t>
                </a:r>
                <a:endParaRPr kumimoji="0" lang="en-US" sz="1400" baseline="300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0056" name="Rectangle 56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kumimoji="0" lang="en-US" sz="140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2</a:t>
                </a:r>
                <a:endParaRPr kumimoji="0" lang="en-US" sz="1400" baseline="3000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640057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03348-8F64-124E-B22B-BD976E584FEA}"/>
              </a:ext>
            </a:extLst>
          </p:cNvPr>
          <p:cNvSpPr txBox="1"/>
          <p:nvPr/>
        </p:nvSpPr>
        <p:spPr>
          <a:xfrm>
            <a:off x="3818377" y="2922602"/>
            <a:ext cx="2949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1</a:t>
            </a:r>
          </a:p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03D808-659C-E24C-99AC-1D0B98587F9F}"/>
              </a:ext>
            </a:extLst>
          </p:cNvPr>
          <p:cNvSpPr txBox="1"/>
          <p:nvPr/>
        </p:nvSpPr>
        <p:spPr>
          <a:xfrm>
            <a:off x="3833875" y="5277097"/>
            <a:ext cx="3663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9</a:t>
            </a:r>
          </a:p>
          <a:p>
            <a:r>
              <a:rPr lang="en-US" dirty="0">
                <a:latin typeface="Century Gothic" panose="020B0502020202020204" pitchFamily="34" charset="0"/>
              </a:rPr>
              <a:t>Choosing t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first: l</a:t>
            </a:r>
            <a:r>
              <a:rPr lang="en-US" baseline="-25000" dirty="0">
                <a:latin typeface="Century Gothic" panose="020B0502020202020204" pitchFamily="34" charset="0"/>
              </a:rPr>
              <a:t>1</a:t>
            </a:r>
            <a:r>
              <a:rPr lang="en-US" dirty="0">
                <a:latin typeface="Century Gothic" panose="020B0502020202020204" pitchFamily="34" charset="0"/>
              </a:rPr>
              <a:t> = 0 and l</a:t>
            </a:r>
            <a:r>
              <a:rPr lang="en-US" baseline="-25000" dirty="0">
                <a:latin typeface="Century Gothic" panose="020B0502020202020204" pitchFamily="34" charset="0"/>
              </a:rPr>
              <a:t>2</a:t>
            </a:r>
            <a:r>
              <a:rPr lang="en-US" dirty="0">
                <a:latin typeface="Century Gothic" panose="020B0502020202020204" pitchFamily="34" charset="0"/>
              </a:rPr>
              <a:t> =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4AAE-6C7D-E141-8366-53016812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5EDB00-94DF-2E39-E418-72EC57A8ECEB}"/>
                  </a:ext>
                </a:extLst>
              </p14:cNvPr>
              <p14:cNvContentPartPr/>
              <p14:nvPr/>
            </p14:nvContentPartPr>
            <p14:xfrm>
              <a:off x="2591640" y="3324240"/>
              <a:ext cx="180360" cy="372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5EDB00-94DF-2E39-E418-72EC57A8EC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5440" y="3308040"/>
                <a:ext cx="212760" cy="4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0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Searching in a Graph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643562"/>
          </a:xfrm>
        </p:spPr>
        <p:txBody>
          <a:bodyPr/>
          <a:lstStyle/>
          <a:p>
            <a:pPr eaLnBrk="1" hangingPunct="1"/>
            <a:r>
              <a:rPr lang="en-US" b="1" dirty="0"/>
              <a:t>Graph searching</a:t>
            </a:r>
            <a:r>
              <a:rPr lang="en-US" dirty="0"/>
              <a:t> = systematically follow the edges of the graph so as to visit the vertices of the graph</a:t>
            </a:r>
          </a:p>
          <a:p>
            <a:pPr eaLnBrk="1" hangingPunct="1"/>
            <a:r>
              <a:rPr lang="en-US" dirty="0"/>
              <a:t>Two basic graph searching algorithms:</a:t>
            </a:r>
          </a:p>
          <a:p>
            <a:pPr lvl="1" eaLnBrk="1" hangingPunct="1"/>
            <a:r>
              <a:rPr lang="en-US" dirty="0"/>
              <a:t>Breadth-first search</a:t>
            </a:r>
          </a:p>
          <a:p>
            <a:pPr lvl="1" eaLnBrk="1" hangingPunct="1"/>
            <a:r>
              <a:rPr lang="en-US" dirty="0"/>
              <a:t>Depth-first search</a:t>
            </a:r>
          </a:p>
          <a:p>
            <a:pPr eaLnBrk="1" hangingPunct="1"/>
            <a:r>
              <a:rPr lang="en-US" dirty="0"/>
              <a:t>The difference between them is in the order in which they explore the unvisited edges of the graph</a:t>
            </a:r>
          </a:p>
          <a:p>
            <a:pPr eaLnBrk="1" hangingPunct="1"/>
            <a:r>
              <a:rPr lang="en-US" dirty="0"/>
              <a:t>Graph algorithms are typically elaborations of the basic graph-searching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737B2-2F53-3D42-9D04-4B1E906F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5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22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20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90EFD-B210-7A41-989A-24F8EB02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47" name="Rectangle 1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Algorithm</a:t>
            </a:r>
            <a:endParaRPr lang="en-US" dirty="0"/>
          </a:p>
        </p:txBody>
      </p:sp>
      <p:sp>
        <p:nvSpPr>
          <p:cNvPr id="354448" name="Rectangle 1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Greedy choice: earliest deadline first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5105400"/>
            <a:ext cx="8458200" cy="1130129"/>
            <a:chOff x="381000" y="5105400"/>
            <a:chExt cx="8458200" cy="1130129"/>
          </a:xfrm>
        </p:grpSpPr>
        <p:sp>
          <p:nvSpPr>
            <p:cNvPr id="354309" name="Text Box 5"/>
            <p:cNvSpPr txBox="1">
              <a:spLocks noChangeArrowheads="1"/>
            </p:cNvSpPr>
            <p:nvPr/>
          </p:nvSpPr>
          <p:spPr bwMode="auto">
            <a:xfrm>
              <a:off x="3124200" y="5743575"/>
              <a:ext cx="1752600" cy="30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1400">
                <a:latin typeface="Century Gothic" panose="020B0502020202020204" pitchFamily="34" charset="0"/>
              </a:endParaRPr>
            </a:p>
          </p:txBody>
        </p:sp>
        <p:sp>
          <p:nvSpPr>
            <p:cNvPr id="354409" name="Text Box 105"/>
            <p:cNvSpPr txBox="1">
              <a:spLocks noChangeArrowheads="1"/>
            </p:cNvSpPr>
            <p:nvPr/>
          </p:nvSpPr>
          <p:spPr bwMode="auto">
            <a:xfrm>
              <a:off x="3810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0</a:t>
              </a:r>
            </a:p>
          </p:txBody>
        </p:sp>
        <p:sp>
          <p:nvSpPr>
            <p:cNvPr id="354422" name="Text Box 118"/>
            <p:cNvSpPr txBox="1">
              <a:spLocks noChangeArrowheads="1"/>
            </p:cNvSpPr>
            <p:nvPr/>
          </p:nvSpPr>
          <p:spPr bwMode="auto">
            <a:xfrm>
              <a:off x="8382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354423" name="Text Box 119"/>
            <p:cNvSpPr txBox="1">
              <a:spLocks noChangeArrowheads="1"/>
            </p:cNvSpPr>
            <p:nvPr/>
          </p:nvSpPr>
          <p:spPr bwMode="auto">
            <a:xfrm>
              <a:off x="13716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354424" name="Text Box 120"/>
            <p:cNvSpPr txBox="1">
              <a:spLocks noChangeArrowheads="1"/>
            </p:cNvSpPr>
            <p:nvPr/>
          </p:nvSpPr>
          <p:spPr bwMode="auto">
            <a:xfrm>
              <a:off x="19050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354425" name="Text Box 121"/>
            <p:cNvSpPr txBox="1">
              <a:spLocks noChangeArrowheads="1"/>
            </p:cNvSpPr>
            <p:nvPr/>
          </p:nvSpPr>
          <p:spPr bwMode="auto">
            <a:xfrm>
              <a:off x="24384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354426" name="Text Box 122"/>
            <p:cNvSpPr txBox="1">
              <a:spLocks noChangeArrowheads="1"/>
            </p:cNvSpPr>
            <p:nvPr/>
          </p:nvSpPr>
          <p:spPr bwMode="auto">
            <a:xfrm>
              <a:off x="29718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5</a:t>
              </a:r>
            </a:p>
          </p:txBody>
        </p:sp>
        <p:sp>
          <p:nvSpPr>
            <p:cNvPr id="354427" name="Text Box 123"/>
            <p:cNvSpPr txBox="1">
              <a:spLocks noChangeArrowheads="1"/>
            </p:cNvSpPr>
            <p:nvPr/>
          </p:nvSpPr>
          <p:spPr bwMode="auto">
            <a:xfrm>
              <a:off x="35052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6</a:t>
              </a:r>
            </a:p>
          </p:txBody>
        </p:sp>
        <p:sp>
          <p:nvSpPr>
            <p:cNvPr id="354428" name="Text Box 124"/>
            <p:cNvSpPr txBox="1">
              <a:spLocks noChangeArrowheads="1"/>
            </p:cNvSpPr>
            <p:nvPr/>
          </p:nvSpPr>
          <p:spPr bwMode="auto">
            <a:xfrm>
              <a:off x="40386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7</a:t>
              </a:r>
            </a:p>
          </p:txBody>
        </p:sp>
        <p:sp>
          <p:nvSpPr>
            <p:cNvPr id="354429" name="Text Box 125"/>
            <p:cNvSpPr txBox="1">
              <a:spLocks noChangeArrowheads="1"/>
            </p:cNvSpPr>
            <p:nvPr/>
          </p:nvSpPr>
          <p:spPr bwMode="auto">
            <a:xfrm>
              <a:off x="45720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8</a:t>
              </a:r>
            </a:p>
          </p:txBody>
        </p:sp>
        <p:sp>
          <p:nvSpPr>
            <p:cNvPr id="354430" name="Text Box 126"/>
            <p:cNvSpPr txBox="1">
              <a:spLocks noChangeArrowheads="1"/>
            </p:cNvSpPr>
            <p:nvPr/>
          </p:nvSpPr>
          <p:spPr bwMode="auto">
            <a:xfrm>
              <a:off x="51054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9</a:t>
              </a:r>
            </a:p>
          </p:txBody>
        </p:sp>
        <p:sp>
          <p:nvSpPr>
            <p:cNvPr id="354431" name="Text Box 127"/>
            <p:cNvSpPr txBox="1">
              <a:spLocks noChangeArrowheads="1"/>
            </p:cNvSpPr>
            <p:nvPr/>
          </p:nvSpPr>
          <p:spPr bwMode="auto">
            <a:xfrm>
              <a:off x="55626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10</a:t>
              </a:r>
            </a:p>
          </p:txBody>
        </p:sp>
        <p:sp>
          <p:nvSpPr>
            <p:cNvPr id="354432" name="Text Box 128"/>
            <p:cNvSpPr txBox="1">
              <a:spLocks noChangeArrowheads="1"/>
            </p:cNvSpPr>
            <p:nvPr/>
          </p:nvSpPr>
          <p:spPr bwMode="auto">
            <a:xfrm>
              <a:off x="6172200" y="5957888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11</a:t>
              </a:r>
            </a:p>
          </p:txBody>
        </p:sp>
        <p:sp>
          <p:nvSpPr>
            <p:cNvPr id="354438" name="Text Box 134"/>
            <p:cNvSpPr txBox="1">
              <a:spLocks noChangeArrowheads="1"/>
            </p:cNvSpPr>
            <p:nvPr/>
          </p:nvSpPr>
          <p:spPr bwMode="auto">
            <a:xfrm>
              <a:off x="67056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12</a:t>
              </a:r>
            </a:p>
          </p:txBody>
        </p:sp>
        <p:sp>
          <p:nvSpPr>
            <p:cNvPr id="354439" name="Text Box 135"/>
            <p:cNvSpPr txBox="1">
              <a:spLocks noChangeArrowheads="1"/>
            </p:cNvSpPr>
            <p:nvPr/>
          </p:nvSpPr>
          <p:spPr bwMode="auto">
            <a:xfrm>
              <a:off x="71628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13</a:t>
              </a:r>
            </a:p>
          </p:txBody>
        </p:sp>
        <p:sp>
          <p:nvSpPr>
            <p:cNvPr id="354440" name="Text Box 136"/>
            <p:cNvSpPr txBox="1">
              <a:spLocks noChangeArrowheads="1"/>
            </p:cNvSpPr>
            <p:nvPr/>
          </p:nvSpPr>
          <p:spPr bwMode="auto">
            <a:xfrm>
              <a:off x="76962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14</a:t>
              </a:r>
            </a:p>
          </p:txBody>
        </p:sp>
        <p:sp>
          <p:nvSpPr>
            <p:cNvPr id="354441" name="Text Box 137"/>
            <p:cNvSpPr txBox="1">
              <a:spLocks noChangeArrowheads="1"/>
            </p:cNvSpPr>
            <p:nvPr/>
          </p:nvSpPr>
          <p:spPr bwMode="auto">
            <a:xfrm>
              <a:off x="8229600" y="5943600"/>
              <a:ext cx="457200" cy="277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15</a:t>
              </a:r>
            </a:p>
          </p:txBody>
        </p:sp>
        <p:grpSp>
          <p:nvGrpSpPr>
            <p:cNvPr id="354371" name="Group 67"/>
            <p:cNvGrpSpPr>
              <a:grpSpLocks/>
            </p:cNvGrpSpPr>
            <p:nvPr/>
          </p:nvGrpSpPr>
          <p:grpSpPr bwMode="auto">
            <a:xfrm>
              <a:off x="457200" y="5562600"/>
              <a:ext cx="8001000" cy="381000"/>
              <a:chOff x="288" y="3408"/>
              <a:chExt cx="5040" cy="192"/>
            </a:xfrm>
          </p:grpSpPr>
          <p:sp>
            <p:nvSpPr>
              <p:cNvPr id="354313" name="Rectangle 9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08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5</a:t>
                </a:r>
                <a:r>
                  <a:rPr lang="en-US" sz="1400">
                    <a:latin typeface="Century Gothic" panose="020B0502020202020204" pitchFamily="34" charset="0"/>
                  </a:rPr>
                  <a:t> = 14</a:t>
                </a:r>
              </a:p>
            </p:txBody>
          </p:sp>
          <p:sp>
            <p:nvSpPr>
              <p:cNvPr id="354314" name="Rectangle 10"/>
              <p:cNvSpPr>
                <a:spLocks noChangeArrowheads="1"/>
              </p:cNvSpPr>
              <p:nvPr/>
            </p:nvSpPr>
            <p:spPr bwMode="auto">
              <a:xfrm>
                <a:off x="1296" y="3408"/>
                <a:ext cx="672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2</a:t>
                </a:r>
                <a:r>
                  <a:rPr lang="en-US" sz="1400">
                    <a:latin typeface="Century Gothic" panose="020B0502020202020204" pitchFamily="34" charset="0"/>
                  </a:rPr>
                  <a:t> = 8</a:t>
                </a:r>
              </a:p>
            </p:txBody>
          </p:sp>
          <p:sp>
            <p:nvSpPr>
              <p:cNvPr id="354315" name="Rectangle 11"/>
              <p:cNvSpPr>
                <a:spLocks noChangeArrowheads="1"/>
              </p:cNvSpPr>
              <p:nvPr/>
            </p:nvSpPr>
            <p:spPr bwMode="auto">
              <a:xfrm>
                <a:off x="4656" y="3408"/>
                <a:ext cx="672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 dirty="0">
                    <a:latin typeface="Century Gothic" panose="020B0502020202020204" pitchFamily="34" charset="0"/>
                  </a:rPr>
                  <a:t>6</a:t>
                </a:r>
                <a:r>
                  <a:rPr lang="en-US" sz="1400" dirty="0">
                    <a:latin typeface="Century Gothic" panose="020B0502020202020204" pitchFamily="34" charset="0"/>
                  </a:rPr>
                  <a:t> = 15</a:t>
                </a:r>
              </a:p>
            </p:txBody>
          </p:sp>
          <p:sp>
            <p:nvSpPr>
              <p:cNvPr id="354316" name="Rectangle 12"/>
              <p:cNvSpPr>
                <a:spLocks noChangeArrowheads="1"/>
              </p:cNvSpPr>
              <p:nvPr/>
            </p:nvSpPr>
            <p:spPr bwMode="auto">
              <a:xfrm>
                <a:off x="288" y="3408"/>
                <a:ext cx="1008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 dirty="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1400" dirty="0">
                    <a:latin typeface="Century Gothic" panose="020B0502020202020204" pitchFamily="34" charset="0"/>
                  </a:rPr>
                  <a:t> = 6</a:t>
                </a:r>
              </a:p>
            </p:txBody>
          </p:sp>
          <p:sp>
            <p:nvSpPr>
              <p:cNvPr id="354317" name="Rectangle 13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1344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4</a:t>
                </a:r>
                <a:r>
                  <a:rPr lang="en-US" sz="1400">
                    <a:latin typeface="Century Gothic" panose="020B0502020202020204" pitchFamily="34" charset="0"/>
                  </a:rPr>
                  <a:t> = 9</a:t>
                </a:r>
              </a:p>
            </p:txBody>
          </p:sp>
          <p:sp>
            <p:nvSpPr>
              <p:cNvPr id="354319" name="Rectangle 15"/>
              <p:cNvSpPr>
                <a:spLocks noChangeArrowheads="1"/>
              </p:cNvSpPr>
              <p:nvPr/>
            </p:nvSpPr>
            <p:spPr bwMode="auto">
              <a:xfrm>
                <a:off x="1968" y="3408"/>
                <a:ext cx="336" cy="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>
                    <a:latin typeface="Century Gothic" panose="020B0502020202020204" pitchFamily="34" charset="0"/>
                  </a:rPr>
                  <a:t>d</a:t>
                </a:r>
                <a:r>
                  <a:rPr lang="en-US" sz="1400" baseline="-25000">
                    <a:latin typeface="Century Gothic" panose="020B0502020202020204" pitchFamily="34" charset="0"/>
                  </a:rPr>
                  <a:t>3</a:t>
                </a:r>
                <a:r>
                  <a:rPr lang="en-US" sz="1400">
                    <a:latin typeface="Century Gothic" panose="020B0502020202020204" pitchFamily="34" charset="0"/>
                  </a:rPr>
                  <a:t> = 9</a:t>
                </a:r>
              </a:p>
            </p:txBody>
          </p:sp>
        </p:grpSp>
        <p:sp>
          <p:nvSpPr>
            <p:cNvPr id="354443" name="Line 139"/>
            <p:cNvSpPr>
              <a:spLocks noChangeShapeType="1"/>
            </p:cNvSpPr>
            <p:nvPr/>
          </p:nvSpPr>
          <p:spPr bwMode="auto">
            <a:xfrm>
              <a:off x="457200" y="5943600"/>
              <a:ext cx="838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354444" name="Text Box 140"/>
            <p:cNvSpPr txBox="1">
              <a:spLocks noChangeArrowheads="1"/>
            </p:cNvSpPr>
            <p:nvPr/>
          </p:nvSpPr>
          <p:spPr bwMode="auto">
            <a:xfrm>
              <a:off x="5181600" y="5105400"/>
              <a:ext cx="1232710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509588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019175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528763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38350" defTabSz="1019175"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>
                  <a:latin typeface="Century Gothic" panose="020B0502020202020204" pitchFamily="34" charset="0"/>
                </a:rPr>
                <a:t>max lateness = 1</a:t>
              </a:r>
              <a:endParaRPr lang="en-US" sz="1200">
                <a:latin typeface="Century Gothic" panose="020B0502020202020204" pitchFamily="34" charset="0"/>
                <a:sym typeface="Symbol" charset="0"/>
              </a:endParaRPr>
            </a:p>
          </p:txBody>
        </p:sp>
        <p:sp>
          <p:nvSpPr>
            <p:cNvPr id="354445" name="Line 141"/>
            <p:cNvSpPr>
              <a:spLocks noChangeShapeType="1"/>
            </p:cNvSpPr>
            <p:nvPr/>
          </p:nvSpPr>
          <p:spPr bwMode="auto">
            <a:xfrm flipH="1">
              <a:off x="5803900" y="5364163"/>
              <a:ext cx="0" cy="1524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354446" name="Text Box 142"/>
          <p:cNvSpPr txBox="1">
            <a:spLocks noChangeArrowheads="1"/>
          </p:cNvSpPr>
          <p:nvPr/>
        </p:nvSpPr>
        <p:spPr bwMode="auto">
          <a:xfrm>
            <a:off x="730020" y="1981200"/>
            <a:ext cx="7042380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182880" tIns="91440" rIns="137160" bIns="91440">
            <a:spAutoFit/>
          </a:bodyPr>
          <a:lstStyle/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Sort</a:t>
            </a:r>
            <a:r>
              <a:rPr lang="en-US" b="1" dirty="0">
                <a:latin typeface="Courier New" charset="0"/>
              </a:rPr>
              <a:t> n jobs by deadline so that d</a:t>
            </a:r>
            <a:r>
              <a:rPr lang="en-US" b="1" baseline="-25000" dirty="0">
                <a:latin typeface="Courier New" charset="0"/>
              </a:rPr>
              <a:t>1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</a:t>
            </a:r>
            <a:r>
              <a:rPr lang="en-US" b="1" dirty="0">
                <a:latin typeface="Courier New" charset="0"/>
              </a:rPr>
              <a:t> d</a:t>
            </a:r>
            <a:r>
              <a:rPr lang="en-US" b="1" baseline="-25000" dirty="0">
                <a:latin typeface="Courier New" charset="0"/>
              </a:rPr>
              <a:t>2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&lt;</a:t>
            </a:r>
            <a:r>
              <a:rPr lang="en-US" b="1" dirty="0">
                <a:latin typeface="Courier New" charset="0"/>
              </a:rPr>
              <a:t>… </a:t>
            </a:r>
            <a:r>
              <a:rPr lang="en-US" b="1" dirty="0">
                <a:latin typeface="Courier New" charset="0"/>
                <a:sym typeface="Symbol" charset="0"/>
              </a:rPr>
              <a:t>&lt; </a:t>
            </a:r>
            <a:r>
              <a:rPr lang="en-US" b="1" dirty="0" err="1">
                <a:latin typeface="Courier New" charset="0"/>
              </a:rPr>
              <a:t>d</a:t>
            </a:r>
            <a:r>
              <a:rPr lang="en-US" b="1" baseline="-25000" dirty="0" err="1">
                <a:latin typeface="Courier New" charset="0"/>
              </a:rPr>
              <a:t>n</a:t>
            </a:r>
            <a:endParaRPr lang="en-US" b="1" dirty="0">
              <a:latin typeface="Courier New" charset="0"/>
            </a:endParaRPr>
          </a:p>
          <a:p>
            <a:endParaRPr lang="en-US" b="1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t </a:t>
            </a:r>
            <a:r>
              <a:rPr lang="en-US" b="1" dirty="0">
                <a:latin typeface="Courier New" charset="0"/>
                <a:sym typeface="Symbol" charset="0"/>
              </a:rPr>
              <a:t>=</a:t>
            </a:r>
            <a:r>
              <a:rPr lang="en-US" b="1" dirty="0">
                <a:latin typeface="Courier New" charset="0"/>
              </a:rPr>
              <a:t> 0</a:t>
            </a: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for</a:t>
            </a:r>
            <a:r>
              <a:rPr lang="en-US" b="1" dirty="0">
                <a:latin typeface="Courier New" charset="0"/>
              </a:rPr>
              <a:t> j = 1 to n</a:t>
            </a:r>
          </a:p>
          <a:p>
            <a:r>
              <a:rPr lang="en-US" b="1" dirty="0">
                <a:latin typeface="Courier New" charset="0"/>
              </a:rPr>
              <a:t>   Assign job j to interval [t, t + </a:t>
            </a:r>
            <a:r>
              <a:rPr lang="en-US" b="1" dirty="0" err="1">
                <a:latin typeface="Courier New" charset="0"/>
              </a:rPr>
              <a:t>t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]</a:t>
            </a:r>
          </a:p>
          <a:p>
            <a:r>
              <a:rPr lang="en-US" b="1" dirty="0">
                <a:latin typeface="Courier New" charset="0"/>
              </a:rPr>
              <a:t>   </a:t>
            </a:r>
            <a:r>
              <a:rPr lang="en-US" b="1" dirty="0" err="1">
                <a:latin typeface="Courier New" charset="0"/>
              </a:rPr>
              <a:t>s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 </a:t>
            </a:r>
            <a:r>
              <a:rPr lang="en-US" b="1" dirty="0">
                <a:latin typeface="Courier New" charset="0"/>
                <a:sym typeface="Symbol" charset="0"/>
              </a:rPr>
              <a:t>= t, </a:t>
            </a:r>
            <a:r>
              <a:rPr lang="en-US" b="1" dirty="0" err="1">
                <a:latin typeface="Courier New" charset="0"/>
                <a:sym typeface="Symbol" charset="0"/>
              </a:rPr>
              <a:t>f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  <a:sym typeface="Symbol" charset="0"/>
              </a:rPr>
              <a:t> = t + </a:t>
            </a:r>
            <a:r>
              <a:rPr lang="en-US" b="1" dirty="0" err="1">
                <a:latin typeface="Courier New" charset="0"/>
                <a:sym typeface="Symbol" charset="0"/>
              </a:rPr>
              <a:t>t</a:t>
            </a:r>
            <a:r>
              <a:rPr lang="en-US" b="1" baseline="-25000" dirty="0" err="1">
                <a:latin typeface="Courier New" charset="0"/>
              </a:rPr>
              <a:t>j</a:t>
            </a:r>
            <a:endParaRPr lang="en-US" b="1" baseline="-25000" dirty="0">
              <a:latin typeface="Courier New" charset="0"/>
            </a:endParaRPr>
          </a:p>
          <a:p>
            <a:r>
              <a:rPr lang="en-US" b="1" dirty="0">
                <a:latin typeface="Courier New" charset="0"/>
              </a:rPr>
              <a:t>   t </a:t>
            </a:r>
            <a:r>
              <a:rPr lang="en-US" b="1" dirty="0">
                <a:latin typeface="Courier New" charset="0"/>
                <a:sym typeface="Symbol" charset="0"/>
              </a:rPr>
              <a:t>= t + </a:t>
            </a:r>
            <a:r>
              <a:rPr lang="en-US" b="1" dirty="0" err="1">
                <a:latin typeface="Courier New" charset="0"/>
                <a:sym typeface="Symbol" charset="0"/>
              </a:rPr>
              <a:t>t</a:t>
            </a:r>
            <a:r>
              <a:rPr lang="en-US" b="1" baseline="-25000" dirty="0" err="1">
                <a:latin typeface="Courier New" charset="0"/>
              </a:rPr>
              <a:t>j</a:t>
            </a:r>
            <a:endParaRPr lang="en-US" b="1" dirty="0">
              <a:latin typeface="Courier New" charset="0"/>
            </a:endParaRPr>
          </a:p>
          <a:p>
            <a:r>
              <a:rPr lang="en-US" b="1" dirty="0">
                <a:solidFill>
                  <a:srgbClr val="003399"/>
                </a:solidFill>
                <a:latin typeface="Courier New" charset="0"/>
              </a:rPr>
              <a:t>output</a:t>
            </a:r>
            <a:r>
              <a:rPr lang="en-US" b="1" dirty="0">
                <a:latin typeface="Courier New" charset="0"/>
              </a:rPr>
              <a:t> intervals [</a:t>
            </a:r>
            <a:r>
              <a:rPr lang="en-US" b="1" dirty="0" err="1">
                <a:latin typeface="Courier New" charset="0"/>
              </a:rPr>
              <a:t>s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, </a:t>
            </a:r>
            <a:r>
              <a:rPr lang="en-US" b="1" dirty="0" err="1">
                <a:latin typeface="Courier New" charset="0"/>
                <a:sym typeface="Symbol" charset="0"/>
              </a:rPr>
              <a:t>f</a:t>
            </a:r>
            <a:r>
              <a:rPr lang="en-US" b="1" baseline="-25000" dirty="0" err="1">
                <a:latin typeface="Courier New" charset="0"/>
              </a:rPr>
              <a:t>j</a:t>
            </a:r>
            <a:r>
              <a:rPr lang="en-US" b="1" dirty="0">
                <a:latin typeface="Courier New" charset="0"/>
              </a:rPr>
              <a:t>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C3A6D-B36A-5647-AA1B-12D6C098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4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Lateness: No Idle Time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Observation: </a:t>
            </a:r>
            <a:r>
              <a:rPr lang="en-US" dirty="0">
                <a:solidFill>
                  <a:schemeClr val="tx1"/>
                </a:solidFill>
              </a:rPr>
              <a:t>The greedy schedule has no idle time</a:t>
            </a:r>
          </a:p>
          <a:p>
            <a:r>
              <a:rPr lang="en-US" dirty="0"/>
              <a:t>Observation:  </a:t>
            </a:r>
            <a:r>
              <a:rPr lang="en-US" dirty="0">
                <a:solidFill>
                  <a:schemeClr val="tx1"/>
                </a:solidFill>
              </a:rPr>
              <a:t>There exists an optimal schedule with no</a:t>
            </a:r>
            <a:r>
              <a:rPr lang="en-US" dirty="0"/>
              <a:t> </a:t>
            </a:r>
            <a:r>
              <a:rPr lang="en-US" b="1" dirty="0">
                <a:solidFill>
                  <a:srgbClr val="333399"/>
                </a:solidFill>
              </a:rPr>
              <a:t>idle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11177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356357" name="Line 5"/>
          <p:cNvSpPr>
            <a:spLocks noChangeShapeType="1"/>
          </p:cNvSpPr>
          <p:nvPr/>
        </p:nvSpPr>
        <p:spPr bwMode="auto">
          <a:xfrm rot="-5400000">
            <a:off x="15749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1" name="Line 9"/>
          <p:cNvSpPr>
            <a:spLocks noChangeShapeType="1"/>
          </p:cNvSpPr>
          <p:nvPr/>
        </p:nvSpPr>
        <p:spPr bwMode="auto">
          <a:xfrm rot="-5400000">
            <a:off x="37085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 rot="-5400000">
            <a:off x="31751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 rot="-5400000">
            <a:off x="32513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364" name="Text Box 12"/>
          <p:cNvSpPr txBox="1">
            <a:spLocks noChangeArrowheads="1"/>
          </p:cNvSpPr>
          <p:nvPr/>
        </p:nvSpPr>
        <p:spPr bwMode="auto">
          <a:xfrm>
            <a:off x="15749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6365" name="Text Box 13"/>
          <p:cNvSpPr txBox="1">
            <a:spLocks noChangeArrowheads="1"/>
          </p:cNvSpPr>
          <p:nvPr/>
        </p:nvSpPr>
        <p:spPr bwMode="auto">
          <a:xfrm>
            <a:off x="21083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26417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31751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56368" name="Text Box 16"/>
          <p:cNvSpPr txBox="1">
            <a:spLocks noChangeArrowheads="1"/>
          </p:cNvSpPr>
          <p:nvPr/>
        </p:nvSpPr>
        <p:spPr bwMode="auto">
          <a:xfrm>
            <a:off x="37085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56369" name="Text Box 17"/>
          <p:cNvSpPr txBox="1">
            <a:spLocks noChangeArrowheads="1"/>
          </p:cNvSpPr>
          <p:nvPr/>
        </p:nvSpPr>
        <p:spPr bwMode="auto">
          <a:xfrm>
            <a:off x="42419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1193991" y="3576716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 = 4</a:t>
            </a:r>
          </a:p>
        </p:txBody>
      </p:sp>
      <p:sp>
        <p:nvSpPr>
          <p:cNvPr id="356374" name="Rectangle 22"/>
          <p:cNvSpPr>
            <a:spLocks noChangeArrowheads="1"/>
          </p:cNvSpPr>
          <p:nvPr/>
        </p:nvSpPr>
        <p:spPr bwMode="auto">
          <a:xfrm>
            <a:off x="2794191" y="35767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6</a:t>
            </a:r>
          </a:p>
        </p:txBody>
      </p:sp>
      <p:sp>
        <p:nvSpPr>
          <p:cNvPr id="356417" name="Line 65"/>
          <p:cNvSpPr>
            <a:spLocks noChangeShapeType="1"/>
          </p:cNvSpPr>
          <p:nvPr/>
        </p:nvSpPr>
        <p:spPr bwMode="auto">
          <a:xfrm rot="-5400000">
            <a:off x="63755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18" name="Line 66"/>
          <p:cNvSpPr>
            <a:spLocks noChangeShapeType="1"/>
          </p:cNvSpPr>
          <p:nvPr/>
        </p:nvSpPr>
        <p:spPr bwMode="auto">
          <a:xfrm rot="-5400000">
            <a:off x="5842191" y="37291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21" name="Text Box 69"/>
          <p:cNvSpPr txBox="1">
            <a:spLocks noChangeArrowheads="1"/>
          </p:cNvSpPr>
          <p:nvPr/>
        </p:nvSpPr>
        <p:spPr bwMode="auto">
          <a:xfrm>
            <a:off x="47753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356422" name="Text Box 70"/>
          <p:cNvSpPr txBox="1">
            <a:spLocks noChangeArrowheads="1"/>
          </p:cNvSpPr>
          <p:nvPr/>
        </p:nvSpPr>
        <p:spPr bwMode="auto">
          <a:xfrm>
            <a:off x="53087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356423" name="Text Box 71"/>
          <p:cNvSpPr txBox="1">
            <a:spLocks noChangeArrowheads="1"/>
          </p:cNvSpPr>
          <p:nvPr/>
        </p:nvSpPr>
        <p:spPr bwMode="auto">
          <a:xfrm>
            <a:off x="58421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9</a:t>
            </a:r>
          </a:p>
        </p:txBody>
      </p:sp>
      <p:sp>
        <p:nvSpPr>
          <p:cNvPr id="356424" name="Text Box 72"/>
          <p:cNvSpPr txBox="1">
            <a:spLocks noChangeArrowheads="1"/>
          </p:cNvSpPr>
          <p:nvPr/>
        </p:nvSpPr>
        <p:spPr bwMode="auto">
          <a:xfrm>
            <a:off x="63755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56425" name="Text Box 73"/>
          <p:cNvSpPr txBox="1">
            <a:spLocks noChangeArrowheads="1"/>
          </p:cNvSpPr>
          <p:nvPr/>
        </p:nvSpPr>
        <p:spPr bwMode="auto">
          <a:xfrm>
            <a:off x="6908991" y="38958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356427" name="Rectangle 75"/>
          <p:cNvSpPr>
            <a:spLocks noChangeArrowheads="1"/>
          </p:cNvSpPr>
          <p:nvPr/>
        </p:nvSpPr>
        <p:spPr bwMode="auto">
          <a:xfrm>
            <a:off x="5461191" y="35767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12</a:t>
            </a:r>
          </a:p>
        </p:txBody>
      </p:sp>
      <p:sp>
        <p:nvSpPr>
          <p:cNvPr id="356430" name="Text Box 78"/>
          <p:cNvSpPr txBox="1">
            <a:spLocks noChangeArrowheads="1"/>
          </p:cNvSpPr>
          <p:nvPr/>
        </p:nvSpPr>
        <p:spPr bwMode="auto">
          <a:xfrm>
            <a:off x="11177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0</a:t>
            </a:r>
          </a:p>
        </p:txBody>
      </p:sp>
      <p:sp>
        <p:nvSpPr>
          <p:cNvPr id="356431" name="Line 79"/>
          <p:cNvSpPr>
            <a:spLocks noChangeShapeType="1"/>
          </p:cNvSpPr>
          <p:nvPr/>
        </p:nvSpPr>
        <p:spPr bwMode="auto">
          <a:xfrm rot="-5400000">
            <a:off x="15749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3" name="Line 81"/>
          <p:cNvSpPr>
            <a:spLocks noChangeShapeType="1"/>
          </p:cNvSpPr>
          <p:nvPr/>
        </p:nvSpPr>
        <p:spPr bwMode="auto">
          <a:xfrm rot="-5400000">
            <a:off x="26417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4" name="Line 82"/>
          <p:cNvSpPr>
            <a:spLocks noChangeShapeType="1"/>
          </p:cNvSpPr>
          <p:nvPr/>
        </p:nvSpPr>
        <p:spPr bwMode="auto">
          <a:xfrm rot="-5400000">
            <a:off x="21083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5" name="Line 83"/>
          <p:cNvSpPr>
            <a:spLocks noChangeShapeType="1"/>
          </p:cNvSpPr>
          <p:nvPr/>
        </p:nvSpPr>
        <p:spPr bwMode="auto">
          <a:xfrm rot="-5400000">
            <a:off x="37085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6" name="Line 84"/>
          <p:cNvSpPr>
            <a:spLocks noChangeShapeType="1"/>
          </p:cNvSpPr>
          <p:nvPr/>
        </p:nvSpPr>
        <p:spPr bwMode="auto">
          <a:xfrm rot="-5400000">
            <a:off x="31751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7" name="Line 85"/>
          <p:cNvSpPr>
            <a:spLocks noChangeShapeType="1"/>
          </p:cNvSpPr>
          <p:nvPr/>
        </p:nvSpPr>
        <p:spPr bwMode="auto">
          <a:xfrm rot="-5400000">
            <a:off x="3251391" y="4719716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38" name="Text Box 86"/>
          <p:cNvSpPr txBox="1">
            <a:spLocks noChangeArrowheads="1"/>
          </p:cNvSpPr>
          <p:nvPr/>
        </p:nvSpPr>
        <p:spPr bwMode="auto">
          <a:xfrm>
            <a:off x="15749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6439" name="Text Box 87"/>
          <p:cNvSpPr txBox="1">
            <a:spLocks noChangeArrowheads="1"/>
          </p:cNvSpPr>
          <p:nvPr/>
        </p:nvSpPr>
        <p:spPr bwMode="auto">
          <a:xfrm>
            <a:off x="21083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56440" name="Text Box 88"/>
          <p:cNvSpPr txBox="1">
            <a:spLocks noChangeArrowheads="1"/>
          </p:cNvSpPr>
          <p:nvPr/>
        </p:nvSpPr>
        <p:spPr bwMode="auto">
          <a:xfrm>
            <a:off x="26417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56441" name="Text Box 89"/>
          <p:cNvSpPr txBox="1">
            <a:spLocks noChangeArrowheads="1"/>
          </p:cNvSpPr>
          <p:nvPr/>
        </p:nvSpPr>
        <p:spPr bwMode="auto">
          <a:xfrm>
            <a:off x="31751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356442" name="Text Box 90"/>
          <p:cNvSpPr txBox="1">
            <a:spLocks noChangeArrowheads="1"/>
          </p:cNvSpPr>
          <p:nvPr/>
        </p:nvSpPr>
        <p:spPr bwMode="auto">
          <a:xfrm>
            <a:off x="37085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356443" name="Text Box 91"/>
          <p:cNvSpPr txBox="1">
            <a:spLocks noChangeArrowheads="1"/>
          </p:cNvSpPr>
          <p:nvPr/>
        </p:nvSpPr>
        <p:spPr bwMode="auto">
          <a:xfrm>
            <a:off x="42419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6</a:t>
            </a:r>
          </a:p>
        </p:txBody>
      </p:sp>
      <p:sp>
        <p:nvSpPr>
          <p:cNvPr id="356444" name="Rectangle 92"/>
          <p:cNvSpPr>
            <a:spLocks noChangeArrowheads="1"/>
          </p:cNvSpPr>
          <p:nvPr/>
        </p:nvSpPr>
        <p:spPr bwMode="auto">
          <a:xfrm>
            <a:off x="1193991" y="4567316"/>
            <a:ext cx="1066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d = 4</a:t>
            </a:r>
          </a:p>
        </p:txBody>
      </p:sp>
      <p:sp>
        <p:nvSpPr>
          <p:cNvPr id="356445" name="Rectangle 93"/>
          <p:cNvSpPr>
            <a:spLocks noChangeArrowheads="1"/>
          </p:cNvSpPr>
          <p:nvPr/>
        </p:nvSpPr>
        <p:spPr bwMode="auto">
          <a:xfrm>
            <a:off x="2260791" y="45673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6</a:t>
            </a:r>
          </a:p>
        </p:txBody>
      </p:sp>
      <p:sp>
        <p:nvSpPr>
          <p:cNvPr id="356449" name="Line 97"/>
          <p:cNvSpPr>
            <a:spLocks noChangeShapeType="1"/>
          </p:cNvSpPr>
          <p:nvPr/>
        </p:nvSpPr>
        <p:spPr bwMode="auto">
          <a:xfrm rot="-5400000">
            <a:off x="6375591" y="47197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50" name="Line 98"/>
          <p:cNvSpPr>
            <a:spLocks noChangeShapeType="1"/>
          </p:cNvSpPr>
          <p:nvPr/>
        </p:nvSpPr>
        <p:spPr bwMode="auto">
          <a:xfrm rot="-5400000">
            <a:off x="5842191" y="47197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51" name="Line 99"/>
          <p:cNvSpPr>
            <a:spLocks noChangeShapeType="1"/>
          </p:cNvSpPr>
          <p:nvPr/>
        </p:nvSpPr>
        <p:spPr bwMode="auto">
          <a:xfrm rot="-5400000">
            <a:off x="6908991" y="47197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356452" name="Text Box 100"/>
          <p:cNvSpPr txBox="1">
            <a:spLocks noChangeArrowheads="1"/>
          </p:cNvSpPr>
          <p:nvPr/>
        </p:nvSpPr>
        <p:spPr bwMode="auto">
          <a:xfrm>
            <a:off x="47753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7</a:t>
            </a:r>
          </a:p>
        </p:txBody>
      </p:sp>
      <p:sp>
        <p:nvSpPr>
          <p:cNvPr id="356453" name="Text Box 101"/>
          <p:cNvSpPr txBox="1">
            <a:spLocks noChangeArrowheads="1"/>
          </p:cNvSpPr>
          <p:nvPr/>
        </p:nvSpPr>
        <p:spPr bwMode="auto">
          <a:xfrm>
            <a:off x="53087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8</a:t>
            </a:r>
          </a:p>
        </p:txBody>
      </p:sp>
      <p:sp>
        <p:nvSpPr>
          <p:cNvPr id="356454" name="Text Box 102"/>
          <p:cNvSpPr txBox="1">
            <a:spLocks noChangeArrowheads="1"/>
          </p:cNvSpPr>
          <p:nvPr/>
        </p:nvSpPr>
        <p:spPr bwMode="auto">
          <a:xfrm>
            <a:off x="58421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9</a:t>
            </a:r>
          </a:p>
        </p:txBody>
      </p:sp>
      <p:sp>
        <p:nvSpPr>
          <p:cNvPr id="356455" name="Text Box 103"/>
          <p:cNvSpPr txBox="1">
            <a:spLocks noChangeArrowheads="1"/>
          </p:cNvSpPr>
          <p:nvPr/>
        </p:nvSpPr>
        <p:spPr bwMode="auto">
          <a:xfrm>
            <a:off x="63755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356456" name="Text Box 104"/>
          <p:cNvSpPr txBox="1">
            <a:spLocks noChangeArrowheads="1"/>
          </p:cNvSpPr>
          <p:nvPr/>
        </p:nvSpPr>
        <p:spPr bwMode="auto">
          <a:xfrm>
            <a:off x="6908991" y="4886404"/>
            <a:ext cx="457200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Century Gothic" panose="020B0502020202020204" pitchFamily="34" charset="0"/>
              </a:rPr>
              <a:t>11</a:t>
            </a:r>
          </a:p>
        </p:txBody>
      </p:sp>
      <p:sp>
        <p:nvSpPr>
          <p:cNvPr id="356457" name="Rectangle 105"/>
          <p:cNvSpPr>
            <a:spLocks noChangeArrowheads="1"/>
          </p:cNvSpPr>
          <p:nvPr/>
        </p:nvSpPr>
        <p:spPr bwMode="auto">
          <a:xfrm>
            <a:off x="3860991" y="4567316"/>
            <a:ext cx="16002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latin typeface="Century Gothic" panose="020B0502020202020204" pitchFamily="34" charset="0"/>
              </a:rPr>
              <a:t>d = 12</a:t>
            </a:r>
          </a:p>
        </p:txBody>
      </p:sp>
      <p:sp>
        <p:nvSpPr>
          <p:cNvPr id="356460" name="Line 108"/>
          <p:cNvSpPr>
            <a:spLocks noChangeShapeType="1"/>
          </p:cNvSpPr>
          <p:nvPr/>
        </p:nvSpPr>
        <p:spPr bwMode="auto">
          <a:xfrm rot="-5400000">
            <a:off x="4775391" y="3729116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7ABDC-343C-F047-98D7-79B2CAD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Minimizing Lateness: Inversions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rgbClr val="CC0000"/>
                </a:solidFill>
              </a:rPr>
              <a:t>inversion</a:t>
            </a:r>
            <a:r>
              <a:rPr lang="en-US" dirty="0">
                <a:solidFill>
                  <a:schemeClr val="tx1"/>
                </a:solidFill>
              </a:rPr>
              <a:t> in schedule S is a pair of jobs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j such that: d</a:t>
            </a:r>
            <a:r>
              <a:rPr lang="en-US" baseline="-25000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baseline="-25000" dirty="0" err="1">
                <a:solidFill>
                  <a:schemeClr val="tx1"/>
                </a:solidFill>
              </a:rPr>
              <a:t>j</a:t>
            </a:r>
            <a:r>
              <a:rPr lang="en-US" dirty="0">
                <a:solidFill>
                  <a:schemeClr val="tx1"/>
                </a:solidFill>
              </a:rPr>
              <a:t> but j scheduled before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Observation:  </a:t>
            </a:r>
            <a:r>
              <a:rPr lang="en-US" dirty="0">
                <a:solidFill>
                  <a:schemeClr val="tx1"/>
                </a:solidFill>
              </a:rPr>
              <a:t>greedy schedule has no inversions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7445" name="Rectangle 69"/>
          <p:cNvSpPr>
            <a:spLocks noChangeArrowheads="1"/>
          </p:cNvSpPr>
          <p:nvPr/>
        </p:nvSpPr>
        <p:spPr bwMode="auto">
          <a:xfrm>
            <a:off x="6107980" y="2951271"/>
            <a:ext cx="762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6" name="Rectangle 70"/>
          <p:cNvSpPr>
            <a:spLocks noChangeArrowheads="1"/>
          </p:cNvSpPr>
          <p:nvPr/>
        </p:nvSpPr>
        <p:spPr bwMode="auto">
          <a:xfrm>
            <a:off x="6869980" y="2951271"/>
            <a:ext cx="381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7" name="Rectangle 71"/>
          <p:cNvSpPr>
            <a:spLocks noChangeArrowheads="1"/>
          </p:cNvSpPr>
          <p:nvPr/>
        </p:nvSpPr>
        <p:spPr bwMode="auto">
          <a:xfrm>
            <a:off x="2145580" y="2951271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8" name="Rectangle 72"/>
          <p:cNvSpPr>
            <a:spLocks noChangeArrowheads="1"/>
          </p:cNvSpPr>
          <p:nvPr/>
        </p:nvSpPr>
        <p:spPr bwMode="auto">
          <a:xfrm>
            <a:off x="7250980" y="2951271"/>
            <a:ext cx="685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49" name="Rectangle 73"/>
          <p:cNvSpPr>
            <a:spLocks noChangeArrowheads="1"/>
          </p:cNvSpPr>
          <p:nvPr/>
        </p:nvSpPr>
        <p:spPr bwMode="auto">
          <a:xfrm>
            <a:off x="1612180" y="2951271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7450" name="Rectangle 74"/>
          <p:cNvSpPr>
            <a:spLocks noChangeArrowheads="1"/>
          </p:cNvSpPr>
          <p:nvPr/>
        </p:nvSpPr>
        <p:spPr bwMode="auto">
          <a:xfrm>
            <a:off x="4507780" y="2951271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57451" name="Rectangle 75"/>
          <p:cNvSpPr>
            <a:spLocks noChangeArrowheads="1"/>
          </p:cNvSpPr>
          <p:nvPr/>
        </p:nvSpPr>
        <p:spPr bwMode="auto">
          <a:xfrm>
            <a:off x="3136180" y="2951271"/>
            <a:ext cx="13716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357453" name="Text Box 77"/>
          <p:cNvSpPr txBox="1">
            <a:spLocks noChangeArrowheads="1"/>
          </p:cNvSpPr>
          <p:nvPr/>
        </p:nvSpPr>
        <p:spPr bwMode="auto">
          <a:xfrm>
            <a:off x="3745780" y="2373421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inversion</a:t>
            </a:r>
          </a:p>
        </p:txBody>
      </p:sp>
      <p:cxnSp>
        <p:nvCxnSpPr>
          <p:cNvPr id="357454" name="AutoShape 78"/>
          <p:cNvCxnSpPr>
            <a:cxnSpLocks noChangeShapeType="1"/>
            <a:stCxn id="357451" idx="0"/>
            <a:endCxn id="357450" idx="0"/>
          </p:cNvCxnSpPr>
          <p:nvPr/>
        </p:nvCxnSpPr>
        <p:spPr bwMode="auto">
          <a:xfrm rot="5400000" flipV="1">
            <a:off x="4564136" y="2209115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E98B3-DC33-1843-A081-7C3DE80F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Choice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3557416"/>
            <a:ext cx="8895904" cy="2733847"/>
          </a:xfrm>
        </p:spPr>
        <p:txBody>
          <a:bodyPr/>
          <a:lstStyle/>
          <a:p>
            <a:r>
              <a:rPr lang="en-US" dirty="0"/>
              <a:t>Optimal solution: d</a:t>
            </a:r>
            <a:r>
              <a:rPr lang="en-US" baseline="-25000" dirty="0"/>
              <a:t>i</a:t>
            </a:r>
            <a:r>
              <a:rPr lang="en-US" dirty="0"/>
              <a:t> &lt;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/>
              <a:t> but j scheduled before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Greedy solution: </a:t>
            </a:r>
            <a:r>
              <a:rPr lang="en-US" dirty="0" err="1"/>
              <a:t>i</a:t>
            </a:r>
            <a:r>
              <a:rPr lang="en-US" dirty="0"/>
              <a:t> scheduled before j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i</a:t>
            </a:r>
            <a:r>
              <a:rPr lang="en-US" dirty="0"/>
              <a:t> finishes sooner, no increase in latency</a:t>
            </a:r>
          </a:p>
          <a:p>
            <a:pPr marL="457200" lvl="1" indent="0">
              <a:buNone/>
            </a:pPr>
            <a:r>
              <a:rPr lang="en-US" dirty="0"/>
              <a:t>Lateness(Job j)</a:t>
            </a:r>
            <a:r>
              <a:rPr lang="en-US" baseline="-25000" dirty="0"/>
              <a:t>GREEDY</a:t>
            </a:r>
            <a:r>
              <a:rPr lang="en-US" dirty="0"/>
              <a:t> = f</a:t>
            </a:r>
            <a:r>
              <a:rPr lang="en-US" baseline="-25000" dirty="0"/>
              <a:t>i</a:t>
            </a:r>
            <a:r>
              <a:rPr lang="en-US" dirty="0"/>
              <a:t> –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Lateness(Job 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OPT</a:t>
            </a:r>
            <a:r>
              <a:rPr lang="en-US" dirty="0"/>
              <a:t> = f</a:t>
            </a:r>
            <a:r>
              <a:rPr lang="en-US" baseline="-25000" dirty="0"/>
              <a:t>i</a:t>
            </a:r>
            <a:r>
              <a:rPr lang="en-US" dirty="0"/>
              <a:t> – d</a:t>
            </a:r>
            <a:r>
              <a:rPr lang="en-US" baseline="-25000" dirty="0"/>
              <a:t>i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  <a:endParaRPr lang="en-US" dirty="0"/>
          </a:p>
        </p:txBody>
      </p:sp>
      <p:sp>
        <p:nvSpPr>
          <p:cNvPr id="6" name="Rectangle 43"/>
          <p:cNvSpPr>
            <a:spLocks noChangeArrowheads="1"/>
          </p:cNvSpPr>
          <p:nvPr/>
        </p:nvSpPr>
        <p:spPr bwMode="auto">
          <a:xfrm>
            <a:off x="6470482" y="1715832"/>
            <a:ext cx="762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7232482" y="1715832"/>
            <a:ext cx="381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2508082" y="1715832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7613482" y="1715832"/>
            <a:ext cx="685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1974682" y="1715832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4870282" y="2407328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3498682" y="2407328"/>
            <a:ext cx="13716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498682" y="1714251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auto">
          <a:xfrm>
            <a:off x="5098882" y="1714251"/>
            <a:ext cx="1371600" cy="3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52"/>
          <p:cNvSpPr>
            <a:spLocks noChangeArrowheads="1"/>
          </p:cNvSpPr>
          <p:nvPr/>
        </p:nvSpPr>
        <p:spPr bwMode="auto">
          <a:xfrm>
            <a:off x="6470482" y="2405747"/>
            <a:ext cx="762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7232482" y="2405747"/>
            <a:ext cx="3810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ectangle 54"/>
          <p:cNvSpPr>
            <a:spLocks noChangeArrowheads="1"/>
          </p:cNvSpPr>
          <p:nvPr/>
        </p:nvSpPr>
        <p:spPr bwMode="auto">
          <a:xfrm>
            <a:off x="2508082" y="2405747"/>
            <a:ext cx="9906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7613482" y="2405747"/>
            <a:ext cx="685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1974682" y="2405747"/>
            <a:ext cx="533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984082" y="1715832"/>
            <a:ext cx="98131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Optimal Sol</a:t>
            </a:r>
          </a:p>
        </p:txBody>
      </p:sp>
      <p:sp>
        <p:nvSpPr>
          <p:cNvPr id="21" name="Rectangle 60"/>
          <p:cNvSpPr>
            <a:spLocks noChangeArrowheads="1"/>
          </p:cNvSpPr>
          <p:nvPr/>
        </p:nvSpPr>
        <p:spPr bwMode="auto">
          <a:xfrm>
            <a:off x="964102" y="2405747"/>
            <a:ext cx="1020196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1200" dirty="0"/>
              <a:t>Greedy Sol</a:t>
            </a:r>
          </a:p>
        </p:txBody>
      </p:sp>
      <p:sp>
        <p:nvSpPr>
          <p:cNvPr id="23" name="Rectangle 64"/>
          <p:cNvSpPr>
            <a:spLocks noChangeArrowheads="1"/>
          </p:cNvSpPr>
          <p:nvPr/>
        </p:nvSpPr>
        <p:spPr bwMode="auto">
          <a:xfrm>
            <a:off x="4940456" y="1231924"/>
            <a:ext cx="29519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 err="1">
                <a:sym typeface="MT Extra" charset="0"/>
              </a:rPr>
              <a:t>f</a:t>
            </a:r>
            <a:r>
              <a:rPr lang="en-US" sz="2000" baseline="-25000" dirty="0" err="1">
                <a:sym typeface="MT Extra" charset="0"/>
              </a:rPr>
              <a:t>j</a:t>
            </a:r>
            <a:endParaRPr lang="en-US" sz="2000" dirty="0">
              <a:sym typeface="MT Extra" charset="0"/>
            </a:endParaRPr>
          </a:p>
        </p:txBody>
      </p:sp>
      <p:sp>
        <p:nvSpPr>
          <p:cNvPr id="26" name="Rectangle 64"/>
          <p:cNvSpPr>
            <a:spLocks noChangeArrowheads="1"/>
          </p:cNvSpPr>
          <p:nvPr/>
        </p:nvSpPr>
        <p:spPr bwMode="auto">
          <a:xfrm>
            <a:off x="6302969" y="1244687"/>
            <a:ext cx="29519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ym typeface="MT Extra" charset="0"/>
              </a:rPr>
              <a:t>f</a:t>
            </a:r>
            <a:r>
              <a:rPr lang="en-US" sz="2000" baseline="-25000" dirty="0">
                <a:sym typeface="MT Extra" charset="0"/>
              </a:rPr>
              <a:t>i</a:t>
            </a:r>
            <a:endParaRPr lang="en-US" sz="2000" dirty="0">
              <a:sym typeface="MT Extra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093113" y="1999292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62275" y="2018705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4805" y="5532280"/>
            <a:ext cx="325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≤</a:t>
            </a:r>
          </a:p>
        </p:txBody>
      </p:sp>
      <p:sp>
        <p:nvSpPr>
          <p:cNvPr id="37" name="Freeform 36"/>
          <p:cNvSpPr/>
          <p:nvPr/>
        </p:nvSpPr>
        <p:spPr>
          <a:xfrm>
            <a:off x="4867048" y="2025890"/>
            <a:ext cx="1589105" cy="385663"/>
          </a:xfrm>
          <a:custGeom>
            <a:avLst/>
            <a:gdLst>
              <a:gd name="connsiteX0" fmla="*/ 1589105 w 1589105"/>
              <a:gd name="connsiteY0" fmla="*/ 0 h 385663"/>
              <a:gd name="connsiteX1" fmla="*/ 1269954 w 1589105"/>
              <a:gd name="connsiteY1" fmla="*/ 226078 h 385663"/>
              <a:gd name="connsiteX2" fmla="*/ 678195 w 1589105"/>
              <a:gd name="connsiteY2" fmla="*/ 192832 h 385663"/>
              <a:gd name="connsiteX3" fmla="*/ 186171 w 1589105"/>
              <a:gd name="connsiteY3" fmla="*/ 239377 h 385663"/>
              <a:gd name="connsiteX4" fmla="*/ 0 w 1589105"/>
              <a:gd name="connsiteY4" fmla="*/ 385663 h 38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9105" h="385663">
                <a:moveTo>
                  <a:pt x="1589105" y="0"/>
                </a:moveTo>
                <a:cubicBezTo>
                  <a:pt x="1505438" y="96969"/>
                  <a:pt x="1421772" y="193939"/>
                  <a:pt x="1269954" y="226078"/>
                </a:cubicBezTo>
                <a:cubicBezTo>
                  <a:pt x="1118136" y="258217"/>
                  <a:pt x="858825" y="190616"/>
                  <a:pt x="678195" y="192832"/>
                </a:cubicBezTo>
                <a:cubicBezTo>
                  <a:pt x="497565" y="195048"/>
                  <a:pt x="299204" y="207238"/>
                  <a:pt x="186171" y="239377"/>
                </a:cubicBezTo>
                <a:cubicBezTo>
                  <a:pt x="73138" y="271516"/>
                  <a:pt x="0" y="385663"/>
                  <a:pt x="0" y="385663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093113" y="2019240"/>
            <a:ext cx="1363040" cy="385664"/>
          </a:xfrm>
          <a:custGeom>
            <a:avLst/>
            <a:gdLst>
              <a:gd name="connsiteX0" fmla="*/ 0 w 1363040"/>
              <a:gd name="connsiteY0" fmla="*/ 0 h 385664"/>
              <a:gd name="connsiteX1" fmla="*/ 458779 w 1363040"/>
              <a:gd name="connsiteY1" fmla="*/ 99741 h 385664"/>
              <a:gd name="connsiteX2" fmla="*/ 910910 w 1363040"/>
              <a:gd name="connsiteY2" fmla="*/ 139637 h 385664"/>
              <a:gd name="connsiteX3" fmla="*/ 1230060 w 1363040"/>
              <a:gd name="connsiteY3" fmla="*/ 259326 h 385664"/>
              <a:gd name="connsiteX4" fmla="*/ 1363040 w 1363040"/>
              <a:gd name="connsiteY4" fmla="*/ 385664 h 38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040" h="385664">
                <a:moveTo>
                  <a:pt x="0" y="0"/>
                </a:moveTo>
                <a:cubicBezTo>
                  <a:pt x="153480" y="38234"/>
                  <a:pt x="306961" y="76468"/>
                  <a:pt x="458779" y="99741"/>
                </a:cubicBezTo>
                <a:cubicBezTo>
                  <a:pt x="610597" y="123014"/>
                  <a:pt x="782363" y="113039"/>
                  <a:pt x="910910" y="139637"/>
                </a:cubicBezTo>
                <a:cubicBezTo>
                  <a:pt x="1039457" y="166235"/>
                  <a:pt x="1154705" y="218322"/>
                  <a:pt x="1230060" y="259326"/>
                </a:cubicBezTo>
                <a:cubicBezTo>
                  <a:pt x="1305415" y="300330"/>
                  <a:pt x="1363040" y="385664"/>
                  <a:pt x="1363040" y="385664"/>
                </a:cubicBezTo>
              </a:path>
            </a:pathLst>
          </a:cu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64"/>
          <p:cNvSpPr>
            <a:spLocks noChangeArrowheads="1"/>
          </p:cNvSpPr>
          <p:nvPr/>
        </p:nvSpPr>
        <p:spPr bwMode="auto">
          <a:xfrm>
            <a:off x="2459862" y="3063485"/>
            <a:ext cx="36657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 err="1">
                <a:sym typeface="MT Extra" charset="0"/>
              </a:rPr>
              <a:t>d</a:t>
            </a:r>
            <a:r>
              <a:rPr lang="en-US" sz="2000" baseline="-25000" dirty="0" err="1">
                <a:sym typeface="MT Extra" charset="0"/>
              </a:rPr>
              <a:t>j</a:t>
            </a:r>
            <a:endParaRPr lang="en-US" sz="2000" dirty="0">
              <a:sym typeface="MT Extra" charset="0"/>
            </a:endParaRPr>
          </a:p>
        </p:txBody>
      </p:sp>
      <p:sp>
        <p:nvSpPr>
          <p:cNvPr id="40" name="Rectangle 64"/>
          <p:cNvSpPr>
            <a:spLocks noChangeArrowheads="1"/>
          </p:cNvSpPr>
          <p:nvPr/>
        </p:nvSpPr>
        <p:spPr bwMode="auto">
          <a:xfrm>
            <a:off x="1900821" y="3069599"/>
            <a:ext cx="36657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ym typeface="MT Extra" charset="0"/>
              </a:rPr>
              <a:t>d</a:t>
            </a:r>
            <a:r>
              <a:rPr lang="en-US" sz="2000" baseline="-25000" dirty="0">
                <a:sym typeface="MT Extra" charset="0"/>
              </a:rPr>
              <a:t>i</a:t>
            </a:r>
            <a:endParaRPr lang="en-US" sz="2000" dirty="0">
              <a:sym typeface="MT Extra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2093900" y="2018705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58536" y="2004871"/>
            <a:ext cx="6649" cy="112471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643152" y="3020061"/>
            <a:ext cx="38329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2074479" y="2790568"/>
            <a:ext cx="440826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86203" y="5591589"/>
            <a:ext cx="330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entury Gothic" panose="020B0502020202020204" pitchFamily="34" charset="0"/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>
                <a:latin typeface="Century Gothic" panose="020B0502020202020204" pitchFamily="34" charset="0"/>
              </a:rPr>
              <a:t> No increase in latency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7031-DDB9-844C-ACDB-6EBE34C0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553D88-542E-D40A-6BBC-5245689B0970}"/>
                  </a:ext>
                </a:extLst>
              </p14:cNvPr>
              <p14:cNvContentPartPr/>
              <p14:nvPr/>
            </p14:nvContentPartPr>
            <p14:xfrm>
              <a:off x="611280" y="1193400"/>
              <a:ext cx="8265600" cy="5258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553D88-542E-D40A-6BBC-5245689B09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080" y="1177200"/>
                <a:ext cx="8298000" cy="52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10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 animBg="1"/>
      <p:bldP spid="38" grpId="0" animBg="1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Analysis Strategies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Exchange argument </a:t>
            </a:r>
          </a:p>
          <a:p>
            <a:pPr lvl="1"/>
            <a:r>
              <a:rPr lang="en-US" dirty="0"/>
              <a:t>Gradually transform any solution to the one found by the greedy algorithm without hurting its quality</a:t>
            </a:r>
          </a:p>
          <a:p>
            <a:r>
              <a:rPr lang="en-US" dirty="0"/>
              <a:t>Structural</a:t>
            </a:r>
          </a:p>
          <a:p>
            <a:pPr lvl="1"/>
            <a:r>
              <a:rPr lang="en-US" dirty="0"/>
              <a:t>Discover a simple “structural” bound asserting that every possible solution must have a certain value, then show that your algorithm always achieves this bound</a:t>
            </a:r>
          </a:p>
          <a:p>
            <a:r>
              <a:rPr lang="en-US" dirty="0"/>
              <a:t>Greedy algorithm stays ahead</a:t>
            </a:r>
          </a:p>
          <a:p>
            <a:pPr lvl="1"/>
            <a:r>
              <a:rPr lang="en-US" dirty="0"/>
              <a:t>Show that after each step of the greedy algorithm, its solution is at least as good as any other algorithm’s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49D84-1BB6-6E4B-986D-56F30351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8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 Changing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currency denominations: 1, 5, 10, 25, 100, devise a method to pay amount to customer using fewest number of coins</a:t>
            </a:r>
          </a:p>
          <a:p>
            <a:endParaRPr lang="en-US"/>
          </a:p>
          <a:p>
            <a:r>
              <a:rPr lang="en-US"/>
              <a:t>Ex:  34¢</a:t>
            </a:r>
          </a:p>
          <a:p>
            <a:pPr lvl="1"/>
            <a:endParaRPr lang="en-US"/>
          </a:p>
          <a:p>
            <a:r>
              <a:rPr lang="en-US"/>
              <a:t>Ex:  $2.89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22</a:t>
            </a:r>
          </a:p>
        </p:txBody>
      </p:sp>
      <p:pic>
        <p:nvPicPr>
          <p:cNvPr id="641029" name="Picture 5" descr="nifro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994" y="3046933"/>
            <a:ext cx="593901" cy="58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1030" name="Picture 6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61" y="2991906"/>
            <a:ext cx="742950" cy="7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 descr="pennyfr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794" y="3046933"/>
            <a:ext cx="561799" cy="5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1032" name="Picture 8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28" y="3046933"/>
            <a:ext cx="569824" cy="5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1033" name="Picture 9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70" y="3046933"/>
            <a:ext cx="569824" cy="5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41034" name="Picture 10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37" y="3046933"/>
            <a:ext cx="569824" cy="56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$1fro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43" y="4847727"/>
            <a:ext cx="825475" cy="81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dimefro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034" y="5120326"/>
            <a:ext cx="531392" cy="52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pennyfro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60" y="4847727"/>
            <a:ext cx="556372" cy="5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5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80" y="5501963"/>
            <a:ext cx="564320" cy="5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$1bac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847727"/>
            <a:ext cx="825475" cy="81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7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60" y="5501963"/>
            <a:ext cx="564320" cy="5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pennybac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080" y="4847727"/>
            <a:ext cx="564320" cy="55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9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473" y="4738688"/>
            <a:ext cx="735774" cy="7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0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04" y="4738688"/>
            <a:ext cx="735774" cy="7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1" descr="quart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988" y="5392924"/>
            <a:ext cx="735774" cy="7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C97360-369B-1C46-AECC-43064A41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Algorithm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Algorithms" id="{5C523C60-88B5-C842-882E-82C757816898}" vid="{A7CD485A-F8E4-094B-8F10-5936ECF1277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ThemeAlgorithms</Template>
  <TotalTime>12420</TotalTime>
  <Words>2758</Words>
  <Application>Microsoft Macintosh PowerPoint</Application>
  <PresentationFormat>On-screen Show (4:3)</PresentationFormat>
  <Paragraphs>623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Century Gothic</vt:lpstr>
      <vt:lpstr>Comic Sans MS</vt:lpstr>
      <vt:lpstr>Courier New</vt:lpstr>
      <vt:lpstr>MT Extra</vt:lpstr>
      <vt:lpstr>Symbol</vt:lpstr>
      <vt:lpstr>ThemeAlgorithms</vt:lpstr>
      <vt:lpstr>Analysis of Algorithms CS 477/677</vt:lpstr>
      <vt:lpstr>Scheduling to Minimizing Lateness</vt:lpstr>
      <vt:lpstr>Greedy Algorithms</vt:lpstr>
      <vt:lpstr>Greedy Algorithm</vt:lpstr>
      <vt:lpstr>Minimizing Lateness: No Idle Time</vt:lpstr>
      <vt:lpstr>Minimizing Lateness: Inversions</vt:lpstr>
      <vt:lpstr>Greedy Choice Property</vt:lpstr>
      <vt:lpstr>Greedy Analysis Strategies</vt:lpstr>
      <vt:lpstr>Coin Changing</vt:lpstr>
      <vt:lpstr>Greedy Algorithm</vt:lpstr>
      <vt:lpstr>Greedy Choice Property</vt:lpstr>
      <vt:lpstr>Greedy Choice Property</vt:lpstr>
      <vt:lpstr>Greedy Choice Property</vt:lpstr>
      <vt:lpstr>Greedy Choice Property</vt:lpstr>
      <vt:lpstr>Coin-Changing US Postal Denominations</vt:lpstr>
      <vt:lpstr>Selecting Breakpoints</vt:lpstr>
      <vt:lpstr>Greedy Algorithm</vt:lpstr>
      <vt:lpstr>Greedy Choice Property</vt:lpstr>
      <vt:lpstr>Problem – Buying Licenses</vt:lpstr>
      <vt:lpstr>Solution</vt:lpstr>
      <vt:lpstr>Graphs</vt:lpstr>
      <vt:lpstr>Graphs - Background</vt:lpstr>
      <vt:lpstr>Other Types of Graphs</vt:lpstr>
      <vt:lpstr>Graph Representation</vt:lpstr>
      <vt:lpstr>Properties of Adjacency List Representation</vt:lpstr>
      <vt:lpstr>Properties of Adjacency List Representation</vt:lpstr>
      <vt:lpstr>Graph Representation</vt:lpstr>
      <vt:lpstr>Properties of Adjacency Matrix Representation</vt:lpstr>
      <vt:lpstr>Weighted Graphs</vt:lpstr>
      <vt:lpstr>Searching in a Graph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742</cp:revision>
  <cp:lastPrinted>2017-09-12T16:48:47Z</cp:lastPrinted>
  <dcterms:created xsi:type="dcterms:W3CDTF">2011-01-18T17:28:39Z</dcterms:created>
  <dcterms:modified xsi:type="dcterms:W3CDTF">2024-04-23T19:39:34Z</dcterms:modified>
</cp:coreProperties>
</file>