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ink/ink7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8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9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56" r:id="rId2"/>
    <p:sldId id="830" r:id="rId3"/>
    <p:sldId id="831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832" r:id="rId12"/>
    <p:sldId id="734" r:id="rId13"/>
    <p:sldId id="833" r:id="rId14"/>
    <p:sldId id="834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46" r:id="rId26"/>
    <p:sldId id="747" r:id="rId27"/>
    <p:sldId id="748" r:id="rId28"/>
    <p:sldId id="749" r:id="rId29"/>
    <p:sldId id="750" r:id="rId30"/>
    <p:sldId id="751" r:id="rId31"/>
    <p:sldId id="752" r:id="rId32"/>
    <p:sldId id="753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530" autoAdjust="0"/>
    <p:restoredTop sz="92313" autoAdjust="0"/>
  </p:normalViewPr>
  <p:slideViewPr>
    <p:cSldViewPr snapToGrid="0">
      <p:cViewPr varScale="1">
        <p:scale>
          <a:sx n="118" d="100"/>
          <a:sy n="118" d="100"/>
        </p:scale>
        <p:origin x="2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2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18469 4454 6268,'7'0'615,"1"0"-231,-5 0 1,2-1-369,-5-3 0,-2 2 1,-1-5-1,-5 2 0,-2 2 1,-2 2-3,0 1 1,4-4 0,1 0 0,-2 2 0,-2 0 0,0 1 0,-1-1 0,0-2-1,1 1-13,-1 2 0,4 1 1,1 0-1,-2 0 1,-2 0-1,1 1 1,1 2-1,1 1-41,-1-2 28,4 5 0,-5-6 1,3 4-1,-1-1 1,1 1-1,-2 2 1,-2 0-1,1 1 1,1-1-1,1-2 23,-1-3 0,3 3 0,-1 1 0,1-1 0,-1 1 0,-2-1 1,-1 2 26,-2-1 1,4-3-1,1 2 1,-2-1-1,-2 0 1,1 0-1,1 0-35,1-1 1,4 5 0,-3-4-1,-1 0 1,0 0 0,0 1 0,-1 0-1,0 2 1,0-2 12,1 0 1,5 3 0,-4-3-1,1 0 1,-1 2 0,-2-1-1,-1 3 1,-2 0 0,2 0 0,1-2-1,1-1 27,-1 1 1,-1-1-1,-1 3 1,2-1-1,1 0 1,1-1 0,-1 1-1,0 1 1,0 1-65,2 2 1,-3-4 0,5 0 0,0-1 0,0 1 0,0 0-1,1 0 1,-1-1 0,0 1 0,1 1-122,2 1 128,1 2 1,-4-4 0,0 0 0,2 1 0,0 1 0,2 2 0,0-1 0,0 1 0,0 0 0,0-1 18,0 1 0,0-4 0,0-1 1,0 2-1,0 2 0,0 0 1,0 1-1,0 0 0,0-1 0,0 1 14,0-1 1,0-3-1,0 0 1,0 1-1,0 1 1,0 2-1,0 0 1,0-1-1,2 0-14,1-4 1,-1 4-1,3-5 1,-1 2-1,1 0 1,0 1 0,2 0-1,-2 0 1,0-1-1,-1-1 1,1 0 0,-2 2 0,3-4 0,1 0 0,-2 2 0,1-1 1,1 3-1,0 1 0,1 1 0,-1-2 1,-2-1 1,0-5 0,-2 5 0,2 0 0,0 0 0,1-1 0,-1 2 0,2 1 0,-2-1 0,2-2 10,-1 2 1,-3-2 0,2-1-3,0-1 1,-2 3 0,3-3 0,-1 2-1,-1 1 1,0-1 0,1 1 0,2 1 0,0 1-1,0 2 1,-2-2 0,-1 0 0,1-3-1,0 2 175,0 2-189,4-5 1,-6 4 0,5-3 0,-1 1 0,1-1 0,0 2-12,1 2 0,0-3 0,0-2 1,-1 0-1,1 0 0,1 0 5,2 1 0,-2-4 0,-1 4 0,-1-2 0,1-1 0,1 0 0,2 0 0,0-2 0,-2 1 0,-1-1 0,-1 2 0,1-1 0,1-2-7,2-1 1,-1 4-1,1 0 1,1-1-1,1-2 1,2-1-1,-2 0 1,-1 0 0,0 0-1,1 0 1,1 0-1,0 0 0,-2 0 0,-2 0 0,1 0 0,0 0 0,-1 0 0,1 0 0,-1 0 0,1 0 0,0 0 0,-1-1 1,1-2-1,0-1 0,-1 0 0,1 0 0,-1-1-11,1-1 0,0 3 1,-1-2-1,1 1 0,0-1 1,-1 0-1,1-2 0,-1 2 1,0-1-1,-2 0 1,-1 0-1,1 0 0,1 2 0,2-4 1,-1 0-1,0 0 0,-2 2 1,-2-1-1,2 1 0,2-3 1,-1-1-1,-1-1 0,-1 2 1,1 2 6,1-3 0,-2 1 0,-1 0 0,-1 2 0,0-2 0,2-2 0,0 1 0,-2 1 0,1 1 0,-1-1 1,2-1-1,0-2 0,-2 0 0,1 2 0,-2 1 10,0 1 1,3 1 0,-3-5 0,1-1 0,2-1 0,0-2 0,-2 2 0,1 1-1,-2 2 1,2-1 0,-2 0 0,0 1 0,-1-1 0,0 0 0,1 1 10,1-1 1,-3 0 0,2 1-1,-1-1 1,0 1 0,-2-1-1,0 0 1,-1 1 0,2-1-1,0 0 1,0 1 0,-2-1 0,-1 1-1,0-1 1,0 0 11,0 1 1,0-1-1,0 0 1,-1 1-1,-2-1 1,0 1 0,0-1-1,2 0 1,1 1-1,0-1 1,-2 0-1,0 1 1,-2-1 0,1-1 1,2-2 0,1 2 0,-1-3 0,-2 3 0,-2 0 1,0-1-1,0-1 0,1 0 0,0 3 0,-1 0 0,0 0 1,-2 1-1,2-1 0,-2-1 0,2-1 0,0-2 0,-3 1 1,3 3-1,0 1 1,-1-1-1,0 0 0,0 1 1,1-1-1,-2 0 1,1 2-1,-3 1 0,0 1 1,0-1-1,1-1 1,-1-2-3,-1 1 1,-2 3-1,2 0 1,1 0-1,1 1 1,-1 0-1,-2 1 1,0-1-1,-1 0 1,1-1-1,0 0 1,2 0-1,1 1 1,-1-1-1,-1 0-31,-2 2 0,1-4 0,-1 5 0,0 0 0,1-1 0,-1 1 0,1-1 0,-1 2 0,-1 1 0,-1-1 0,-2 1 0,2 1 0,0-1 0,0-1 1,-2 2 12,2 0 0,1 2 0,1 0 1,1-1-1,-2-2 0,-1-1 0,-2 2 1,2 1-1,1 1 0,1 0 0,1-2 1,-1 0-1,0-2 0,0 1-17,-4 2 0,3 1 0,-2 0 0,2 0 0,1 0 0,-1 0 0,-1 0 0,-2 0 0,2 1 1,1 2-1,2 1 0,-2 0 0,-1-1 0,-2 3 0,2-1-16,1 0 1,1 3 0,1-3 0,-1 0-1,0 2 1,1-1 0,-1 2 0,0-1-1,0 1 1,-3 1 0,0 0 0,1 0-1,1-1 1,1 1 0,0 2-72,1 0 0,-1 1 0,1 1 0,-1 1 0,2 1 0,1 0 1,1-1-1,-1 0 0,0 2 0,0-2 0,2-1 0,2-2 1,2 1 103,2 0 0,1-1 0,0 1 0,5-1 0,2 1 0</inkml:trace>
  <inkml:trace contextRef="#ctx0" brushRef="#br0" timeOffset="1">18666 4478 7785,'7'-2'195,"-3"-2"-155,-3-3 1,-2 1-1,-3 1 1,-3 0-1,-1-1 1,2-2-1,0 1 1,0 1-1,0 1 1,-1-2-1,-2 2 1,-1-1-63,-2-1 1,5 3-1,-1-2 1,-2-1-1,-3 2 1,-3-1-1,2 1 1,0 0-1,0 1 1,-3 0-1,-1 0 1,-2 1-1,1 1 1,-1-1-1,1-1 1,0 2-12,-1 0 0,5 2 0,-5 0 0,0 0 0,-1 2 0,0 0 0,2 3 1,-2 2-1,1 2 0,-1 1 0,3 2 0,0 0 0,0-1 0,-2 2 0,1 1 12,0 2 1,4-1 0,-1-3 0,0 0 0,1 0-1,0 3 1,2-1 0,2-2 0,0-3 0,2 0 0,2 1-1,-1 2 1,0-1 0,2 1 0,-1 1-4,1 2 1,2-2-1,-4 4 1,0-1 0,2-1-1,1-1 1,1-1 0,-1 0-1,0 1 1,-1 2 0,4-1-1,0 1 1,2 1-1,0 1 1,0 2 23,0 2 0,-5 2 0,-1-1 0</inkml:trace>
  <inkml:trace contextRef="#ctx0" brushRef="#br0" timeOffset="2">19108 4989 8108,'-8'0'-700,"1"0"0,3 0 858,-4 0 0,4 0 0,-4 0 0,-1 0-132,-1 0 1,5 0 0,5 0 0,6 0 0,6 0 0,2 0 0,2-1-1,-1-2 1,2 0 0,1-1 0,1 0-31,1 0 0,3-1 0,5 2 0,1-2 1,1 0-1,-1-2 0,5 2 0,2-1 1,3 1-1,-2-2 0,0 2 0,-3 0 1,3 1-1,0 0 0,2 0 0,-3 2 2,-4 0 1,2 2 0,-3 0 0,1 0 0,-1 0 0,-2 0 0,-2 2 0,1 0 0,2 2 0,1-1 0,0-1-1,-1 1 1,-2 1 0,-2-2 0,-1 1 0,-2-1 31,0 2 0,-3 0 1,-2-4-1,0 0 1,-2 0-1,1 0 0,-1 1 1,-1 2-1,1 1 1,-2-2-1,-1 0 1,-1-2-1,-1 0 0,1 0-8,-1 0 1,1 0-1,0 0 1,-1 0 0,1 0-1,0 0-187,-1 0 1,-3 0 0,0 0 0,-1-2 0,1-1 0,-1-5-150,-2-2 0,-1 2 1,-3 0-1,2-1 314,1-1 0,-1-2 0,-3 0 0</inkml:trace>
  <inkml:trace contextRef="#ctx0" brushRef="#br0" timeOffset="3">20236 4745 8108,'-7'0'-205,"-1"0"0,0 1 183,2 3 0,2-2 1,8 1-1,3-1 0,4-2 22,0 0 0,-3 0 0,0 0 0,1 0 0,1 0 0,2 0 0,-2 1 1,-1 2-1,-1 0 5,1 0 0,-3-2 1,2 1-1,1 0 1,2 2-1,0-1 0,0-1 1,-2 1-1,-2 1-27,2-2 0,-3 1 0,-1-1 0,-1 4-898,-1 0 920,1-3 0,-9 2 0,-1-5 0</inkml:trace>
  <inkml:trace contextRef="#ctx0" brushRef="#br0" timeOffset="4">18410 5710 8227,'0'-11'-139,"0"-1"1,0 0-1,-1 2 1,-2 1-1,0 1 1,-1 1 0,-1-1 239,-3 0 0,-3 5 0,0 1 0,0 4 0,2 5 0,3 1 0,1-1 0,2 2 0,1 2 0,-1 0 0,-1 1-147,2 0 1,0-1 0,2 1 0,0 0 0,0-1 0,0 1 0,2-1 0,0 2 0,2 2 0,0 1 0,0 3 0,0 1 0,0 2 0,-1 3-254,1 2 283,0-3 1,0 6 0,0-3 0,-1 3 0,-2 0 0,-1-2 0,0-1 0,0 0 0,0 1-1,0-1 1,0 0 0,0-1 0,0-2 0,0 1 22,0 2 0,-1-3 0,-2 4 0,-1-4 0,1-1 0,2 2 0,1 1 0,-1 1 0,-2-1 0,-1-2 0,2-2 0,1 0 0,1-1 0,0 1 0,0-3 16,0-1 0,0 2 0,0-3 0,0-1 0,0 2 1,0-1-1,0 1 0,0-1 0,0 1 0,0-1 1,0 0-1,-2-2 0,0 1 0,-2-1 0,1 0-99,2-2 0,1-2 0,0 1 0,0-1 0,1 0 76,3-4 0,3 4 0,4-5 0</inkml:trace>
  <inkml:trace contextRef="#ctx0" brushRef="#br0" timeOffset="5">18620 7280 7112,'-12'-3'43,"0"-1"0,1 0 1,-1 0-1,1 0 1,-1 0-1,-1 0 1,-1 0-1,-3 1 1,0-1-1,-1 0 0,1 1-41,0 2 1,-3 0 0,2-2 0,-2-1 0,2 2 0,0 0 0,1 2 0,-1 0-1,1 0 1,1 0 0,1 0 0,1 0 0,0 0 0,-1 0 0,0 0 0,2 0 0,2 0-7,-1 0 0,0 4 1,1 0-1,-1-1 0,2-1 1,1 1-1,1 1 0,-1 0 1,-1-1-1,-1 3 1,2 0-1,2 2 0,-2 0 1,-2-1 0,0 2 0,0 2 0,2 0 0,1 1 1,-1 0-1,-1-1 0,-2 2 0,1 1 0,-1 2 1,1-2-1,-1-1 0,2 0 0,1 1 1,1 2-1,-1-2 18,-2-1 1,4-2-1,-1 1 1,0 0-1,0-1 1,2 1-1,-1 1 1,1 2-1,-2 3 1,0 1-1,2-4 1,1-2-1,1 0 1,0 1 2,0 2 1,-4-1 0,5-3 0,-1-1 0,0 1 0,0 0 0,1-1 0,2 1 0,1-1 0,0 1 0,0 0 0,0-1 0,0 2 0,0 2 0,0 0 13,0-1 0,0-1 1,0-1-1,0-1 1,1 1-1,2 0 0,2-1 1,2 1-1,0 0 1,1 0-1,0 3 1,1-1-1,1-2 0,2-3-20,-1 0 1,1 1 0,0 2 0,1-1 0,1 1 0,1-2 0,1-1 0,1-1 0,2 1 0,2 0 0,-1 0 0,0-1 0,0 0 0,2-1 0,2 0-31,-1-2 0,0 0 0,0-2 0,1 1 0,-1-2 0,0 0 0,1-2 0,-1 0 0,0 0 0,0 0 0,1 0 0,-1 0 1,-1 0-1,-2 0 0,0-2-6,1-2 1,1 3 0,1-4-1,0 1 1,0-1 0,1 0 0,-1-2-1,1 1 1,2-3 0,1-2 0,-1 1-1,-1 1 1,-2 1 0,0-2 0,1-3 17,-1-3 1,0 1 0,0 3 0,-1-1 0,-1-1-1,-3-3 1,0 1 0,-1-1 0,0 1 0,-4 1-1,-3-2 1,-2 0 0,-1-1 0,1 0 15,0-3 1,-5 3-1,2-2 1,-1-4-1,-1-2 1,0 1 0,0 0-1,-1 1 1,2-2-1,-1-3 1,-2 1 0,-1-1-1,0 2 1,0 0-1,-1 0 27,-3 1 0,1 2 1,-5 0-1,-1 1 0,-1 1 1,-3 1-1,-1 2 0,-2 0 1,1-1-1,-1 2 1,0 0-1,-1 1 0,-1-1 1,0 1-1,-2 1-21,2 1 1,-4 6 0,3 2-1,-2-1 1,0 1 0,2 4-1,-2 1 1,-1 2 0,-1 0-1,0 2 1,0 0 0,-1 3-1,1 2 1,0 2-99,0 1-2,-1 2 0,1-1 0,0 1 0,0 0 0,1 1 1,1 1-1,3 1 0,0-1 0,1-1 0,0-1 0,3 0 1,2-1 83,5 1 0,-4 0 0,5-1 0</inkml:trace>
  <inkml:trace contextRef="#ctx0" brushRef="#br0" timeOffset="6">21457 4664 8288,'0'-12'-8,"-3"4"0,-1 1 0,0-3 0,-1 0 0,-2-2 0,-1 1 0,1-1 0,-2 1 0,-2-1 0,0 0 0,-1 1 0,0-1-34,1 0 0,-6 1 1,-1-1-1,-2 2 0,1 1 1,-2 2-1,-1 2 1,-1 3-1,0 0 0,0 2 1,-1 0-1,1 0 0,0 0 1,0 0-1,-1 0 1,1 2-1,1 0 0,1 3 17,2 2 0,4-3 1,-5 2-1,1 1 0,1-1 1,1 2-1,1 0 1,0-1-1,-1 2 0,-1 2 1,1 0-1,0 1 1,2 0-1,-1 1 0,-1 1 29,-1 1 1,4 2 0,-2-3 0,4 3 0,-1 0 0,-2 1 0,0-1 0,2 1 0,3 0 0,2 1 0,-1 1 0,-1-1 0,-1 0 0,3 0 0,3-3 3,0 1 1,3-3 0,-5 6 0,1-1 0,0-1 0,1-1-1,3-1 1,-1 0 0,1 1 0,-2 1 0,1-1 0,2 0-1,1-2 1,0 1 0,0-1-4,0 0 0,0 1 0,0 0 0,0-2 0,0 0 0,1 1 0,2 0 0,1 1 0,-1-1 0,1 2 1,0 0-1,0 1 0,0-1 0,1-1 0,0 0 21,0 1 1,4-4-1,-2 3 1,1 0-1,-1-1 1,2 0-1,2-3 1,0 0-1,1 0 1,0-1-1,-1 1 1,1 0-1,0-1 1,-1 1-16,1 0 0,3-1 0,1-1 0,-1 0 0,1-3 1,1 2-1,1 2 0,2-1 0,1-1 0,0-2 1,-2-2-1,2-3 0,1 1 0,1-1 0,0 2-18,1-1 0,-1-2 0,1-2 1,1-2-1,0-1 0,-4 1 0,1-3 1,0 0-1,2-2 0,-2 0 0,-2-1 1,0-1-1,-1-2 0,0 1 1,1-1 0,1 1 1,-1-2 0,1-2-1,-2 0 1,2 1 0,1-1-1,0 1 1,-1-3 0,-3 1-1,0-1 1,0 3 0,1-1 0,1 1-1,-2-1 1,-2 0-21,-1 3 1,-1-4 0,0-1 0,2 0-1,-1 1 1,1 0 0,-1 1 0,-1-2 0,1-1-1,-1-3 1,3-1 0,-1 0 0,1 1 0,-3 2-1,-1-2 51,-1-1 1,-6-1-1,-2 1 1,-2 2-1,-2 1 1,0 1 0,0 2-1,0-1 1,-2 3-1,0 1 1,-3 1 0,-1-1-1,0-1 1,1-2 319,0 2-370,-4 1 0,3-2 1,-3-2-1,3 0 0,-1-1 1,1 1-1,-3 0 0,0 2 1,-2-1-1,2 1 0,-1-1 1,1 1-1,-1-1 1,-2 2 13,-3 1 1,2 2 0,-4 0 0,1 2 0,0 3 0,-1-1 0,-1 1 0,1-2 0,-1 2 0,1 2 0,-1 2 0,1 2 0,-1 0 0,1 0 0,0 0-5,3 0 1,1 0-1,2 2 1,-2 0-1,-1 4 1,-2-1 0,2 1-1,1 1 1,1 0-1,-1 1 1,-1 0-1,-1 0 1,0-1 0,2 0-1,2-1 8,-1 1 0,1-1 1,-1 3-1,-1-1 1,-1 0-1,-2 0 1,2-2-1,1 0 1,2 0-1,-1 0 1,0-1-1,1 2 1,-1-2-2,0 0 1,1 0-1,-1-2 1,2 2 0,1 0-1,1 2 1,-1-1-81,-1 3 1,3-2 0,2-1-1,1 0 1,0 1 0,2 2 87,0 1 0,2 2 0,0 0 0</inkml:trace>
  <inkml:trace contextRef="#ctx0" brushRef="#br0" timeOffset="7">21411 4396 6864,'-8'0'-1112,"2"1"1112,1 3 0,-5-2 0,4 3 0</inkml:trace>
  <inkml:trace contextRef="#ctx0" brushRef="#br0" timeOffset="8">21341 4489 7658,'-1'7'-74,"-3"-3"0,-3-4 1,1-4 67,2-4 0,-1 1 0,0 0 0,-2-2 0,-2-2 0,-1 1 0,-2 1 0,1 2 0,-1 2 0,-1 1 0,-1 1 1,-2-1-1,1 1-32,-2 2 0,0 1 1,-3 0-1,0 1 1,0 2-1,-2 2 1,-2 1-1,2 3 0,2 2 1,0 0-1,0 1 1,-1 0-1,0-1 1,3 1-1,1-1 27,3 1 0,1 0 0,2-1 0,-1 1 0,0 0 0,1-1 0,-1 1 0,1-2 0,-1 1 0,0-2 0,1 1 0,0-1 0,2 1 0,1 1 0,-1 0 20,-1 1 0,0 0 0,1-1 0,2 1 0,1-1 0,1 1 0,-2 0 0,2-1 0,0 1 0,1 0 0,0-1 0,0 1 0,0-1 6,-1 1 0,4-4 0,-4 0 1,1 2-1,-1 3 0,-1 2 0,1 0 1,1-2-1,1-2 0,-3 1 1,1-1-1,0 1 0,1 0 0,0-1 15,0 1 1,-3 3-1,3 1 1,0-2 0,0-1-1,0-1 1,0-1 0,0 1-1,1 0 1,0-1 0,0 1 12,-1-1 0,3 1 1,-4-2-1,1-1 1,0-1-1,2 1 1,0 2-1,2 0 1,0 1-1,0 0-62,0-1 0,0 1 0,0-1 0,2 0 0,0-2 0,3-1 0,1 1 2,-1 1 1,4-2 0,-1-1 0,2 1 0,2-1 0,-1-2 0,1-1 0,-1 0 0,1-1 0,0 1 0,1 0 0,1-1-19,1-2 1,6 0-1,-2 2 1,2 1-1,0 0 1,-2 0 0,2 1-1,1 0 1,1 1-1,-1 0 1,-1 0 0,-2-1-1,0 2 1,1-1-1,-2 2 26,-1-2 1,0 3-1,-3-3 1,1 0-1,1 2 1,-1 0-1,1-2 1,-2 0-1,0 0 1,0-1-1,3-1 1,0 0-1,0 1 1,-2 0-1,1 0 21,-1-2 0,5-1 0,-4 1 0,1 1 0,0-2 0,-3 0 0,-1-2 0,0 0 0,1 0 1,2-2-1,-2 0 0,-1-4 0,-1 1 0,1-1-22,2-1 0,-2 1 0,2-3 1,0 1-1,-1-1 0,3-1 1,0-2-1,-1 0 0,-1 1 0,-1-2 1,0-1-1,3-2 0,0 1 1,-1-1-1,-1 1-1,-2 0 0,-1-1 0,3-1 0,-1-1 1,-3-2-1,-1 1 0,-1 1 0,0 0 1,0 0-1,-3-3 0,1 0 0,-2 1 1,1 0-1,-1 1 0,1 0 52,-4-1 1,3 2 0,-1-3 0,-1 2-1,-2 0 1,-1-1 0,0 1 0,0 0-1,0-1 1,0 2 0,-1 0 0,-2 1-1,-2-1 1,-1 1-28,-3 0 1,2 2 0,-1 3-1,1 1 1,-1-2 0,0-1-1,-1-2 1,-1 2 0,-2 1 0,0 1-1,1 1 1,-1 0 0,1 2-1,-1 2 1,0-1 0,1 1 1,-2-3 0,-2 3-1,-1 1 1,-1 1 0,-1 1 0,1 0-1,-1 0 1,1 0 0,-1 0-1,1 2 1,0-1 0,3 1 0,0-2-1,0 1-38,-2 2 1,1-3 0,3 0 0,0 2 0,1 0 0,-1 2 0,1 0 0,-1 0 0,0 0 0,1 0 0,-1 0 0,0 0 0,1 2 0,-2 0-782,-3 2 804,3 5 0,-9-2 0,4 4 0</inkml:trace>
  <inkml:trace contextRef="#ctx0" brushRef="#br0" timeOffset="9">17747 6303 8010,'-5'7'-83,"4"-2"1,-5-5 0,2 0 0,-3-1 0,1-3 0,2-4 0,3-2 0,1-2 0,1 1 0,1-1 299,2 0-190,0 1 0,0-1 1,0 0-1,0 1 0,0-1 1,0 1-1,-1 0 0,1 2 1,0 1-263,-1-1 211,-2 9 1,-1-2 0,0 10 0,0 1 0,0 1 0,1 3 0,2 1 0,1 3-1,-2 1 1,0 1 0,-2 1 0,0-1 0,0 2 0,0 1 0,0 1-16,0 0 1,0-3-1,0-1 1,0 2 0,0 1-1,0 0 1,0-3-1,0-2 1,0-2 0,-2 1-1,0-2 39,-2-1 0,0-1 0,4-1 0</inkml:trace>
  <inkml:trace contextRef="#ctx0" brushRef="#br0" timeOffset="10">19713 4466 7860,'0'-12'-139,"0"5"1,0-1 0,0-1 0,0-2 0,0 0-1,0-1 176,0 1-45,0 4 0,1-2 0,2 4 0,1-2 0,0 0 0,-1-1 0,3 1-129,0 2 103,-3 7 0,2 0 0,-5 6 0,0 1 1,0 3-1,0 2 0,0 3 0,0 1 0,0 2 1,0 2-1,0 3 0,0 1 0,0 1 34,0-1 0,0 3 0,0 1 0</inkml:trace>
  <inkml:trace contextRef="#ctx0" brushRef="#br0" timeOffset="11">19934 7897 8120,'8'0'-718,"-1"0"0,-3 0 776,4 0 0,-4 0 0,4-1 0,1-2 1,1-2-40,2-2 0,-1 5 0,1-2 1,0 3-1,-1 1 0,1 0 0,-1 0 1,1 0-1,-2 1-72,-2 3 0,1 2 1,-5 6-1,-1-1 0,-2 1 1,-1 0-1,0-1 0,0 1 1,-1 0-1,-2-1 1,-2 1 51,-2-1 1,0 1 0,-4 0-1,2-1 1,2 0 0,-1-2-1,1-2 1,3 3 31,3 0 0,2-4 0,3-2 0,4-2 0,2-2 0,2 0 0,0 0 0,1 0 0,1 0 0,3 0 0,-1 0 0,3-2 0,-3 0 0,2-2-42,1 1 0,-5 1 0,1-1 1,-2-1-1,-1 2 0,-1 0 0,1 2 1,0 0 10,-1 0 0,1 0 0,0 0 0</inkml:trace>
  <inkml:trace contextRef="#ctx0" brushRef="#br0" timeOffset="12">22504 5047 6858,'5'7'-58,"-3"-2"1,4-5 217,-2 0-164,-3 0 0,8-1 1,-4-2-1,2-1 1,2 2-1,1 0 0,2 2 1,0 0-30,-1 0 0,1 2 0,-1 0 0,0 3 0,-2 1 0,-3 0 0,-1 1 1,-1 2-1,0 1 0,0 2 9,-1-1 0,-2 1 0,-2-1 0,-2 1 0,-2-2 0,-2-1 0,0-1 0,-1 1 0,0 2 0,-1 0 0,-1 0 0,-1-2 1,2-2-1,2 1 0,-1 0 40,1 0 1,-2-4-1,4 3 1,0 2-1,0 2 1,4-1 0,3-1-1,6-2 150,2-2-174,-3-1 1,8-4-1,-1 0 1,3 0 0,-1 0-1,-3 0 1,-2 0 0,1 0-1,0 0 1,-1 0 0,1 0-1,-1 0 1,1 0 7,0 0 0,-1 0 0,1 0 0</inkml:trace>
  <inkml:trace contextRef="#ctx0" brushRef="#br0" timeOffset="13">20597 7443 6850,'0'-11'-15,"0"3"0,-1 1 0,-3 2 124,-4 3 1,-2 0 0,-2 2 0,2 2-135,2 2 0,3-2-125,5 6 135,0 0 0,0-1 0,0 1 1,0 1-1,1 1 0,2 3 0,2 2 1,0 1-1,1 3 0,1 1 0,1 3 1,-1 3-1,0 1 0,-1 1 10,1 0 1,-3-2 0,3 4 0,1-2 0,0-1-1,-2 0 1,-1-1 0,-1-3 0,0-2 0,0-2 0,-1 1-1,-2-2 1,-1-1 0,0-3 0,0-1 4,0-2 0,0 1 0,0-3 1,0-5-20,0-8 0,0-1 0,0-3 0,-1-1 0,-2-1 0,-1-2 1,2-1-1,0-1 0,1-1 0,-2-1 0,0 1 0,0-2 1,2-1-1,1-2 0,-2 0 19,-1-4 0,1 4 0,-3-9 0</inkml:trace>
  <inkml:trace contextRef="#ctx0" brushRef="#br0" timeOffset="14">20655 7234 7963,'0'-12'0,"0"1"-119,0-1 0,0 0 1,0 1-1,0-1 0,0 0 1,0 1 107,0-1 0,1 6 1,2 3-1,2 4 1,1 3-1,4 0 0,0 0 1,1 1-1,2 0 1,2 1-1,0-4 6,-1-1 0,1-1 0,-1 2 0,3 0 0,-1 2 0,2-1 0,1-2 0,0-1 1,0 0-1,1 0 0,0 0 0,2 0 0,2 0 0,0 0 0,2 0 3,1 0 0,5-1 0,-1-2 1,3-2-1,1 0 0,0-2 0,1 2 1,0 0-1,0 1 0,-2 0 0,-2 0 1,-1 2-1,0-1 0,0 1-8,-1-2 0,-2 0 0,-4 4 0,0 0 0,2 0 0,1 0 0,-1 0 0,-3 0 0,-2 0 0,-3-1 0,-1-2 0,-3-1 0,-1 2 0,-1 0-9,-1 2 1,-3 0 0,0 0-1,1 0 1,0 2 0,0 0-1,-3 3 30,0 2 1,-1-1-1,-3 3 1,2-1 0,-1 1-1,-2 1 1,-1 2-1,0 0 3,0-1 0,0 1 0,0 0 0,0-1 0,0 1 0,0 0 0,0-1 0,0 1 1,0-1-1,0 1 0,0 0 0,0-1 0,0 2 0,0 1-22,0 2 1,0 3 0,0-2-1,1 1 1,2 2 0,1-1-1,-2 0 1,0 2 0,-2 0-1,1-1 1,2 0 0,0 0-1,0 4 1,-2 2 0,-1 1 14,0-1 0,0-2 0,0-1 0,0 2 0,0 1 0,0 1 0,0-3 0,0-2 0,0-2 0,0 0 0,0 1 0,0-1 0,0-4 0,0 0-10,0-1 0,-1 2 1,-2-3-1,0 2 1,0-2-1,2-1 1,1-1-1,0-1 1,0 1-1,0 0 1,0-1-1,0 1 1,0-1-1,-2 0-49,-1-4 0,1 4 1,-2-3-1,3 2 1,0 0-1,-2-1 1,-2-1 19,-1 1 0,2-2 0,-4-1 1,0 0-1,0 0 0,1-1 1,-2-3-1,-2 0 0,0-1 116,-1 3-73,0-3 1,1 4 0,-1-5 0,-1 0 0,-1 0 0,-1 0 0,0-1 0,2-2 0,2 0 0,-2 0 0,-1 2 0,-3 1 0,0 0-9,0 0 1,-3-2 0,0 0 0,-2-2 0,-1 1 0,1 2-1,1 1 1,2 0 0,-2 0 0,-1 0 0,-1 0 0,1 0 0,1 0-1,2 0 1,-2-1 16,-1-3 0,-1 3 0,0-3 0,1 2 0,1 2 1,2 0-1,-2 0 0,-1 0 0,-1 0 0,1 0 0,1 2 1,2 0-1,-2 2 0,-1 0 195,-1 1-201,5-3 1,-3 3 0,4-4 0,-1 2 0,-1 0 0,1 1 0,1 0 0,2 0 0,-1-1 0,1-2 0,-1-1 0,0 0 0,2 0 111,1 0 0,2 0 0,-1 0 0,0 0 0,1 0-935,-1 0 1,7 0 808,5 0 0,5 0 0,7 0 0</inkml:trace>
  <inkml:trace contextRef="#ctx0" brushRef="#br0" timeOffset="15">22539 5873 8066,'0'-11'-364,"0"-1"1,-1 0 340,-3 1 0,-3 4 0,-4 5 0,-1 4 0,2 6 0,2 2 0,3 1 0,1-2 0,0 0 0,2 2-9,0 4 0,2 4 0,0-2 0,0 1 0,0 3 0,0 2 0,2 4 0,1 5 0,4 4 0,1 4 0,-1 3 0,1 5 0,0 4 0,0 1-3,1-3 0,-3-2 0,1-3 0,-2-1 0,-3-4 0,0-3 0,-1-4 0,2-3 1,0-6-1,0-2 0,-2-3 0,-1 1 0,0-2 0,0-1 0,0-2 55,0 1 0,0-1 0,0-3 0,2-2 0,0-3 1,2-7-1,0-7-108,1-3 0,-4-6 0,3 0 88,-2-3 0,-2-5 0,0-6 0</inkml:trace>
  <inkml:trace contextRef="#ctx0" brushRef="#br0" timeOffset="16">22504 5652 7908,'4'-8'0,"0"1"0,-2-2-51,0-2 1,-2 4-1,0-1 1,1 0 0,2 0-1,2 2 1,1 1-1,2 1 1,0 0 0,0 0-1,1 1 1,1 2 0,2 1-1,-1 1 1,1 2-1,1 1 1,2 0 0,5 0 37,2 0 0,1 1 0,0-3 1,2 2-1,2 0 0,4 0 0,1 0 1,0-2-1,1 0 0,2-2 0,2 0 1,2 0-1,1-2 0,1 0 0,2-3 9,0-2 1,-6 5 0,3-4 0,-1 3 0,0-1 0,-2 0 0,-2 0 0,-3 0 0,-1 0 0,2 0 0,-1 0 0,0 1 0,-2-1 0,-2-2 0,-1 1 6,2 0 1,-10 1-1,1 4 1,-6 0 0,-2 0-1,-2 2 1,-2 1 9,-4 5-6,-3-3 1,-5 2-1,0-3 1,0 2-1,0 2 1,-1 0-1,0 1 1,0 1-7,2 2 1,1-1 0,-1 1 0,-1 0-1,2-1 1,0 1 0,1 1 0,-2 1-1,0 1 1,0 0 0,2-1 0,1 1-1,0 3 1,0 2 0,0-1 9,0 2 1,0-3 0,0 1 0,0 2 0,0 1 0,1 1 0,2 1 0,0-1-1,0 0 1,-2 2 0,1 0 0,0 3 0,2-3 0,-1 0 296,-2-2-293,-1 1 0,0 3 0,1 0 0,2-1 0,1-2 0,-2-1 1,0 2-1,-2 1 0,0 1 0,1 0 0,1 0 0,2 0 1,-1 1-1,-2-1-7,-1 0 1,0 1 0,0-2-1,1 1 1,2-1 0,1-1 0,-1-2-1,-2 0 1,-1 0 0,0 1-1,0-1 1,1-1 0,2-1 0,1-3-1,-2-2-9,-1-1 0,-1-1 0,0 0 0,2 0 0,0-2 0,2-3 0,-1 0 0,-2 1 0,-1 2 0,0 0 0,1-2 0,2-1-92,1-1 82,0-6 0,-4 5 1,1-5 15,3 2 1,-4 0 0,0-4 0,-7-1 0,-3-2 0,-2-1-1,2 1 1,1-1 0,1 0-8,-1 1 0,-1-2 1,-3 1-1,-1 0 1,-2 0-1,1-1 0,-2 0 1,-2 0-1,-5 1 1,-2 0-1,-2 0 0,-2 2 1,-2 0-1,-3 2-10,-4 0 0,2 0 0,-4 2 0,-2 0 0,0 3 0,-2 2 1,1 1-1,0-1 0,2 1 0,-1 1 0,0 0 0,1 0 1,0-1-1,2 0 0,4 0 70,4-1 0,-3 0 1,2 2-1,-1-3 1,1 1-1,2-2 1,3 1-1,-2 0 1,2 0-1,1-1 1,3 0-1,5-2 1,2 0-1,2-1-323,-2 2 265,4 0 0,6-4 0,9 0 0</inkml:trace>
  <inkml:trace contextRef="#ctx0" brushRef="#br0" timeOffset="17">17201 8757 7075,'-12'8'0,"1"0"0,-1 0-14,0-2 0,5 3 1,-1-5-1,0 0 0,0 0 29,1 0 1,5 0 0,2-4-1,7 0 1,3 0 0,2-2-1,-1-3 1,2-5 0,3-4-1,2-2 1,1 1 0,1-2-4,0-1 0,6-2 0,1-3 0,-1 0 0,0-1 1,0 0-1,2-2 0,1-1 0,-1 1 0,-2 3 0,-3 2 1,-2 3-1,-3 0 0,-1 1 86,-3 0-99,-1 2 0,-1 7 0,-2 0 0,-1-1 1,-1 0-1,-1 0 0,1 1 0,0-1 0,0-1 1,-1 0-243,1 2 0,-5 2 0,2 3 0,-1-2 243,0-2 0,0 3 0,-4-3 0,0-2 0,-6-2 0,0 0 0</inkml:trace>
  <inkml:trace contextRef="#ctx0" brushRef="#br0" timeOffset="18">17538 8083 8066,'-12'0'-64,"1"0"1,3 0-1,0 0 1,-1 0-1,-1 0 1,0 1-234,2 3 297,3 3 1,5 0 0,0 1 0,1 0 0,3 0 0,4-1 0,2 1 0,2-2 0,-1-2 0,1-1 0,-1 0-28,1 0 1,4 5-1,-1-4 1,-1 0 0,-1 0-1,-1 0 1,0 0 0,-1-1-1,1 3 1,-1-1 0,1 1-1,0-1 1,-1 2 2,1-1 0,-6-2 0,0 3 1,-3-1-1,1 1 0,-1 2 42,-2 1 1,-2-4 0,-2 0-1,-1-1 1,1 1 0,-1 2 0,0 0-1,0-1 1,-1 0 1,2 3 0,-3-2 0,-1 2 0,2 2 0,-1 0 0,0-1 0,0 2 0,0 1 0,-4 3-1,1 0 1,0 0-69,2-3 1,3-1-1,-3-1 1,2-1 0,3 1-1,0-1 1,4 0 0,0-2-1,3-3 1,2 1 48,2-1 0,1-3 0,2 2 0</inkml:trace>
  <inkml:trace contextRef="#ctx0" brushRef="#br0" timeOffset="19">17689 9223 8158,'-11'-2'0,"-1"0"412,0-2 1,2-1-1,1 2-433,1-1 0,2-1 0,-2 1 0,4-4 0,4-3 1,4-3-1,4-2 0,2 1 0,3-2 0,1-1 0,3-2 1,0 1-1,0-2 0,-2-1 0,1 0 0,-1 3 0,-1 2 1,-2 2-59,-4-1 0,2 6 0,-3 5 0,-1 2 0,-1 3 0,-1 5 0,0 4 1,-1 4-1,-2 3 0,-1 2 0,0 1 0,0 1 0,1 0 65,3 2 1,-3 1-1,4 1 1,-1-2-1,0-2 1,-1 0-1,-1 0 1,1 2-1,1 2 1,-2-1-1,0-1 1,-2-1-1,0-3 1,1 0-1,2-1 1,0 1-150,0 0 0,-2-4 0,-1 1 0,0-2 163,0-1 0,6-6 0,0 0 0</inkml:trace>
  <inkml:trace contextRef="#ctx0" brushRef="#br0" timeOffset="20">18131 9362 8110,'0'8'-3,"0"0"1,2 1-1,0 1 1,2 2 0,-1-1-1,-2 1 1,-1 0-1,0-1 1,0 1-277,0-1 0,0 1 1,0 0-1,1-2 0,2-1 279,1-1 0,5-6 0,-3 4 0</inkml:trace>
  <inkml:trace contextRef="#ctx0" brushRef="#br0" timeOffset="21">18562 9060 7551,'0'-12'-213,"0"1"268,0-1 0,0 4 0,0 0 0,0-1 0,1 0 0,3 0 1,3 3-1,4 1 0,0 2 0,1 2-73,0 1 0,1 1 0,1 2 1,1 2-1,0 0 0,-3 1 1,0 1-1,0 2 0,-1 0 1,1 0-1,-2-1 0,-1 1 0,-2 1 1,-1 2-1,-1-1 0,1 1-50,-4 0 1,0 1 0,-4 1 0,0 1 0,-4 0 0,0-1 0,-4 0 0,-3 1 0,-3 0 0,2-2 0,1-2 0,1 1 0,1 0 0,-1-1 106,1 1 0,3-2 1,0-1-1,0-1 1,1 0-1,0-1 1,2 1-1,2 1 1,2 2 15,1 0 0,1-4 1,3-3-1,4-3 1,4-1-1,2 0 1,1 0-1,0 0 1,-1 0-1,0 0 1,3 0-1,0 0 1,1 0-1,0-1-85,2-3 0,1 2 0,0-2 0,-3 2 0,0-1 0,-1-1 0,0 2 0,-3 1 0,-1 1 0,-2 0 0,1 0-977,0 0 768,-6 0 239,-1 0 0,-5 0 0</inkml:trace>
  <inkml:trace contextRef="#ctx0" brushRef="#br0" timeOffset="22">19294 9258 7579,'-6'1'-95,"1"1"1,1 4 0,0 0 0,1 3 0,2 1 71,1 2 1,0 0 0,0-1 0,0 1 0,0 0 0,0-1 0,0 1 0,0-1 0,0 1-1,0 0 1,0-1 0,0 1 0,0 0 22,0-1 0,0 1 0,0-1 0</inkml:trace>
  <inkml:trace contextRef="#ctx0" brushRef="#br0" timeOffset="23">19748 8827 7999,'-1'-11'-39,"-3"-1"0,1 2 1,-3 3-1,-1 7 50,1 7 0,3 3 0,-2 2 0,1 0 0,0 4 0,2 2 0,0 1 0,2 1 0,0 1 0,0 0 0,0 1 1,0-1-1,0-1 0,0 0 0,0 1 0,2 0 0,0-3 0,3 0 0,0-1-77,1-1 0,-1 0 1,-1-5-1,3 0 1,4-3-1,0-5 1,1-1-1,0-4 0,-1-1 1,1-5-1,0-3 57,-1 0 0,-3-1 0,0 2 0,-1 1 1,1 1-1,0 0 0,0 3 0,-2 5 65,-2 7 1,-3 3-1,-1 3 1,0 1-1,0 3 1,0 1-1,0 3 1,0 2-1,0 3 1,0 1-1,0-1 1,0-2-1,0 0 1,2-1-1,0 0-481,2 0 0,1 1 1,-1-2 424,4-3 0,-3 3 0,0-4 0</inkml:trace>
  <inkml:trace contextRef="#ctx0" brushRef="#br0" timeOffset="24">17689 9688 7274,'-11'0'-609,"3"4"798,0 0 1,0-1-1,-3-3 1,-1 0-209,1 0 0,5 0 0,6 0 1,7 0-1,3 0 0,2 0 1,-1 0-1,1 0 0,0 0 1,-1 0-6,1 0 1,3 0 0,1 0 0,-2 0 0,-1 0-1,0 0 1,1 0 0,2-1 0,-1-1 0,1-2-1,-1 1 1,1 2 0,-1 1 0,1-1 59,-2-3 2,-1 2 0,-1-3 0,-1 5 0,1 0 0,-1 0 0,1 0 301,0 0 0,-7 0-619,-5 0 0,-5 0 1,-7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4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22702 7618 8120,'-7'0'-219,"1"0"1,2 0-1,-4 0 1,-2 0-1,-2 0 228,1 0 0,6 0 0,5 0 0,6 0 0,6 0 0,2 0 0,3 0 0,-1 1 0,3 2 0,-1 0 0,1 0 0,0-2 1,1-1-1,0 0 0,1 0-68,-2 0 0,2 0 0,-5 0 0,-1 0 1,1 0-1,-1 0 0,-1 0 0,-1 0 59,-1 0 0,-6 0 0,0 0 0</inkml:trace>
  <inkml:trace contextRef="#ctx0" brushRef="#br0" timeOffset="1">22807 7513 6756,'-7'-5'67,"2"4"0,4-5 0,-2 5 0,-2-2 0,-2 0 0,-2 0-81,-1 2 1,2 1 0,0 1 0,1 3 0,-1 2 0,0 2 0,-1 0 0,-1 1-1,-2 1 1,1 2 0,-1 0 0,0-1 0,1 1-17,-1-1 1,0 1 0,1 0 0,-1-1-1,1 1 1,0 0 0,2-2 0,3-1 0,1-1-1,2 1 1,3 0 34,4-1 1,-2-3 0,6-5-1,1 0 1,3 1 0,2 2 0,2 0-1,-2 0 1,-1 0 0,-2-1 0,1 2-1,-2 0 1,-1 0 0,-1 1-1,1 0-213,1 0 1,-2 4 207,0-1 0,0 2 0,3 2 0</inkml:trace>
  <inkml:trace contextRef="#ctx0" brushRef="#br0" timeOffset="2">17573 13072 7477,'-8'0'-137,"0"0"166,6 0 1,-8 4-1,3 1 1,1 2-32,2 2 0,8-4 0,3-1 0,4-3 0,0-1 0,1 0 0,0 0 0,1 0 0,2 0 0,3 0 0,2 0 0,-2 0 1,0 0-1,-1-1 0,1-2 0,-2-1 0,2 2-19,1 0 1,-5-1-1,1-1 1,-2 1 0,-1 2-1,-1 1 1,1 0 0,0 0-1,-1 0-207,1 0 0,-4-2 0,0-1 1,-1-5 227,0-2 0,3-2 0,-3 0 0</inkml:trace>
  <inkml:trace contextRef="#ctx0" brushRef="#br0" timeOffset="3">17968 12781 8077,'0'7'139,"0"3"0,-1-3 0,-1 0-288,-2 1 1,0-4 0,4 4 0,1 1 0,3 1 129,4 2 0,-2-6 0,1-1 0,-1-1 0,-1 1 0,2 1 0,-2 0 0,1-1 0,0 2 0,0-1 0,0 2 0,2 0 0,0-1 0,-2 3 0,1 0-50,-1 1 0,-3 1 1,2 0-1,-1-1 0,0 1 1,-2 0-1,0-1 1,-2 1-1,0 0 0,0-1 1,0 1 95,0-1 0,0 1 0,-2-2 0,0-1 0,-2-1 1,0 0-1,0 0 0,-1-1 41,-1 2 0,3-2-68,-1 1 0,-2-6 0,-1 3 0</inkml:trace>
  <inkml:trace contextRef="#ctx0" brushRef="#br0" timeOffset="4">12014 7339 8077,'0'-12'-205,"0"4"1,1 2 109,3 1 0,-3-5 0,4 5 1,1 1-1,1 4 101,4 2 1,6-1 0,1-1 0,2 1 0,2 2 0,4 1 0,3-2 0,3 0 0,3-2 0,2 0 0,2 0 0,-3 0 0,-2 0 0,-5 0 0,1 0 0,-1 0-120,-1 0 1,-6 0 0,-5 0 0,-2 0 0,1 0 0,-3 1 112,-4 3 0,-9-3 0,-7 4 0</inkml:trace>
  <inkml:trace contextRef="#ctx0" brushRef="#br0" timeOffset="5">12246 7199 6482,'-7'0'268,"-1"-1"1,-1-2-160,-1-1 1,-1-1 0,2 2 0,1 0 0,-1 0 0,-1 2-158,-2 1 1,1 0 0,-1 0 0,1 1 0,-2 2-1,-2 2 1,0 0 0,-1 1 0,1 1 0,-1 1 0,1-1-1,-2 1 1,-1 0 0,0 0 56,2-1 0,3-3 0,2 4 0,-1 0 0,2 0 1,2-1-1,5 1 0,6-2 0,5-2 0,2-2 5,2-2 1,-1 4 0,1-1-1,0 1 1,-1 0 0,1 1 0,0 1-1,-1 0 1,1-1 0,-1 2 0,1-1-1,0 2 1,-2 0-26,-2-1 1,1 1 0,-4 2-1,0-1 1,2-2 0,-2-1 0,1 1-1,-1 2 1,2 0 0,-1 0-305,3-1 0,-2-4 0,1 2 315,1-1 0,-4 4 0,0-2 0</inkml:trace>
  <inkml:trace contextRef="#ctx0" brushRef="#br0" timeOffset="6">22330 7234 7848,'0'-12'23,"0"1"1,4-1-1,-1 0 1,0 1 0,-3 0-1,-4 2-85,-4 2 1,-2 4-1,-2-1 1,1 3 0,-1 1-1,1 0 1,-1 0 0,0 0-1,1 0 1,-2 1-1,-2 2 1,-1 2 59,-2 1 1,0-2-1,-3 3 1,1-1 0,0-1-1,-1 2 1,0-2 0,3 1-1,0 0 1,1 0 0,1-1-1,1 0 1,3-1 0,0 0-1,0 1 117,1 2-111,-1-5 1,0 7 0,1-3 0,0 0 0,2 3-1,2 1 1,-2 2 0,-2 0 0,0-1 0,-1 1-1,0 1 1,2 1 0,1 2 0,2-1 0,1 1-13,0-1 1,2 2-1,-3-3 1,2 2 0,2-2-1,2-1 1,1-2 0,0 2-1,0 2 1,0 0-1,0 1 1,1-1 0,2 1-1,1-1 1,-1 1 0,-2-1 1,3 4 0,0-2-1,-1 0 1,1 0 0,0-2 0,0 1-1,0-1 1,0 0 0,0-3 0,0 1-1,1 2 1,0 0 0,1-1 0,1-1 18,2-1 0,-3-4 1,2-1-1,1 2 1,1 2-1,2 0 1,0 0-1,-1-2 1,1-3-1,0 1 1,-1-2-1,1 0 1,0-2-13,-1-2 1,2-1 0,1 0 0,2 0 0,-2 0 0,0 0 0,0 0 0,3-1 0,0-3 0,1-3 0,-1 0 0,1-1 0,-1-1 0,0 0 0,-3 0-16,-1 1 1,2 0 0,1-3 0,-2-1 0,-1 0 0,-1 1 0,-1-1 0,1 0 0,-2 1 0,-1-1 0,-1 0 0,1 1 0,0-1 0,0-1 0,-1-1 17,1-1 0,-3-2 1,1 3-1,-1-2 1,-1 2-1,1 0 1,-3-1-1,1 0 0,0 1 1,-1-1-1,-2 1 1,-1-1-1,0 1 1,0 1 15,0 1 0,0 0 0,0 1 1,0-1-1,0 0 0,0 1 0,0-1 1,0 1-1,0-1 0,-1 0 1,-2 1-1,-1-1 0,0 0 0,-1 1-22,-2-1 0,0 4 0,1 1 0,-1-1 0,1 0 0,-3 0 0,-2 1 0,0-1 0,-1 0 0,0 0 0,1 1 0,-1-1-99,1-1 1,-1-1 0,0-2 0,2 0-1,2 1 1,3 0 0,1 2 0,0 1-1,0-1 102,-1-1 0,4-2 0,-4 1 0</inkml:trace>
  <inkml:trace contextRef="#ctx0" brushRef="#br0" timeOffset="7">21911 7315 8154,'-1'11'-62,"-2"-2"0,-2-3 0,0 1 0,-2-2 0,2 1 0,-1-1 142,-1 1 0,5-1 0,-4-3 1,1 2-1,-1 0 0,-2 0-50,0 0 1,4 0-1,-2-6 1,1-1 0,1-4-1,0-1 1,0 1-1,0-1 1,-1 0 0,-3 0-1,-1-1 1,0 0-1,2 0 1,-4 1-77,-3-1 1,0-1 0,-4-2 0,0 1 0,0-1 0,-3 1 0,-1-1-1,-3 0 1,-1 1 0,-2-1 0,-2 0 0,-1 1 0,0 0 0,0 2-1,0 3 30,2 1 0,-4-3 0,5 3 1,-1 0-1,0-1 0,0 3 1,1-1-1,2 0 0,0 1 1,0 1-1,-2-1 0,-1-1 1,1 0-1,2 0 0,2 1 19,0 0 0,-3-2 0,-1 1 0,-1 1 1,0 1-1,0-1 0,1-1 0,1 2 0,-2 0 1,-1 2-1,1 0 0,2 0 0,2 0 1,1 0-12,-4 0 1,4 0-1,-3 0 1,2 2 0,2 0-1,0 2 1,-1 0 0,2 0-1,2 1 1,0 0 0,1 2-1,0-1 1,0 2 0,1 0-1,2-2-8,-1-1 0,0 4 0,3-1 1,-3 2-1,0 1 0,0-2 1,2-1-1,-1 1 0,0 1 0,-1 2 1,-1-1-1,0 1 0,-2 0 1,1-1 55,-1 1-24,1 5 0,-3-5 0,1 4 0,2-2 0,-2 0 0,-1 3 0,-1 0 0,0 0 0,0-2 1,-1 1-1,0 1 0,-2-1 0,-1 3 0,0-3 7,-2 1 1,5 0 0,-3-3 0,1 3 0,0 0 0,0 0-1,3-2 1,2 1 0,0 0 0,-1 1 0,-1 1 0,1-1-1,2 0 1,1-2 0,1 1-28,0-1 0,0 6 0,-1-3 0,3 0 0,3-1 0,0-1 0,-1-1 0,0-1 0,2-1 0,3-1 0,2-1 0,-1 1 0,1 0 0,1-1-14,-1 1 0,5-4 0,-3-2 0,1 1-172,0-1 1,0-5 0,4-1-1,0-6 1,0-4 119,0-2 0,0 0 0,0 1 0,0-1 0,0 0 1,0 1-1,0-1 0,0 1 0,0-1 0,0 0 1,0 1-1,0-1 174,0 0 1,0 1 0,0-1-1,0 0 1,0 1 0,0-1-1,-1 1 1,-2-1 0,-1 0-1,2 1 1,0-1 62,2 0 1,0 5 0,-1 0 0,-3 2 0,-2 4 0,-2 2 0,2 4 0,-1 2 0,2 2-213,0 1 0,-3 2 0,3-1 0,0 1 0,-2 0 0,2 1 0,0 1 0,1 1 0,0-1 0,-1 1 0,0-1 0,0 1 0,1 0 0,0-1 0,0 0-17,1 2 1,2-1 0,1-3 0,0-1 0,0 1 0,0 0 0,0-1 0,0 1 0,1-2 0,2-1 0,2-2 0,2-2 114,2-3 0,-3 0 0,2-2 0,1 0 0,1 0 0,2 0 0,0 0 0,-1 0 0,1 0 0,-1-2 0,1 0 8,0-2 0,-5 0 0,1 3 1,1-2-1,2-1 0,0 2 1,1 0-1,-2 1 0,-1-1 0,-1-2 1,1 1-179,1 2 0,2 1 1,0 0-1,-1 1 0,1 2 1,-1 1 116,1-2 0,0 5 0,-1-1 0</inkml:trace>
  <inkml:trace contextRef="#ctx0" brushRef="#br0" timeOffset="8">19364 12642 8075,'-12'1'0,"1"2"-94,-1 1 0,0-1 1,1-1-1,-1 0 0,1 4 1,-1-1-1,0 0 0,1-1 1,-1 0-1,0 1 0,1 0 1,-1 1-1,1 1 0,-1 1 350,0-2-246,1 4 0,-1-7 1,0 5-1,2 1 1,1 0-1,3 0 1,-1-1-1,2 1 1,-2 1-1,2 2 1,0-1-1,1 1 1,0 0-33,1-1 11,-7 1 1,9 3-1,-4 1 1,1-1 0,0 1-1,0-1 1,0 1 0,1-1-1,0 2 1,2 0-1,-1 1 1,0-1 0,-2 1-1,1-1 25,2 0 0,1 2 1,0-4-1,0 1 0,0-1 1,0 1-1,0-1 0,0 1 1,1-1-1,3 0 0,3-2 1,0 0-1,1 1 0,1 1 1,2-1-16,0-1 0,1-5 0,0 0 1,-1 1-1,1 0 0,1 0 1,1-1-1,1 0 0,1-2 1,-1-1-1,2-1 0,0 0 1,1-1-1,-1-2 2,0-1 0,3 0 0,-2 0 1,2 0-1,-2-1 0,0-2 0,-1-2 1,1-2-1,-1 0 0,1-1 0,-1 0 1,-1 0-1,-1 1 0,-1-1 0,0-1 20,2-2 0,-1-2 0,-3-1 0,-1-1 0,1-1 1,0 1-1,-1-2 0,1-1 0,0-3 0,-1-1 1,-1-1-1,0 0 0,-4-1 0,-1 0 0,-2-2 25,-2-1 1,-1-2 0,0 4 0,0-3 0,0 1 0,-1 0 0,-2 0 0,-2 0 0,0 0 0,-2 0 0,2 0 0,-1-1 0,-1 1 0,0 0 13,0-1 1,-3 3-1,3-2 1,-1 4-1,1 2 1,-2 2 0,-2-2-1,0 0 1,-1 2-1,0 3 1,0 4-1,-3 0 1,-1 2 0,-3 2-1,0 4-92,1 3 0,-4 1 0,3 0 1,-2 0-1,0 1 0,2 3 1,-2 4-1,-2 3 0,-3 3 1,-1 3-1,1 1 0,2 3 1,0 0-1,1-1-1482,0 0 1345,0 4 1,-1-3-1,2 2 1,3-1 168,3 0 0,-2-4 0,0-1 0</inkml:trace>
  <inkml:trace contextRef="#ctx0" brushRef="#br0" timeOffset="9">19120 12653 8075,'-2'7'63,"0"-2"1,-3-1-290,-2 0 221,5 0 1,-9-4-1,4 0 1,-4 1-1,-2 2 1,-1 0 0,-1 1-1,-1 0 1,1 0-1,-2 0 1,-1 0-1,-3 0 1,0 0 0,1 0-1,0-1 1,0 0-1,-2 0-15,-2 0 1,1-1 0,-1 3 0,-2-1 0,-1 0 0,1-2 0,0 0 0,0-1 0,-1 1 0,1 2-1,2-1 1,0-2 0,1-1 0,0 0 0,0 0 59,-1 0 0,1 0 0,0 0 1,-1-1-1,2-2 0,2-2 1,2 0-1,0-2 0,1 1 0,-1-2 1,0 1-1,-2-1 0,1 0 1,0 0-14,-2 0 1,-1 1 0,-1-5 0,-1 0 0,1 2 0,0 1 0,0 1 0,-1-1 0,1-1 0,-2-2 0,0 1 0,-2-1 0,1 0 0,1 1 0,2-1-31,0 1 0,-1-2 0,1-2 0,0 0 0,-2-1 0,-1 1 0,-1-2 0,1 0 0,3-1 0,2 0 0,1-3 0,-3-1 0,-2 1 0,2-1 0,2 0-1,0-3 0,3-1 0,0 2 1,0-2-1,1-3 0,1 1 0,1-2 1,2 0-1,2-2 0,-1-1 1,2-2-1,1 0 0,1 0 0,-1 0-7,-1 0 1,-1 0 0,2-1 0,1-1 0,1-2 0,-1 0 0,0 0 0,0-1 0,1 0-1,0-1 1,1 1 0,1-3 0,-2 0 0,2-2-4,0 1 0,0 4 0,2-2 0,-1-2 0,0 0 0,0 0 0,-1 2 0,0 1 0,-1 0 0,0-3 0,1 0 0,1 0 0,1 3 0,-3-1 0,1 2 8,0 0 1,1-6-1,3 2 1,-2 1-1,-1 0 1,2 2-1,1-3 1,1 0-1,0 0 1,0 3-1,0-1 1,0 2-1,0-1 1,0 1-1,1-1 14,3-1 0,-2 4 1,6-5-1,1-1 0,1 0 1,1 1-1,-2 5 0,-1 1 1,1 3-1,2-1 1,3 0-1,2 0 0,-2 0 1,0 0-1,1 0 14,0 0 0,4 2 0,-2 0 1,1 2-1,2 0 0,-1 0 1,1 0-1,-1 0 0,0 2 0,1 0 1,-1 2-1,0 0 0,1 1 1,1 2-1,0 0-5,3 1 1,-1 0 0,-1 1 0,-1 1 0,-2 2 0,2-1 0,-1 2-1,0 3 1,-3 2 0,-2 0 0,1-1 0,-1-2 0,1 3 0,-1 3-66,-1 2 1,1 0 0,-1-3 0,1 0-1,-1 2 1,-1 2 0,-1-1 0,0 1-1,-2 2 1,-1 1 0,-1 1-80,1 0 1,-3 2 0,1-1 173,-2-2 1,3 2 0,-4-6-238,-2-1 0,1 4 0,-1 0 1,2 0-1,-1-3 190,-2-3 0,-1 4 0,0-1 0,5 0 0,2-3 0</inkml:trace>
  <inkml:trace contextRef="#ctx0" brushRef="#br0" timeOffset="10">17817 8467 8075,'-6'0'-122,"-5"0"0,5-2 110,-1-2 0,7 3 0,8-3 0,3 3 0,0 2 0,1 2 0,1 1 1,1-2-1,3 1 0,0 0 0,1 2 0,0 0 0,1 0 0,1-1-10,-1 1 1,0-4 0,3 3 0,-1-1 0,-3-1 0,0 2 0,-1-1 0,0-1 0,-3 1 0,-1 1 0,-2-1 0,0-1 0,-2 1-12,-1 1 1,-6 5-1,1-3 1,-4 2-1,-5-2 1,0 1-1,-3-1 1,-2 3-1,0 2 1,-1 0-1,1 1 1,-1-1 21,0 1 1,2 0-1,1-1 1,2 1-1,1 0 1,0-1-1,-2 1 1,0 0-1,0-1 1,1 1-1,0-1 1,2 2-1,1 2 1,0 0-147,2-1 157,-5-1 0,6-1 0,-4-1 0</inkml:trace>
  <inkml:trace contextRef="#ctx0" brushRef="#br0" timeOffset="11">21446 8001 7317,'6'-5'-51,"-1"-1"0,-5-2 0,0 0 1,0-1-1,-1 0 87,-3 1 0,2 3 0,-6 5 0,-1 0 0,-1 0 0,-2 0 0,0 0 0,1 0 0,-1 0 0,0 0-26,1 0 1,2 0-1,-2 0 1,-2 0-1,1 0 1,-1 0-1,1 2 1,-1 0 0,-1 2-1,-2 0 1,2 0-1,1 0 1,2 0-1,-1-1 1,0 3-15,1 0 1,3-3-1,0 2 1,-1-1-1,0 1 1,0 0-1,1 2 1,-1-2 0,0 1-1,0 1 1,1 2-1,-1 1 1,-1 2-1,-2-1 1,1 1 0,-1 0 0,4-1 0,1 1 1,-2-1-1,-2 1 0,1 0 1,1-1-1,1 1 0,0 0 0,1-2 1,0-1-1,1-1 0,0 1 1,0 0-1,1 0 20,0-1 1,1-1-1,3 4 1,-2-2 0,-1-2-1,1 3 1,2 0 0,0 1-1,-2 1 1,-1 0 0,2-1-1,1 1 1,1 0-1,-2-1-11,-2 1 0,3 0 0,-3-1 0,3 1 0,1-1 0,0 1 0,0 0 0,0-1 0,0 1 0,0 0 0,0-1 0,0 1 6,0-1 1,0 1 0,0 0 0,0-1 0,0 1 0,0 0 0,1 1 0,2 1 0,2 1 0,0-1 0,0-1 0,-1-1 0,0 0 2,0-1 0,1-3 0,-2 0 0,2 1 0,0 1 0,1 2 0,0-1 0,0 0 0,-1-2 0,2-1 0,-2 1 0,1 0 0,1 0 0,1-2-17,-2 2 1,4-2-1,-3 1 1,1-1-1,-1 1 1,1 0 0,0 0-1,0-1 1,2 0-1,2-1 1,1 0 0,-3 0-1,0-1 1,2 2-5,3-1 0,-2-3 1,3 1-1,-3-2 1,-2 1-1,1 1 1,0-2-1,-1-1 0,1-1 1,-1 0-1,1 0 1,0 0-1,-1 0 1,1 0-1,0 0-31,-1 0 1,2 0 0,1 0 0,2 0 0,-1 0 0,1 0 0,-1 0 0,1 0 0,-1-1 0,1-1 0,-1-2 0,1 1 0,1 1 0,0-1 0,1-1 7,0 2 1,-4-4 0,3 2 0,-2 1 0,1-1 0,-2-1 0,-1-1 0,-1 0 0,-1-1 0,1 0 0,-1-1 0,1 0 0,0-1 15,-1-1 0,1-1 0,-2 2 0,-1 3 0,-2 0 0,-1 0 0,-1 0 0,2 1 0,-2-2 0,1 2 0,0-1 0,0 0 0,-1 0 0,2 1-11,-1 0 1,2-4-1,4 1 1,-1-2-1,1-1 1,-2 2 0,-1 3-1,-2-1 1,-2 1-1,-1-2 1,0 0 0,1 1-1,0-3 21,0 0 0,3 2 0,-4 1 0,0-2 0,-1-2 1,3 0-1,-1-1 0,0-1 0,-1-1 0,0-2 0,1 2 1,0 1-1,0 0 0,-1-1 0,0-1 18,0 0 0,4-1 0,-3 0 0,0 2 0,0 1 1,-1 0-1,0-1 0,0-2 0,-2 2 0,0 1 0,-2 1 1,0 1-1,0-1 0,0-1 21,0-2 1,0 2-1,0-3 1,0 3-1,-2 2 1,0-1-1,-2 1 1,0-1 0,0 0-1,-1-1 1,0-1-1,-2 0 1,2 2-1,-1 3 1,-1 0 12,-2-1 0,3 0 1,-2 0-1,-1 4 1,-1 0-1,-2-1 1,0-1-1,1 1 1,-1 0-1,0 1 1,0 1-1,-3-2 1,0 2-1,-1-2 1,1 2-14,-1 0 0,-3-4 0,2 3 0,0-2 0,-1 1 1,1 1-1,1 1 0,1-2 0,3 2 0,0-1 1,0 0-1,1 1 0,-1 3 0,0-1 0,1 1-42,-1-2 0,0 0 0,1 4 1,-1 0-1,1 0 0,-1 0 0,0 0 1,1 0-1,0 1 0,2 2-617,2 1 1,4 1 0,-1-1 622,3 3 0,-4 4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16142 442 6942,'-7'0'-6,"-1"0"1,-1-1-1,-1-2 1,-2-1-1,0 2 1,-1 0-1,-1 2 1,-3 2-1,1 0-221,-1 2 219,-4 5 0,3-6 1,-5 4-1,0 2 0,-2 2 1,-1 0-1,-1 1 1,1 0-1,2-1 0,0 2 1,0 1-1,-1 3 1,-1 1-1,3 2 0,0-1 1,2 1 4,-1 0 1,-2 1 0,-1 0-1,3-2 1,0 2 0,2 2-1,-1 3 1,1 1 0,1-1-1,0-2 1,1 0 0,-1-1-1,3 1 1,-1 1 0,3-1-1,2-3 1,3-3-1,1-4 0,4-1 1,-2-1-1,1 0 0,2-1 1,2 1-8,1-1 1,0-5 0,0-6 0,1-7 0,2-3 0,1-2 0,-2 1 0,-1-1 0,-1 0 0,2 1 0,0-1 0,2-1-15,-1-2 0,-2 2 0,0-4 0,2 1 0,1 1 1,-2-1-1,0 1 0,-2-2 0,1 0 0,2 0 0,1 3 1,-2 0-1,-1 0 0,-1-2 0,0 2 120,0 1 0,0 2 0,0-1 0,0 0 0,0 1 0,-1 0 0,-1 2 0,-4 3-67,0 1 0,2 5 1,-2 5-1,0 1 1,2 2-1,1 0 1,-1 0-1,0 1 0,0 1 1,-1 3-1,0 1 1,-1 2-1,3-2 1,-1 0-1,-1 0-64,-2 2 1,1 1 0,-2-3 0,3 3 0,1-1 0,-1 2 0,0-1 0,-1 0 0,4-1 0,0-1-1,2 1 1,0-2 0,0-1 0,0-2 18,0 1 0,2-2 0,2-1 1,3-2-1,4-2 0,0-1 0,1 0 1,0 0-1,-1-2 0,1-1 0,0-1 1,0 0-1,3 0 23,0 0 1,5 0-1,-5-1 1,1-1 0,-1-2-1,2 1 1,0 2 0,1 0-1,-1-2 1,-1-1 0,-1 2-1,-3 0 1,0 1 0,0-2-1,-1-1-278,1 2 271,0 1 0,-6 1 0,-1 0 0</inkml:trace>
  <inkml:trace contextRef="#ctx0" brushRef="#br0" timeOffset="1">16794 802 7673,'0'-11'-127,"-4"3"0,-1 2 1,-2 0-1,-2 4 0,-1 1 1,-2 1-1,1 0 1,-1 0-1,-1 1 140,-2 3 0,2 2 0,-3 6 0,3-1 0,0 1 0,-1 0 1,-1-1-1,-1 1 0,1 1 0,-1 1 0,2 3 0,1 0 0,3 0 1,1-3-1,2 0 0,2 0 0,2 2-41,2-2 1,1 3-1,0-2 1,1-1-1,4-1 1,6 0-1,3 1 1,2 2-1,-1-2 1,2-1-1,1 0 1,1 1-1,1 2 1,-2-1 0,-1 1 38,-3-1 0,3 1 1,-2-3-1,-1 1 1,-1 1-1,-2 0 1,-2-2-1,-3-2 0,-1 1 1,-2-1-1,-2 1 1,-2 0-1,-3-2 17,-4-2 0,-3 2 0,-4-3 0,0 0 0,1 0 0,1-2 0,1-2 0,0-2 0,1-1 0,-1 0 1,1 0-1,-1 0 0,2-1-91,2-3 0,3-3 0,5-4 0,1-1 0,3 0 0,4 1 1,2-2-1,3-1 0,1-3 63,2-1 0,4-2 0,-2-3 0</inkml:trace>
  <inkml:trace contextRef="#ctx0" brushRef="#br0" timeOffset="2">16980 1210 7977,'11'11'-1095,"1"1"1066,0 5 1,-1-8 0,1 2 0,0-2 0,-1-1 0,1-1-1,0-2 1,-1-3 0,1 0 0,-1-2 0,1 0 0,0 0 0,-1 0 73,1 0 1,0-6-1,-1-1 1,1-4-1,-2 0 1,-1-1 0,-2-1-1,-1-1 1,-1-2-1,0 2 1,-1 1 0,0 2-1,0-1 1,-1-1-57,-2-2 1,-1 2 0,0-3-1,-1 3 1,-3 2 0,-4-1-1,-2 2 1,-2 1 0,0 1 0,1 0-1,-2 2 1,-1 0 0,-2 3-1,2-1 1,1 1-14,1 2 1,-3 2 0,-1 3 0,2 4-1,1 2 1,2 2 0,-1 1 0,0 1 0,1 3-1,0 1 1,4 1 0,3 0 0,2 0 0,2-1-90,0 0 0,2-4 0,2 1 0,3-3 0,5-4 0,4-4 0,3-3 113,3-1 0,1 0 0,0 0 0</inkml:trace>
  <inkml:trace contextRef="#ctx0" brushRef="#br0" timeOffset="3">17375 1082 7782,'5'6'0,"3"-1"-109,3 0 0,-4-3 0,0 3 0,-1-1 0,-1 1 0,1 1 0,-4 3 0,-1 2 0,-1 0 0,0 1 0,0 1 0,0 1 1,0 2-1,0-2 122,0-1 0,4-2 1,0 1-1,-1 0 0,-2-1 1,0 0-1,3-4 0,4-3 1,1-4-1,0-4-28,-1-3 9,0-4 1,-1 0 0,1-1 0,0-1-1,0-1 1,-1-3 0,1 0 0,0 1 0,-2 0-1,-1 0 1,-1 1 0,0 1 0,0 1 19,-1 1 0,-2 4 1,-2 3-1,-2 4 1,-1 6-1,2 4 1,-1 3-1,0 1 1,0 1-1,0 1 1,2 1 5,1 1 0,0-3 1,0 4-1,0 0 0,0-1 1,0 0-1,1-3 0,2 0 1,0 0-1,0 2 0,0-3 1,-1-3-748,2-2 727,5-5 0,-2-3 0,4-7 0</inkml:trace>
  <inkml:trace contextRef="#ctx0" brushRef="#br0" timeOffset="4">17736 1058 8065,'0'12'-116,"0"0"1,0-1 0,0 1 0,0-1 0,1 1 0,2 0 0,2-1 0,0 1 0,1 1 0,1 1 0,1 2 164,-2-2 1,3-1 0,-4-2 0,1 1 0,0-2 0,-1-1 0,0-3-54,-2-5 1,-2-4-1,-1-8 1,0-1-1,0-1 1,0-2 0,0-3-1,0-2 1,0 1-1,0-2 1,2-1 0,0 0-1,2 1 1,0 2-1,0 0-10,0 1 0,5-3 0,-2 5 0,4 2 0,-1 1 0,-1 3 1,-1 2-1,1 4 0,1 3 0,2 1 0,0 0 0,-2 1 1,-1 3-1,-1 4 0,1 2-200,1 2 1,2 1 0,1 0-1,1 0 214,1-3 0,6 4 0,-3 4 0</inkml:trace>
  <inkml:trace contextRef="#ctx0" brushRef="#br0" timeOffset="5">18282 1058 8065,'12'0'-174,"-4"-4"1,-2-1-1,1 0 1,-2-1-1,-1 0 1,-6 1-1,-4 3 141,-4 0 1,2 4-1,0 2 1,-1 3-1,-1 4 1,-2 0-1,1 1 1,-1 0-1,0 1 1,1 1-1,0 3 1,2-1-1,3 2 1,-1-1-1,2 0 22,0-3 1,1 3 0,4-1 0,1-2 0,3-3 0,5-3 0,4-4 0,4-3 0,1-1 0,3-1 0,2-3 0,3-4 0,2-2 0,2-3 5,2-2 0,-3 2 0,-2-4 0,-2 3 1,-2-1-1,0 4 0,-1 0 0,-3 6 1,-3 3-1,-3 2 0,-2 0 0,1 1 1,-2 3-1,-1 4 74,-1 2 1,-4-2-1,4 0 1,1-1-1,1 0 1,2-3 0,-1-3-1,1-2 1,-2-3-1,-1-4 1,-2-2-41,-2-2 0,3 0 1,-4 1-1,-2-1 1,1 0-1,-1 1 0,2-1 1,-1 1-1,-3-1 1,-3 0-1,-2 1 1,-1-1-1,-3 2 0,-2 1 1,0 2-68,-1 2 0,0 1 1,1 4-1,-1 0 1,1 0-1,-2 0 1,-3 1-1,-2 3 0,0 4 1,2 4-1,5 2 1,2 1 53,1 0 0,4 1 0,-2 0 0,1-1 0,2 1 0,2-1 0,1 1 0,0 0 0,0-1 0,1 1 1,2-1-1,2 1 0,1-2 0,3-1 0,2-2-37,0 1 1,1 0 0,1-1 0,1 2 0,3 0 0,0 0 0,1-3 0,0 1 0,2-2 0,2 0 0,2-2 0,-1 3 0,0-1-1,0 0 1,1-2 20,-1 2 0,5 2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6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3291 6850 8107,'-7'-1'-687,"-1"-3"0,4 3 717,-4-3 0,4 2 0,-2 4 0,1 2 0,2 3 0,3 4 0,4-1 0,4-2 0,2-4 0,3-3 0,1-1 1,3 0-23,1 0 0,1 0 0,5 0 0,-1 0 0,2 0 0,0 1 0,4 2 0,1 1 0,1-2 1,0 0-1,-2-2 0,0 0 0,-3 0 0,-1 1 0,0 1 0,-1 4-22,-2 0 1,-2-3-1,1 1 1,-3-2 0,-2 1-1,-1 1 1,-2 0 0,-2-1-1,1 1 1,-1-1-1,0-1 1,-2 1 0,-1 1-11,1-2 1,-3 0 0,2-2 0,1 0-1,1 0 1,2 0 0,-1 0 0,0-2-143,-3-1 1,1 0 0,-4-3-1,0-1 1,1 2 165,1 0 0,-5-9 0,4 1 0</inkml:trace>
  <inkml:trace contextRef="#ctx0" brushRef="#br0" timeOffset="1">3989 6734 8107,'-12'0'-66,"1"-5"1,3 3 0,0-3-1,-1 1 1,-1 0 0,-2 2 44,1 1 0,6 1 0,3 1 0,6 1 1,3 2-1,0 0 0,1 0 0,0 0 0,0 0 1,-1 0-1,1 1-5,1 1 0,0-2 0,0 4 0,-1 0 0,0-1 0,-1 1 0,1 1 0,1 0 0,0 0 0,0-1 0,-1 1 0,0 1 0,0 2 0,-2 0 10,-1-1 0,3 1 0,-4 0 0,-2-1 0,0 2 0,-2 1 0,0 2 0,0-2 0,0-1 0,0-1 0,-2-1 0,-1 1 0,-5 0 0,-2-1 0,-2 0 0,0-2 18,1-2 1,-1 1 0,0 2 0,1-1 0,-1-1 0,0 0-1,1-2 1,-1 0 0,1-3 0,-1 1 0,2 0 0,1 0-1,1 0 1,-1 0 0,-2 0 30,0 0 1,3 1-1,0-3 1,1 4-1,-1-1 1,1 1 0,2 1-34,3 2 0,-5 1 0,1 2 0</inkml:trace>
  <inkml:trace contextRef="#ctx0" brushRef="#br1" timeOffset="2">24225 14898 10592,'0'12'673,"0"-1"1,0-3 0,0 0 0,0 1 0,0 1 0,0 2 0,0-1 0,0 1-472,0 0 1,-1-2-1,-2-1 1,0-1 0,0 1-1,2 1 1,1 2 0,0 0-1,0-1 1,0 1-1,0-1 1,0 2 0,0 2-126,0 0 0,0 1 0,0-5 0,0 1 0,0 1 0,-2 2 0,0 3 0,-2 2 0,1-2 0,1 0 0,-1-1 0,-1 1 0,2-1 0,0 1 0,2-2 0,0 1-66,0-2 1,0 1-1,0 0 1,0-2 0,0-1-1,2-3 1,2-2-433,3-4 1,-1-3 0,-1-1-1</inkml:trace>
  <inkml:trace contextRef="#ctx0" brushRef="#br1" timeOffset="3">24167 14770 9381,'-10'1'337,"1"2"0,1 2 0,-1 0 1,0 2-1,0-2 0,2 1 1,1 0-1,0 0 0,-2 1-161,1 2 0,-2-3 0,4 2 0,-1 1 1,-2 1-1,0 2 0,2-1 0,-1 0 0,2-2 1,0-1-1,1-1 0,0 1 0,0 0 305,2 1 0,2-4 1,2-2-1,3-6-412,2-5 1,-3 2-1,2-2 1,1-1-1,-1-1 1,2-2-1,0 0 1,-2 1-1,1 0 1,-2 2-1,1 3 46,1 1 0,-3-4 1,3 1-1,2-1 0,2 1-215,0 4 0,-3 3 0,0 1 0,0 1 0,-1 2 0,1 1 0,0 0 0,0 0 0,-2 1 0,1 0 0,-1 0 0,2-1 0,-1 1 69,1 3 1,0 1 0,2 0 0,-1-1 0,-1 1 0,0 1 0,0 0 0,-2-1 0,1-2 0,-2-1-1,1 1 198,1 2 0,-5-3 1,3 1-1,-1-1-528,0 1 1,1-5 82,-1 2 0,3-8 0,4-2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6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19027 3442 8027,'-12'0'-129,"0"0"1,1 0 0,-1 0 0,1 0-1,-1 2 1,0 0 0,1 4-51,-1 0 0,4-2 168,1 4 1,3-4-1,-3 3 1,1 1-1,1 0 1,-1 0-6,4 1 0,-3-3 1,1 2-1,0 1 1,0 1-1,-1 2 1,0-1-1,-2 1 1,2 0-1,-1-1 1,-1 1-1,-1 0 1,1-1-1,-1 1 1,0-1 14,2 1 0,-5 0 1,4-1-1,-4 2 1,-2 1-1,-1 2 1,-1-2-1,0-1 0,1 0 1,0 1-1,-3 2 1,0-1-1,-1 1 1,1-1-1,-1 1 2,0 1 1,0-3 0,-1 4 0,3-1-1,3-3 1,2-1 0,-1-2 0,2 1 0,1 0-1,2-1 1,2 1 0,3 0 0,0-1 0,1 1 3,-3 0 0,3-1 0,-3 1 1,3-1-1,1 1 0,0 0 1,0-1-1,0 1 0,0 0 1,0-1-1,1 1 0,1-1-3,2 1 0,0 0 0,-4-1 0,0 1 1,0 0-1,2-1 0,0 1 0,2-1 0,-1 2 1,-2 2-1,-1 1 0,0 1 0,0 0 0,0-1 1,0-1 18,0 1 1,0 4 0,0 0 0,0 0-1,0 1 1,0-3 0,0 0 0,0 0-1,0 2 1,0-2 0,0-2 0,0 0-1,0 1 1,0 1 0,0 1-8,0-1 1,0-1 0,0-4-1,0 1 1,1 3 0,2 0-1,1 0 1,0-3 0,-1-1-1,3 0 1,-1 1 0,1 1-1,-1 0 1,1-1 74,-4 1-89,5-2 1,-5 4-1,5-4 1,-2 1-1,-1 2 1,0-2-1,-1-1 1,1-1 0,0-1-1,1 1 1,0-1-1,2 1 1,-1 0-1,2-1 1,0 1-5,0 0 0,-1-1 1,5 1-1,-2-1 0,-1 1 1,-1 0-1,0-1 1,0 2-1,-2 2 0,1 0 1,-1 1-1,2-1 0,0 1 14,-1-2 1,-3 3-1,4-1 1,0 1 0,-2 1-1,-1-1 1,-1 1 0,1-1-1,1 1 1,-1 0 0,-3 1-1,0 1 1,-2-2 0,0 0-1,0 0 12,0 3 1,0-3 0,-2 1 0,0 1 0,-3-1 0,-2 0 0,-1 1-1,1-2 1,-1-1 0,0-2 0,0 2 0,1 0 0,-1 1 0,0-1 0,0 0-17,-1-3 0,0 3 1,0-2-1,1 1 0,1-1 1,-1 1-1,0-1 0,0 1 1,1 0-1,-1 1 0,-1 0 1,0-2-1,0 1 0,1 1 92,-1 1-103,4-4 1,-4 7 0,5-6 0,0 1 0,0-1 0,0 2 0,2 0 0,0 0 0,2-3 0,0 0 0,0 0 0,0 3 0,0 0 0,0 1-6,0 0 1,0-2 0,0 2 0,0 0 0,0 0 0,2 3 0,0-1 0,3 1 0,1-2 0,0 2 0,-1 1 0,2 0-1,-1-1 1,2-2 0,0 2 16,-1 1 1,0 5 0,2-1-1,-1-2 1,-1-1 0,1 2-1,0-1 1,0 1 0,-1 0-1,0 0 1,-1 3 0,1-3 0,2 1-1,0 0 1,0 1 7,-1-1 0,-2-1 1,3-2-1,-1 1 0,1 2 1,0 0-1,0-3 0,-1-2 1,0 0-1,-1 1 0,1 1 1,0-1-1,0-1 0,-2-2 1,1 2-12,-1 1 0,0 0 1,2-2-1,-3 0 1,-1-1-1,1 0 1,1 1-1,-1-1 1,-1 1-1,0-2 1,-1 0-1,0-1 1,-2 1-1,1 0 19,1 2 1,-1 1-1,2 0 1,-3-3-1,-1 0 1,0 0 0,1 1-1,2 1 1,1-2-1,-2 0 1,0-1-1,-2 1 1,1-1 0,1 1-1,2-1-21,-1-1 0,3 0 1,1-3-1,1 0 1,-1 0-1,1-3 1,0 0-1,0 1 1,1 0-1,1 1 1,2 0-1,1-2 1,1-1-1,3-1 1,-1-1-7,1 0 0,4 2 0,-2-5 0,3 0 0,1 0 0,1-1 0,-1 0 0,0-2 0,0-1 0,2 0 0,2 0 0,3 0 0,1-1 0,-1-2 0,-1-2-9,1-1 1,0-1 0,3-2 0,1 2 0,1-2 0,-2-2 0,1 0 0,1-2 0,2-2 0,2 0 0,0-1 0,0 1-1,-2-1 1,-2 1 0,-1-2 2,1-2 1,-4 2 0,5 0 0,-5 2 0,-3-1 0,-1 1 0,0-1-1,1 1 1,-3 0 0,-1 2 0,-4 2 0,0-1 0,-1 1 0,-1-1-1,-2 0 26,-3 1 1,-2 0 0,1 1-1,0 1 1,-1-1 0,0 1 0,-2-3-1,-3-1 1,1-2 0,-2-1 0,1 0-1,-1 0 1,2-1 0,-2-1-13,0 0 1,0 0 0,-2-3-1,1 2 1,0-2 0,-1 0-1,3-1 1,-1 2 0,1-2 0,-1 1-1,2-1 1,-2 0 0,2-1-1,-1-1 1,2 1-19,-2 0 0,5 0 0,-4-1 0,4 0 0,0-2 0,1-1 0,0 1 0,-1 2 0,1-1 0,1-1 0,1-1 0,1 1 0,0 2 0,-2-1 0,-1-1 15,4-1 1,-3 1-1,4 6 1,-2 0-1,2-1 1,0-1-1,1-1 1,-1 1-1,0 2 1,-2 0 0,1 1-1,0-1 1,1 1-1,0 0 1,-2-1-10,2 1 1,-4 3 0,4-2-1,-2 2 1,2 1 0,0 1 0,0 0-1,-2-2 1,2 2 0,1 1 0,2 2-1,-2-1 1,0 0 0,-1 1-64,-1-1 72,5 0 1,-4 1 0,4-1 0,-2 1-1,2-1 1,1 0 0,1 1 0,0-1-1,0 0 1,1 1 0,-1-1 0,0 1-1,0-1 1,1 0 0,-1 1 1,0 0 0,0 2 0,1 1 0,-1-1-1,0-1 1,1-2 0,-1 1 0,0-1 0,-1 2 0,0 0-1,0 0 1,1 0 0,0 1 0,1-1 5,0-1 1,2-4 0,-3-1 0,1 2 0,-1 1-1,1 2 1,2-1 0,3-1 0,-1-1 0,1-2-1,-4 2 1,0 1 68,-2 2 1,2-2 0,-1-2-79,0 0 1,1-1 0,-5 5 0,2-1-1,2 1 1,2-1 0,1-1 0,-1-1 0,-1-3-1,-2 0 1,2-1 0,0 0 0,3-3-1,-3 1 1,0-1 12,-2 2 0,-2-1 1,0-2-1,0 2 1,-1 0-1,-1 1 1,-2-1-1,1 1 1,-1 0-1,0-1 1,-3 2-1,-1 0 1,-1 1-1,-1-1-18,1 0 0,-1 3 0,1-3 0,0-1 0,-1 1 1,2-1-1,1 0 0,2 0 0,-2 1 0,-1 2 0,-3-2 1,-1-1-1,-1 0 0,1 1 0,2 1-13,0 0 0,1 3 0,-1-4 0,1 1 0,0 2 0,-1-1 0,1 1 1,0 0-1,-1 1 0,1 0 0,0-1 0,-1 0 0,1 2 0,-1 2 1,2-2 15,3-3 0,-3 3 1,2-2-1,-2 1 0,-1 0 1,1-2-1,1 2 0,1 0 1,-2-1-1,-2 0 0,-4 1 1,3-1-1,0 1 1,0-1-1,-1 0 29,-1 3 1,-4-1 0,4-2-1,-1 0 1,0 1 0,-2 1-1,-1 0 1,0-1 0,0-2 0,0 1-1,-1-1 1,0 1 0,-2-1-1,-1 1 6,0-1 0,0-1 0,0 3 0,0-3 1,0 0-1,-1 1 0,-2 0 0,-2 1 0,0-2 1,-1 0-1,0 0 0,0 2 0,-1-2 1,-2-1-1,-1-2-39,-2 1 1,1 4 0,-1-3-1,-1-1 1,-1 1 0,-1-1 0,-1 0-1,1 0 1,-2 1 0,-1 0 0,-3-2-1,0-1 1,1 0 0,0 2-1,0 0-45,-2 0 0,-2-3 0,1 4 0,0-1 0,0 1 0,-1 1 0,0 2 0,-2-1 0,-1 1 0,0 0 0,0 2 0,-2 3 0,-1 1 0,-1 1 0,0 1 19,0 0 1,4-2 0,-4 4 0,-1-2 0,0 0 0,-1 0 0,2 2 0,0 1-1,0 0 1,0 0 0,-1 1 0,-2-1 0,-1 1 0,2 0 57,2 0 1,-3 1 0,3-2 0,-1 3-1,0 1 1,2 0 0,0-1 0,0-2-1,-1-1 1,2 2 0,2 0 0,2 1-1,2-1 1,-1-2 0,1 0-31,0-1 0,0 3 1,-1-1-1,1 0 0,0 0 1,0-1-1,-1 2 1,1 1-1,0 1 0,0 0 1,-1 0-1,1 0 1,0 0-1,0 0 0,-1 0-10,1 0 0,0 0 1,0 0-1,-1 0 0,1 0 1,0 0-1,-1 0 0,0 0 1,-2 0-1,-1 0 0,1 1 1,2 1-1,0 2 0,0-1 23,-3-2-6,2 4 1,-3-3-1,4 3 1,0-1-1,-2 0 1,-1-2-1,1-1 1,1 1-1,1 0 1,-2 2-1,-1-1 1,0-2-1,0-1 1,-1 0 8,3 0 0,-1 1 0,0 2 1,-1 1-1,0-2 0,0 0 1,-1-2-1,1 0 0,0 0 1,0 0-1,1 0 0,2 0 0,0 0 1,1 0-1,0 0 2,0 0 1,-1 0 0,1 0 0,0 0-1,0-2 1,-1 0 0,1-2 0,0 0-1,1 0 1,1 0 0,2 2 0,-3-1 0,-2 1-1,0-2 1,2 1-18,0 2 0,0-3 1,-1 0-1,0 2 0,-1 0 1,2 2-1,2 0 0,0 0 1,0-1-1,-2-2 0,-2-1 1,2 2-1,2 1 0,0 1 1,0 0-14,-2 0 1,0 0 0,1-2-1,2 0 1,-1-2 0,1 1-1,-1 2 1,1 1 0,0 0-1,1 0 1,0 0 0,1 0 0,0 0-1,3 0 16,1 0 0,0 0 0,-1 0 0,-2 0 0,2 0 0,1 0 1,1 0-1,1 0 0,-1 0 0,0 0 0,1 0 0,-1 0 1,1 0-1,-1 0 0,-1 0 6,-2 0 0,2 0 0,-3 0 0,3 0 0,2 0 0,-1 0 0,-1 0 0,-1 0 0,-2 1 1,2 2-1,1 1 0,2-2 0,-1 0 0,0-2 0,1 0-41,-1 0 1,0 0 0,1 0 0,-1 1 0,0 1 0,1 2 35,-1-1 0,1 3 0,-1 1 0</inkml:trace>
  <inkml:trace contextRef="#ctx0" brushRef="#br0" timeOffset="1">20341 2198 7575,'-7'0'519,"-3"0"-537,4 0 1,-2 1 0,0 2-1,-1 2 1,-1 2 0,-2 2 0,2 1-1,1 2 1,1-1 0,-1 1-1,0-1 1,0 1 0,1 0 0,-1 1-1,0 2 1,0 5 0,1 2-1,-1 2 1,-1 2 0,-2 2-72,1 2 0,-1 2 0,0 7 1,-1 4-1,-1 2 0,-3 3 0,-1 2 1,-1 3-1,0 3 0,-1 1 0,-1 1 1,0-1-1,-1-3 0,1-2 0,1-2 1,1 0 57,1 1 0,0-5 1,4-3-1,-3 0 1,-1-1-1,-2 1 1,2 0-1,3-3 1,2-4-1,1-5 1,1-3-1,-1-3 1,2-5-1,2-4 1,4-3 40,3-1 1,-3-1 0,0-2-1,1-5 1,2-8 0,1-5-1,0-2-10,0-1 0,5-5 0,2-1 0</inkml:trace>
  <inkml:trace contextRef="#ctx0" brushRef="#br0" timeOffset="2">19504 3501 8304,'0'11'-93,"0"-4"0,0 3 1,0-2-1,1 1 1,1 0-1,2-1 1,-1 1-1,-2 1 1,-1 2-1,0 1 1,0 1-1,0 1 0,0 1 1,0-1-1,0 2 1,0 0 94,0 0 0,0 2 0,0-2 0,0 0 0,0 1 1,1-1-1,2-1 0,1-1 0,0-2 0,0-2 1,1 0-1,1-4 0,3-3 0,2-3 28,0-1 0,1-1 0,0-3 0,-1-3 1,2-5-1,1-2 0,3-3 0,0-1 1,1-3-1,-1-1 0,1 0 0,-1 1 0,0 3 1,-3 0-1,0 2-37,1-1 1,-3 1 0,1 5 0,-4-1 0,0 2 0,0 1-1,0 2 1,-1 2 6,1 2 0,1-3 0,2-1 0</inkml:trace>
  <inkml:trace contextRef="#ctx0" brushRef="#br0" timeOffset="3">20841 2047 8113,'-4'-8'-75,"0"0"1,-3 5-1,1-4 1,1 1-1,-1 0 1,1 0 0,-2 1-1,2-2 1,-2 2-1,1-1 95,-3-1 1,2 1-1,0-3 1,-2 2 0,-2 1-1,0 1 1,-1-1 0,0 4-1,1 1 1,-1 1 0,1 1-1,-1 3 1,0 4 0,1 2-1,0 1-81,4 1 1,-2 0-1,5-1 1,0 1 0,0 0-1,0-1 1,1 1 0,2 0-1,2-1 1,2 1-1,2-1 1,2 1 0,2 0-1,2-1 47,5 1 1,-3 0 0,2-1 0,-1 1 0,1-1 0,2 2 0,-1 2 0,1 0 0,-3-1 0,-1 1 0,-2-1 0,-2 1 0,-3 1 0,-1-1 0,-2 1 35,-2-2 1,-1-1 0,0-1 0,0-1 0,-1 1 0,-3-1 0,-4 0 0,-2-2 0,-2-3 0,1-1 0,-1-2 0,0-2 46,1-1 1,-1-5 0,0-1 0,2-2 0,2 0 0,3-1 0,1-1 0,0-2 0,2 1 0,1-1 0,1 0-151,0 1 0,0-1 1,1 2-1,1 1 1,4 2-1,0 1 1,3-1-1,1-1 1,2 1-1,0 0 1,-1 1-1,1 1 0,0-2 1,-1 2-1,1-1 65,0-1 0,3 5 1,1-2-1,-2 2 0,-1 2 1,-2 0-1,1 2 0,0 2 1,-2 3-1,-1 4 1,-3 0-1,1 1 0,-2 1 1,0 1 96,-2 2 0,-1-1 1,1-3-1,1-1 1,0 1-1,0 0 1,-1-1-1,1-1 1,0 0-1,1-4 1,1 0-1,0 0 0,0-1-16,4-3 0,0-2 1,1-3-1,1-5 0,-2-3 1,-1 0-1,-2-1 1,-1 1-1,0-1 0,0 0 1,-1 1-1,0-1 0,-2-1 1,-2-1-85,-1-2 0,0 5 0,0 3 1,0-1-1,0-1 0,0-2 0,-1 2 1,-2 1-1,-2 2 0,0 1 0,-1 0 1,-1 1-46,-2 3 1,-1 0-1,-2 2 1,0 2 0,1 2-1,1 3 1,0 4 0,3 0-1,-1 2 1,0 1 0,2 3-1,-1 0 1,2 1-13,0 0 0,0-2 0,2 2 0,-1-1 0,2-2 0,0 1 1,4-1-1,2-1 0,5-2 0,4-4 0,2-4 0,-1-3 76,-1-1 0,4-5 0,1-2 0</inkml:trace>
  <inkml:trace contextRef="#ctx0" brushRef="#br0" timeOffset="4">21306 2210 8304,'0'7'-138,"0"1"1,0 1 0,0 2 0,0 0 0,0 1 122,0-1 1,0 1-1,0 0 1,0-1-1,2 1 1,0 0-1,2-1 1,-1 1-1,-2 0 1,-1-1-1,1-1 1,2 0-83,1-3 0,-1 1 0,-1 1 0,0-5 0,2-9 0,0-7 0,0-3 86,0 0 1,4-3 0,-4 0 0,-1-1 0,1 0 0,1-1 0,1 2 0,-1 3 0,-1 2 0,0 1 0,-1 0 0,1 1 27,1-1 1,-3 7 0,3 4 0,-1 4 0,0 4 0,-2 2 0,0 1 0,-1 3 0,1 1 0,2 2 0,-1-2-1,-2-1 1,0-1 0,2-1-21,1 1 0,0 0 1,-4-1-1,0 1 0,0-3 1,1-4-1,2-6-155,1-4 0,-1-4 0,-1-6 0,0-1 0,2-2 158,-1-3 0,8-6 0,2-3 0</inkml:trace>
  <inkml:trace contextRef="#ctx0" brushRef="#br0" timeOffset="5">21795 2210 7983,'0'-8'-736,"-2"1"708,-1 2 0,-4 1 0,-5 4 0,1 2 0,-1 0 0,1 3 0,-1 2 0,0 2 0,1 1 0,0 3 1,2 1-1,2 3 0,-1 0 0,0 1 0,2-1 0,0 1-25,4 0 1,1-2-1,1 2 1,0-1 0,1-3-1,1-1 1,4-3 0,0-1-1,3-2 1,3-2 0,2-3-1,1 0 1,1-2 0,-1 0 52,1 0 0,5-11 0,-3-2 0</inkml:trace>
  <inkml:trace contextRef="#ctx0" brushRef="#br0" timeOffset="6">21992 2291 8304,'7'1'-465,"-2"2"0,0 1 503,3-2 1,-2-4 0,1-3 0,-1 0 0,0-2 0,0 1 0,-1-3-1,2-2 1,-2 0 0,0-1 0,-2 0 0,-2 1-80,-1-1 0,0 0 0,0 1 0,-1 0 0,-2 2 0,-2 3 0,-2 1 0,-2 2 0,-1 2 0,-2 2 0,1 3 8,-1 4 1,4 2 0,1 3 0,-1 3 0,0 3 0,0 3 0,1 1 0,-1 0 0,1 1 0,2 0 0,3 2 0,0 1 0,2-1 0,0-1 177,0-2-159,0-5 0,5-1 0,3-6 0,3 0 0,0-3 0,2-5 0,1-1 0,3-2 0,0-2 0,1-1 0,-1-5 0,1-3 0,-1 0 0,-1-2 14,-1-3 0,-2-2 0,-2-5 0</inkml:trace>
  <inkml:trace contextRef="#ctx0" brushRef="#br0" timeOffset="7">21399 2233 8304,'8'1'-410,"-2"3"0,0 4 0,-2 2 0,-1 2 388,1-1 1,0-3 0,-4 0 0,0 1 0,0 1-1,0 2 1,0 0 0,0-1 0,1 1 0,2 0 0,1-1 71,-2 1 1,0-7 0,-1-6 0,2-8 0,1-6 0,-1 0 0,3-1 0,0 0 0,2-1 0,0-1-124,1 0 0,1 2 0,0-2 0,1 1 0,-1 3 1,3 1 72,0 1 0,5-4 0,0-2 0</inkml:trace>
  <inkml:trace contextRef="#ctx0" brushRef="#br0" timeOffset="8">22597 2361 8261,'7'-1'-803,"-3"-3"0,-2-4 811,2-2 1,-1 3 0,4 3 0,2 3 0,2 1-1,0 0 1,1 0 0,0 0 0,-1 0 0,1 0-1,1 0 1,2-1 0,3-2-23,0-1 0,4 0 0,-2 4 0,2 0 0,1 0 1,0 0-1,1 0 0,-1 0 0,0 0 0,-1 0 0,-1 2 1,-1 0-1,4 2 0,1-1 0,1-2 0,-1 0 4,-2 3 1,0-3-1,1 5 1,-1-2 0,-1 1-1,-1 0 1,-2 1-1,2 1 1,1 2 0,1 0-1,0 0 1,0-1-1,-1 1 1,-1 1 0,-2 2 7,2-1 1,-3 1 0,0-2 0,-1-1-1,-1-1 1,-1 1 0,1 1 0,-2 2 0,-1 0-1,0-2 1,1 0 0,1-1 0,0 3 0,-3 0-1,0 2 16,0-1 1,1 0-1,1-2 1,1 2-1,0 2 1,-2 0-1,-2 1 1,2-1 0,1 2-1,2 0 1,-3-1-1,-3 0 1,-2-1-1,1 2 1,1 0-3,2 0 1,-2 2 0,-1-2 0,-1 0-1,1 1 1,0-1 0,0 1 0,-1 0 0,1 1-1,0 1 1,0-1 0,-1 0 0,1 1-1,0-2 1,0 0-11,-1 0 1,-1-2 0,5 3 0,-2 0 0,-1 1 0,-1-2 0,0 0 0,0 0-1,-2 1 1,1 1 0,-1-2 0,2 0 0,0 0 0,-2 1 0,0 1-5,1-1 1,-3-3-1,2 3 1,1 0 0,-2 1-1,0-2 1,-1 0 0,0-1-1,1 0 1,0-2 0,0 2-1,-1 1 1,0 0 0,0-1 0,-1 0 1,2-3 0,0 4 0,0 0 0,0-1 0,-2 0-1,-2-2 1,0 1 0,2 1 0,1-1 0,-2 2 0,0-1 0,-2 1-1,0-1 1,0 1-2,0 0 1,0-2 0,0 3-1,0 1 1,0-1 0,0-1-1,0 0 1,-2 0 0,0 3-1,-2 0 1,1-1 0,2-2-1,1 0 1,0 1 0,0 0-9,0-1 0,0 3 1,0-5-1,0 1 1,0 1-1,0-1 1,0 1-1,0-1 1,0 0-1,0-2 1,0 1-1,0 1 0,0-1 1,0 1-1,0-1 15,0 1 0,0-3 1,0 4-1,0-1 1,0-3-1,0 0 0,0 0 1,0 2-1,0-2 1,0-1-1,0-1 0,0-1 1,0 1-1,0-1 1,0 1-17,0 0 0,0-4 1,0-1-1,0 2-358,0 2 0,0-6 369,0-5 0,0-5 0,0-7 0</inkml:trace>
  <inkml:trace contextRef="#ctx0" brushRef="#br0" timeOffset="9">24051 4454 7213,'-1'-6'-187,"-2"1"0,-2 1 0,-2 0 234,-2 1 1,3 2 0,-1 2 0,2 3 0,3 4 0,0 2 0,2 2 0,0 0 0,0-1-65,0 1 1,4-1-1,0 1 1,-1 1 0,-2 1-1,0 2 1,2-1 0,1 1-1,-2-1 1,0 1 0,-1-1-1,2 1 1,0-1 0,0 1-1,-2-1 12,-1 0 0,0 1 0,2 0 1,0-2-1,2-1 0,-1-1 0,-1-2 1,2-2 27,4-4 0,-2-8 0,1-4 1,-1-2-1,-1-2 0,2 0 0,-1 1 1,3-1-1,2-1 0,-1-1 1,-1-2-1,-1 2 0,1 0 0,1 0 1,2-2-21,-1 2 0,1 1 0,-2 1 0,-1 1 0,-1-1 0,1 2 0,0 1 0,0 1 0,-1-1 0,0-1 0,0-1 0,-2 2 0,1 3 10,-1 1 0,-2-4 0,2 1 0,1-1 0,-2 0 0,1 2 0,0 1 0,0 1 0,-1-2-212,0 1 0,-1 5 199,-4 1 0,0 5 0,0 6 0</inkml:trace>
  <inkml:trace contextRef="#ctx0" brushRef="#br0" timeOffset="10">19864 4094 8415,'0'-12'-230,"0"1"0,0-1 0,0 0-9,0 1 1,0 3 0,0 0 0,0-1 284,0-1 0,0 2 0,0 0 0,-1 0 0,-2 1 1,-2 0-1,-1 2 0,-3 3 0,0-1 0,-1 0 1,4-2-1,1-1 6,2-3 1,-2-2 0,1 0-1,2-1 1,-1 0 0,0 1 0,-2-1-1,0 1 1,-1-1 0,0 0-60,1 1 0,-4-1 0,3 0 1,-2 2-1,2 1 0,-1 1 1,1 1-1,-3-1 0,-2 0 0,0 0 1,-1 0-1,0 2 0,1 1 1,-1 1-1,1 0 2,-1 0 1,-1 0 0,-1 3 0,-3-2 0,0 0 0,0 0 0,2 2-1,-1 1 1,1 0 0,-1 1 0,1 2 0,-1 0 0,1 1 0,-1 0 0,1 0-13,1-1 0,-1 2 1,1 0-1,-1 0 0,0 2 1,2-2-1,2 1 0,-1-1 1,1 2-1,-1-1 0,0 2 1,1 0-1,-1-2 0,2 1 1,1-2-2,1 0 1,0 4 0,-2-1 0,1 1 0,1 0 0,-1-1 0,0 1 0,0 0 0,1 0 0,0-1 0,1-1 0,-1 1 0,-1 0 33,-1 1 0,2-3 0,0 2 1,-1 1-1,-1 0 0,-2 0 1,2-1-1,1 0 0,1 0 1,-1-1-1,0 2 0,0 0 1,1 0-1,0-1 0,0 0 7,1-2 0,0 5 0,-2-3 1,1 2-1,-1 2 0,0-1 1,0 1-1,3-1 0,-1 1 1,2 0-1,-1-2 0,1-1 0,-1-1 1,1 0 0,3 3 0,-3 1-1,-1-1 1,1 1 0,3 0 0,-1-2 0,0-1-1,0-1-11,0 1 1,2-3-1,1 2 1,0 1-1,0 1 1,0 2 0,0 0-1,0-1 1,0 1-1,0 0 1,0-1 0,0 1-16,0 0 1,0-1 0,0 1 0,0-1 0,1 0 0,2-2 0,0-1 0,0 1 0,0 0 0,-1 0 0,2-2 0,0 1 0,0 0 0,0 0 22,-2 1 0,0-3 1,-2 2-1,1 1 1,1 1-1,2 2 1,-1 0-1,-1-1 1,1 1-1,1-1 1,-1 1-9,-2 0 0,3-4 1,0-1-1,-2 2 1,1 2-1,-1 0 1,3 1-1,1 0 1,-1-1-1,-1 0 1,0-2-1,-1-2-16,0 2 1,2-2 0,0 1-1,1 1 1,0 1 0,-1 2-1,2-2 1,-2-1 0,1-1-1,1 1 1,0 1 0,1 0-1,0-1-7,1-1 1,-3-5 0,2 2 0,1 0 0,2 2-1,0-1 1,1-1 0,0-1 0,-1 0 0,1 0 0,-1 0-5,1 0 1,0 0 0,-1-4 0,1 0 0,0 0 0,-1 0-1,1 0 1,-1 0 0,1 0 0,0 0 0,-1 0 0,2 0 0,1 0-1,2 0 1,-2 0 0,-1 0 1,-1-4 0,-1 0-1,2 0 1,2 0 0,0 0 0,-1 2-1,-1-1 1,-1 0 0,-1-1 0,1 1-1,0-1 1,-1 0 0,1 1-10,0 2 1,-3-3 0,1 0-1,3 2 1,0 0 0,0 1 0,-2-2-1,1 0 1,0 0 0,-1 0-1,1 1 1,0-2 0,-1 1 0,1 1 16,-1-2 0,1 3 1,0-5-1,-1 3 0,1-1 1,0 0-1,-1 0 1,0-1-1,-2 0 0,-2-1 1,2 3-1,2-1 1,0 0-1,1 0 1,0-1 0,-1 2 1,1-3-1,-1-1 1,1 2-1,0-1 1,-1 0-1,1 0 1,0 0-1,-1-2 1,0 0-1,-2 2 27,-2 0 0,1-3 0,4 3 0,-2-2 0,-1 0 0,-1-1 0,0-1 0,-1-2 0,1 1 0,0-1 0,0 0 1,-2 1-1,-1-1 0,-1-1 0,0-1-6,0-1 0,4-1 1,-4 3-1,-2-1 1,1-3-1,-1 0 1,2-1-1,-1 1 1,-1-1-1,1 2 1,1-3-1,-2 3 1,0-1-1,-2 3 6,0 1 0,0-3 0,0 1 0,0 1 1,0 1-1,0 1 0,0 0 0,0 1 0,0-1 1,-2 0-1,0 1 0,-2-1 0,1 1 1,2-1-1,1 0-1,0 1 1,-4-1 0,0 0-1,2 1 1,0-1 0,1 1-1,-1-1 1,-4 0 0,1 1-1,-1 0 1,1 2 0,-2 1-27,1-1 0,-2-1 0,-4-2 0,1 1 1,-1-1-1,0 1 0,1-1 0,-1 0 0,1 1 1,-1-1-1,0 0 6,1 1 1,-1-1 0,2 1 0,1-1 0,1 2 0,-1 1 0,-2 1 0,0-1 0,-1-2-1,1 1 1,-1 1 0,0 3 0,1-1 0,-2 2 0,-1 0-37,-2 2 1,1 1-1,3-1 1,0-1 0,-1 2-1,-1 0 1,-1 2 0,0 0-1,3 0 1,-1 0-1,-2 0 1,0 2 0,1 0-1,-1 2 1,1 0 12,-1 1 0,-1-2 0,5 3 1,-2 1-1,-2-2 0,0 1 1,1 1-1,1 0 0,1 1 1,1-1-1,-1-1 0,2 1 1,-1 2-1,1 1 26,-3 2 0,-1-5 0,2 1 0,0 1 0,1 0 0,-1 0 0,1-1 0,-1 0 0,0-1 0,1 1 0,-1 1 0,0 2 0,1-1 0,-1-1-4,1-1 1,-1-1 0,0 5 0,1 0 0,-1-1-1,-1 1 1,0 0 0,-1 1 0,1 1 0,-1 1 0,2-1-1,2-1 1,2-1 0,-1 0 0,0-1-1,1 1 0,-2 1 0,3 1 0,1 2 0,1-2 0,1-1 0,0-2 0,2 1 0,0 0 0,2-1 0,-1 1 0,-2-1 0,-1 1 0,2 0 0,1-1 0,1 1 0,0 0 0,0-1 0,0 1 0,0 0 0,0-1 0,0 1 0,0 1 0,0 1 0,0 1 0,0 0 1,0-2-1,0-2 0,0 2 0,0 1 10,0 2 1,0-1 0,0-3 0,0 0-1,0-1 1,0 1 0,0 1 0,1 1-1,1 2 1,2-2 0,0-1 0,0-2-1,0 1 1,-1 0 8,-2-1 0,3 1 0,1-1 1,0 1-1,0 0 0,-1-1 1,0 1-1,1 0 0,0-1 1,2 1-1,-2-1 0,1 0 1,0-2-1,0-1-18,1 1 0,-4 1 0,4 2 0,-1-2 0,-1-1 0,2-1 1,-1 1-1,2 1 0,0 0 0,0 0 0,1-4 0,0 0 1,0 0-1,-1 0 0,1-1 18,1 0 0,2 1 0,-1-4 1,1 2-1,-1-1 0,2-2 1,2-1-1,0 0 0,-1 0 1,-1 0-1,-1 0 0,1 0 1,1 0-21,2 0 1,-1 0 0,-3-1 0,1-2 0,1-1 0,1 2 0,0-1 0,-1 0 0,0 0 0,1 0 0,0 0 0,-2 1 0,-1-2 0,3 0 0,0 0-11,-1 0 1,-1 0-1,-1 3 1,1-1-1,1-2 1,0 0-1,-2 0 1,-3 0-1,0 1 1,1 1-1,2-1 1,0-2-1,-1 0-47,1 0 0,0 0 0,-1 2 0,1-2 0,-1 0 1,1-1-1,0 3 0,-1-1 58,1 0 0,0-5 0,-1 2 0</inkml:trace>
  <inkml:trace contextRef="#ctx0" brushRef="#br0" timeOffset="11">24353 5327 6527,'-6'-2'319,"1"0"1,1-3 0,0-2-248,1-2 0,2 3 0,0-1 0,-2 1 0,-2-1 0,-1-2 0,-4-1-49,0-2 0,-1 4 1,-1 1-1,0-1 0,1 1 1,-1 4-1,0 0 0,1 0 1,-1 0-1,0 0 1,1 2-11,-1 1 0,1-4 0,-2 0 1,-2 1-1,0 2 0,1 1 0,1 0 1,1 0-1,1 0 0,-1 0 0,-1 0 1,-1 1-1,-2 2 0,2 1 0,1 0-19,2 1 1,0-3 0,2 5 0,1-2 0,-1-1 0,-1 1 0,-2 2 0,1 0 0,-1 1 0,0 1 0,1 1 13,-1 2 1,4-4-1,1-2 1,-1 1 0,0-1-1,0 3 1,-1 0 0,0 0-1,0-2 1,3-1 0,-1 1-1,1 2 15,-3 1 0,-1 2 0,-1-1 0,2 1 0,1 0 0,1-1 0,0 1 1,2-2-1,1-1 0,-1-1 0,0 1 0,0 1 1,-3 2 0,3 0 0,0-1-1,-2 1 1,2 0 0,-2-1 0,2 1-1,-1-2 1,1-1 0,-1-1 0,3 1 0,-1 1 15,0 2 0,-4-4 0,4-1 0,0 1 0,0 0 0,1 0 0,-1 1 0,0 1 0,0 2 0,1-1 0,1 1-32,-2 0 1,3-1-1,-3 1 1,2-1 0,2 1-1,0 0 1,0-1 0,0 1-1,0 0 29,0-1 0,2 1 0,0 0 0,2-1 0,-1 1 0,-2-1 0,0 1 0,2 0 0,1-1 0,-2 1-1,0 0 0,2-5 1,-1 1-1,1 1 1,0 1-1,1 1 0,1-2 1,0-3-1,-1 1 1,2-1-1,-1 3-41,3 2 0,1-4 1,1 1-1,-2 0 1,-1 0-1,1-2 1,0 1-1,0-2 1,-1 1-1,1-1 1,1 2-1,2-2 1,-1 1-1,1 0 1,-1 0 16,1 1 1,-4-4 0,0 4-1,1-2 1,1-1 0,2 0 0,-2 1-1,-1 0 1,-1 2 0,1-2-1,1 1 1,2-1-9,-1 1 0,-3-3 1,-1-1-1,-1 0 0,0 2 1,4-1-1,0-1 0,2 1 1,-1 1-1,1-2 0,-1 0-27,1-2 1,0 4 0,-1-1-1,1 0 1,0-2 0,-1-1 0,1 0-1,-1 0 1,1 0 0,0 0 0,-1 0-1,1 0 4,0 0 0,-1 0 0,1 0 0,-1-1 0,1-2 1,0 0-1,-1 0 0,1 2 0,0-1 0,-1 0 1,1-2-192,0 1 199,-6 2 0,7 0 0,-4-2 0,0-1 1,1 0-1,1 1 0,0-1 0,1 1 0,-2 1 1,-1-1-1,-1-1 0,1 0 0,1 0 0,2-1-1,0-1 1,-1 2-1,1-3 1,0 1 0,-1 1-1,1-2 1,-1 2 0,1-1-1,0 0 1,-1 0 0,1 1-1,0-2 1,-1 1 0,1-2-1,0 0 7,-1 1 1,1-1-1,-1-2 1,0 0 0,-2 3-1,-1-2 1,1-2-1,1 0 1,2-1 0,-2-1-1,-1-1 1,-1-2 0,1 2-1,1 0-72,2-1 73,-1 2 1,1-4 0,0 5-1,-2-1 1,0-1 0,-1-1 0,2 0-1,-2 4 1,0 2 0,-1 1-1,-1-1 1,2-2 18,2 0 0,-4 1 1,0 0-1,-1 3 0,-1-2 1,1-2-1,-2 1 0,-1 1 1,1 1-1,-1-1 0,-2-1 1,-1-2 6,0 1 0,0 3 0,0 0 1,0-1-1,0-1 0,0-2 1,-1 0-1,-2 1 0,-2-1-30,-1 1 7,-2-1 0,0 2 0,0 1 1,1 1-1,-1 0 0,0 0 1,-1 1-1,-1-1 0,-2 0 1,1 0-1,-1-1 0,0 0 1,-1 0-8,-2 1 0,2 4 0,-3-2 1,3 0-1,2 0 0,-2 1 1,-1 1-1,-2-1 0,2-1 1,1-1-1,1 2 0,1 1 1,-2-1-1,-1 0 0,-2-2 12,2 1 0,1 2 1,1-2-1,1-1 1,-1 2-1,0-1 1,1-1-1,-1-1 1,1 2-1,-1 1 1,0 1-1,1 0 1,-1 0 51,0-1-50,6 4 1,-4-6 0,2 5-1,-2-2 1,-2 1 0,0 2-1,1-1 1,-1 0 0,0-2-1,1 1 1,-1 2 0,1 1-1,-1 0 1,0 0 1,1 0 0,-1 0 0,0 0 0,1 0 1,-1 0-1,0 0 0,1 0 0,-1 0 1,1 0-1,-1 0 0,0 0 0,1 0 1,-1 0-1,0 0 3,1 0 1,-1 0 0,2 1 0,1 2 0,1 1 0,-1-2 0,-1 0 0,-2-2 0,2 1 0,1 2 0,1 1 0,-1-2-1,-1-1 1,-2 1-6,0 2 1,4-3-1,1 3 1,-2-2 0,-2 1-1,0 1 1,-1-2-1,2 1 1,1 0 0,1 0-1,0 1 1,0 0 0,1 0 22,-2-1 1,2 2-1,-1-1 1,-1 0 0,-1 1-1,-2 1 1,1 2-1,-1 0 1,1 1 0,-1 0-1,0 0 1,1-1-23,-1 1 1,4-3 0,1 2-1,-3 1 1,1 1 0,0 1 0,2-2-1,-2-2 1,0 2 0,-1 0-1,4 1 1,1-3-17,2 2 0,-2-2 0,0 1 1,0 1-1,0 1 0,2 2 0,0-1 1,1 1-1,-2-1 0,1 1 0,2 0 8,1-1 0,0 1 1,0 0-1,0-1 1,0 1-1,0-1 1,0 1-1,0 0 1,0-1-1,0 1 1,0 0-1,0-1 1,0 1-1,1-1 14,3 1 0,-2 1 0,3 1 0,-1 2 1,1-2-1,0-1 0,0-1 0,-1-1 0,0 1 1,1-1-1,0 1 0,2 0 0,-2-1 0,1 1 1,-1 0 14,1-1 1,1 1 0,-1-2-1,-1-1 1,0-1 0,-1 1 0,0 1-1,1 2 1,1 0 0,2-1 0,0 1-1,0 0 1,-1-1 13,0 1 1,3-1 0,-2 1 0,2 0-1,2-1 1,-1 1 0,1-2 0,0-1 0,-1-1-1,1 0 1,0 0 0,-1-2-18,1-1 0,-1 0 0,1-2 0,0 1 0,-1 0 0,2 0 0,1-1 0,2 0 0,-2-2 0,-1-1 0,0 0 1,1 0-36,2 0 0,-1 0 0,-3 0 0,0 0 0,-1 0 0,1 0 0,-1 0 0,1 0 0,0 0 0,-1 0 0,1 0 0,0 0 0,-1 0 0,1 0-31,-1 0 0,5 0 0,-1 0 0,0 0 1,-1-1-1,0-2 0,2 0 0,-2 0 1,0 0-1,0 1 0,2-2 0,-2 1 1,-1 1-1,0-1 0,1-2 23,2-1 1,-1 3 0,-3-2 0,-1 1-1,2-1 1,1 0 0,2-2 0,-2 1-1,-1-2 1,-1 0 0,-1 0 0,1-1-1,0-1 1,-1 0 0,1 1-8,0 1 1,-1 0 0,1-3 0,-2-1 0,-1 0-1,-1 1 1,1-1 0,1 0 0,2 1 0,-2-1 0,-1 0-1,-1 1 1,0-1 0,0 1 0,-1 0 34,2 3 1,-3-2-1,-1 4 1,-1-2 0,1 0-1,0-1 1,0-1 0,-1-1-1,0 2 1,0 2 0,0-2-1,-1-2 1,3 0 0,-1-1-1,0 0-13,-2 1 1,2-1-1,0 0 1,0 1 0,2-1-1,-2 1 1,0-1 0,-1 0-1,0 1 1,0-1-1,-2 0 1,-1 1-22,-1-1 0,0 4 0,0 1 0,0-2 0,0-2 0,0 0 0,0-1 0,0 0 0,0 1 0,0-1 0,-1 1 0,-1-1 41,-2 0 0,-4 1 1,3-1-1,0 0 1,-2 1-1,2-1 1,0 0-1,1 2 0,0 0 1,-1 1-1,0-2 1,-2 2-1,2-1 1,-1 0-27,-1-2 1,3 0 0,-4 1 0,-1 0 0,0 2 0,0 2 0,2-1 0,-1 0 0,0 2 0,0-1 0,-1 2 9,-1 0 1,2-3 0,0 4-1,-1 0 1,-1 1 0,-2-1-1,1 0 1,-1 0 0,1 0-1,0 0 1,2 0 24,1 0 0,1 1 1,-4 1-1,2 0 1,2-2-1,-3 0 1,0 0-1,-2 0 1,2 0-1,1 0 26,1 1-51,6-1 0,-9 2 1,4 0-1,-4-2 1,0 1-1,-1 1 1,0-1-1,1-1 0,-1 2 15,1 0 0,-1 2 0,0 0 0,1 0 0,-1 0 0,0 0 0,1 0 0,-1 0 0,1 0 0,-1 0 0,0 0 8,1 0 0,-1 0 0,0 0 1,1 0-1,-1 0 0,0 0 0,1 0 1,-1 0-1,-1 0 0,-1 0 0,-1 0 1,0 0-66,2 0 38,2 0 1,3 2 0,0 0 0,-1 2-1,-1-1 1,-2-2 0,1-1 0,-1 0 0,2 1-1,1 2 1,1 1-29,-1-2 1,2 1 0,0 0 0,-2 0 0,0 1 0,-1 0 0,4 1 0,0 0 0,-1 2 15,-2-1 0,3-2 0,-1 4 0,1 0 1,-1 0-1,-1-1 0,1 1 0,0 0 1,1-2 110,-1-1 1,3 3-126,-3-4 0,4-1 0,-1-7 0,4-3 1,3 0-1,2-1-34,1-1 0,-2-2 1,3 0-1,-1-1 1,1 1-1,2-2 1,1 0-1,2 0 1,-1 2-1,1 1 1,0 0-1,-1-2 1,1 0-1,0 1-14,-1-1 1,5 1-1,-1 0 1,-1 2-1,1 1 1,-1 1-1,1 0 1,1 2-1,-1 1 1,2 0-1,0 2 1,1 0-1,-1 2 1,1 0-1,-1 0-62,-1 0 0,5 0 1,-3 2-1,2 0 1,-1 3-1,2 1 1,1 0-1,0 1 1,-2 0-1,0 1 1,-1 0-1,0 0 140,1-2 0,-1 4 0,4-3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7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9130 13142 8228,'0'-7'-527,"0"-3"1,-2 5 370,-2-3 194,3 3 1,-4 0 0,5-3 0,0-2-38,0-2 1,0 7 0,1 4 0,2 5-1,2 2 1,0 3 0,0 1 0,-2 3-1,-2 2 1,1 0 0,0 1 0,2-1 5,-1 1 1,-2 0 0,-1 0-1,0 2 1,0 1 0,0 1 0,0-1-1,0 1 1,0-2 0,0 0 0,0 0-1,0 1 1,0-1 0,0-2 0,0-3-12,0-2 1,1 0 0,2-2-1,1-2 1,-1 1 0,3-1-1,0-5 1,2-3 0,0-4-1,-1-2 2,0-2 1,3-1 0,-2-2 0,2 2 0,1 1 0,-2 2 0,-2 2 0,2 1 0,2 1 0,-1-3 0,-1 1 0,-1 0 0,1 2 0,1 2-5,2 1 1,3-1 0,1-2 0,-2-1 0,-1 2 0,0 1 0,1 1-1,3 0 1,0 0 0,0 0 0,-2 1 0,1 1 0,0 2 0,3-1 0,0-1 4,-1 2 1,4-1 0,-4 3-1,1 0 1,1-4 0,0-1-1,2 1 1,2 0 0,-1 2-1,0-1 1,0-2 0,1-1-1,0 0 1,2 0 0,3 0-2,0 0 0,-2-1 1,3-2-1,0-1 1,-2 0-1,2 1 1,0-1-1,2 0 0,0 0 1,1 0-1,-4 1 1,1 1-1,0-1 1,1-1 2,-1 2 1,-1 1 0,-3 1 0,1 0 0,-1 0 0,-1 0 0,-2 0 0,0 1 0,0 1 0,1 2 0,0-1 0,2-2 0,1 0 0,-1 2 0,-1 1 3,-2-1 1,0-2-1,0-1 1,1 0 0,-1 0-1,0 0 1,0 0 0,1 0-1,-1 0 1,0 0 0,0 0-1,1 0 1,-1 0 0,2 0 26,2 0 1,-3 0 0,3 0 0,-2 0-1,-2 0 1,0 0 0,1 0 0,-1 1-1,-1 2 1,-1 1 0,-3-2 0,0-1-1,0 1 1,3 0 0,-1 2-13,0-1 0,2-2 0,-3-1 0,3 0 0,1 0 0,0 0 1,1 0-1,-1 0 0,0 0 0,1 0 0,-1 0 0,0 0 0,0 0 1,1 0-1,-1 0-4,0 0 0,0 0 1,1 0-1,-1 0 0,0 0 1,2 0-1,1 0 1,1 0-1,-2-1 0,1-2 1,0-1-1,3 2 0,-1 0 1,0 2-1,0 0 4,0 0 0,-3-3 0,3-1 0,-1 1 0,0 2 0,-1 1 0,-1 0 1,-2 0-1,2 0 0,0 0 0,2 0 0,-1 0 0,0 0 0,0 0-19,1 0 0,0 0 0,-3 0 0,-1 0 0,0 0 0,0 0 1,2 0-1,1 0 0,1 0 0,-1 0 0,-3 0 0,-2 0 1,-2 0-1,2 0 0,1 0 9,1 0 0,-1 0 0,-1 0 0,-2 0 0,2 0 0,1 0 0,1 0 0,-1 0 0,-1 0 1,-2 0-1,0 0 0,1 0 0,-2 0 0,0 0 0,-1 0-1,-1 0 1,4 0 0,-5 0 0,1 0-1,-1 0 1,2 0 0,1 0 0,2 0-1,-2 0 1,-1 0 0,-2 0 0,2 0 0,0 0-1,1 0 7,0 0 0,-3 0 1,3 0-1,-1 0 1,-1-1-1,-1-2 0,2-1 1,0 1-1,1 2 1,-1 1-1,1 0 1,-1 0-1,-1 0 0,0 0 1,-1 0-21,1 0 0,1 0 1,-3 0-1,3 0 0,0 0 1,1 0-1,-2 0 1,2 0-1,-1 0 0,1 0 1,-1 0-1,1 0 0,-1 0 1,1 0-1,-1 0 13,0 0 0,0 0 1,-2 0-1,3 0 0,2 0 1,-2 0-1,0-1 0,-1-2 0,-1-1 0,4 1 1,-3 3-1,-1 0 1,2 0-1,-1 0-23,0 0 1,-2 0 0,-2 0 0,2 0-1,0 0 1,-1 0 0,1 0 0,-1 0-1,3 0 1,-1 0 0,1 0 0,-3 0 0,-1 0-1,-1-2-25,0-2 36,4 3 0,-3-4 1,3 5-1,-3 0 1,-2 0-1,2 0 1,1 0-1,3 0 0,0 0 1,0 0-1,-2 0 1,1 0-1,1 0 1,0 0-2,-1 0 1,1 0-1,-3-1 1,3-2-1,0-1 1,1 2-1,-1 0 1,0 2-1,-2 0 1,1-1-1,0-2 1,1 0 0,0 0-1,-1 2 1,-1 1 27,1 0 0,3-4 0,-4 0 1,1 1-1,-1 2 0,2 1-37,1 0 0,2-4 0,3 0 0,0 2 0,0-1 0,1 1 1,0-2-1,2 1 0,1 0-4,-1 0 1,0 1 0,1-2 23,4 3 0,-1 1 0,0 0 0,-1 0 0,0 0 0,0 0 0,0 0 1,1 0-1,-2 0 0,0 0 0,-2 0 0,-1 1 8,-2 3 1,4-1 0,0 3-1,-2 1 1,-3-2 0,-3 1-1,2 0 1,1 0 0,0-1-1,-1 0 1,-2-1 0,0 0-1,1 0 1,-1-1-27,2-2 0,-3-1 0,0 0 0,0 0 0,0 0 0,2 0 0,-1 0 0,-1 0 0,0 0 0,-1 0 0,1 0 0,-1 0 0,1 0 1,-1 0-1,-1 0 1,-1 0 1,1 0-1,0 0 1,-2 0 0,-1 0-1,-1 0 1,-1 0 0,1 0-1,0 0 1,-1-1-1,1-2 1,0-1 0,-1 2 66,1 0 0,-4-2 1,-2-1-1,0 0 1,0-1-1,-1-1 0,-3-2 1,0-1-1,-2-2-39,0 1 1,0-1 0,0 0-1,0 1 1,0-2 0,0-2-1,0 0 1,0-1 0,0 1 0,0-2-1,0 0 1,0-1 0,0 1-1,0-1 1,0 0-29,0-2 0,1 2 0,2-1 0,0 1 0,1 2 0,0-3 0,0 3 0,-1-1 0,-2 3 1,-1 1-1,1 1 0,2 0-134,1 1 0,0 3 1,-6 2 143,-2 0 0,-2 3 0,-6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8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454 8281 6848,'-6'7'0,"-1"0"0,-2-1 0,0-1 31,1 1 0,0-1 1,-4-1-1,1 2 0,0 2 1,2-2-1,2 1 1,-2-2-1,0 1 0,0 0 1,2 0-1,1-1 1,0 2-1,1-1-8,3 3 1,2-4 0,5-1 0,5-2 0,4-2 0,2 0 0,-1 0 0,2 0 0,1 0 0,3-2 0,0 0 0,-1-4 0,0 1 0,0 0 0,2 3 0,0 0-44,-2 2 1,2-4 0,-3 1 0,2 0 0,-1 2 0,-2 1 0,1 0 0,-3 0 0,2 0-1,-1 0 1,1 0 0,-1 0 0,1 0 0,-1 1 0,0 2 0,-2 0-23,2 0 1,-3 2-1,6 0 1,-1 0 0,1 1-1,-2-4 1,-2 1 0,0-1-1,-1 2 1,1-1 0,-2-2-1,-1-1 1,-1 0 0,-1 0-20,1 0 1,0 0 0,-1 0 0,0-1 0,-2-2 0,-3-2 0,1-1 0,-2-3 0,1-2-1,-1 0 61,0-1 0,-1 4 0,-4 0 0,0-1 0,0-1 0,0-2 0,0-4 0,0-2 0</inkml:trace>
  <inkml:trace contextRef="#ctx0" brushRef="#br0" timeOffset="1">1105 8164 7207,'-8'0'526,"0"0"-494,-1 0 0,5 2 0,3 1 0,5 4 1,1 1-1,2-1-43,-1 2 1,-2-2-1,2 1 1,1 2-1,-1 3 1,2 2-1,0 0 1,-2-2 0,1-2-1,-1 2 1,2 1-1,-2 2 1,0-2 14,-1-1 0,-3-1 1,5-1-1,-2 1 0,-2 0 1,-2-1 9,-1 1 1,-1-4-1,-3-2 1,-3 0-1,0 0 1,0 0-1,1-1 1,0 2 0,0-2-1,1 1 1,-2 1-16,1 2 0,-1 1 0,-2 2 0,2-2 0,-1-1 0,0-1 0,0 1 1,1 1-1,-1 1 0,0-2 0,0-2 0,1 1 0,0 0 0,1-2-31,-1 0 0,3 1 0,-2-1 0,1 0 1,1 2-1,0 0-54,0-1 1,0-5 0,4-2-1,0-7 1,0-3 0,1-1-1,2 2 1,2 2 0,0-2 53,1-2 1,1-2 0,-3-1 0,0-1 0,0 0 0,1 1 0,0 0 0,0-2 0,-1 1-1,0-1 1,0 1 0,0 1 0,0 1 0,0 1 255,-2 1 1,3-1 0,-1 0-90,-1 1 1,-2 5-211,-1 6 0,-4 2 0,0 6 0,2 1 0,-1 1 1,1 2 14,-2-1 0,0 1 0,4-1 0,0 1 0,0 0 0,0-1 0,0 1 0,0 1 0,0 1 0,-1 3 0,-2 0 0,-1 1 60,2 0 0,-5 1 0,1 4 0</inkml:trace>
  <inkml:trace contextRef="#ctx0" brushRef="#br0" timeOffset="2">19736 9339 7709,'4'-8'-393,"0"0"0,0-1 1,0-1 535,0-2 1,-1 5-1,-4 0 1,-1 1-134,-2-1 0,-1 5 0,1-2 1,-4 3-1,-1-1 0,0 0 1,1-2-1,-1 0 0,-1 0 0,-2 0 1,-1 2-12,-2 0 1,2-2 0,-4 0 0,1 2 0,0 1 0,-3 1 0,0 0 0,0 0-1,-1 0 1,0 0 0,-1 0 0,0 0 0,2 0 0,-2 0 0,1 1-9,0 3 0,0-3 0,3 4 0,-1-1 0,-3 1 0,0 0 1,1 2-1,1-1 0,1 2 0,0 0 0,-1-2 0,1 1 1,1-1-1,2 2 0,-1 0 1,2 0 1,1-1 0,1 5 0,1-2-1,-1-1 1,0-1 0,1 1 0,0 1 0,2 2-1,2 0 1,-2-1 0,0 1 0,1 0 4,4-1 0,-1-3 0,1 0 1,1 1-1,1 0 0,-1 0 0,-1-1 1,2 1-1,0 1 0,2 2 0,0-1 1,0 1-1,0 0-10,0-1 0,0 1 0,0-1 0,2 1 1,0 0-1,3-1 0,1 1 0,0-2 0,0-1 1,2-1-1,0 1 0,0 1 0,1 2-8,1 0 0,2-1 1,-2 1-1,-1 0 1,-1-1-1,1 1 0,1-1 1,2 1-1,0 0 1,-1-1-1,1 1 0,-1 0 1,1-1-1,0 1 1,-1 0 30,1-1 0,0 1 1,-1-2-1,1-1 1,-1-1-1,1 0 0,1-1 1,1 0-1,2-1 1,-2 0-1,0-1 1,0-3-1,2 0 0,-1-2 10,2 0 0,-4 0 1,3 0-1,-3 0 1,-1 0-1,3-2 1,0 0-1,-1-3 0,-1-1 1,-1 1-1,0 1 1,-1-1-1,1-1 1,-1-2-1,1 1-3,0 2 1,-1-4-1,1 3 1,0-2-1,-1 2 1,1-1-1,0 2 1,-1-2-1,1 1 1,-1-3-1,1-1 1,0-1-1,-1 2 13,1 2 0,-4-1 0,-2-4 0,1 0 1,-1 1-1,3-2 0,0-1 0,0-2 1,-2 2-1,-1 0 0,1 0 0,0-2 0,1 1 1,-1-1 7,-2 1 0,2-1 0,-3 3 0,0-1 1,0-2-1,1 2 0,0 0 0,1 0 0,-4-2 1,-1 2-1,-1 1 0,0 1 0,0 1 0,0-1-36,0 1 0,0-1 1,0 0-1,0 1 1,0-1-1,-1 0 1,-1 1-1,-2-1 1,0 2-1,0 1 1,0 1-11,2-1 0,-1 3 0,-1-2 0,-2-1 0,-2 0 0,1 0 0,1 2 0,1 1 0,-2 1-57,1-1 1,-2 1-1,-4 3 1,1-2 0,-1 1-1,1 2 1,-1 1-1,0 1 1,1 2-408,-1 1 0,2 1 1,1-3 471,1 2 0,0 5 0,-3-2 0</inkml:trace>
  <inkml:trace contextRef="#ctx0" brushRef="#br0" timeOffset="3">17399 12735 7729,'-8'0'-1,"0"0"1,-1 0-1,-1 0-6,-2 0 0,0 0 1,1 0-1,-1 0 1,0 0-1,1 0 1,-1 1-1,1 2 1,-1 1-1,2 0 1,1 1-1,1 1-31,-1 1 1,-2 3-1,1-2 1,1 2-1,1 2 1,-1-1-1,-1 2 1,-2 1-1,1 2 1,-1-2-1,0 0 1,1 1 0,-1 0-1,1 1 1,-1-1 32,0 1 1,1 0 0,-1-1-1,0 0 1,1-1 0,-1-1 0,2-1-1,1 1 1,1 1 0,-1 2-1,-1-2 1,-1-1 0,2-2 0,3 1-1,-1 0 9,1-1 0,3 1 1,-1-1-1,2 1 0,-1 0 1,-1-1-1,2 1 0,0 0 1,2-1-1,0 1 0,0 0 1,0-1-1,0 1-10,0-1 0,0 1 1,0 0-1,0-1 0,0 1 1,0 0-1,0-1 0,0 1 1,0-1-1,2 0 0,0-2 1,3-3-27,2-1 0,-3 4 0,4-1 0,1 1 0,1 0 0,0-1 0,-1 0 0,-1 0 0,1-2 0,1 1 0,2-2 0,0 1 0,-1 1 1,1 0 10,0 0 0,-1-1 1,1-3-1,0 2 1,-1 0-1,1 0 0,-1-2 1,1 0-1,0-1 1,-1 2-1,1-1 0,0-2 1,-1-1-1,1 0 10,-1 0 1,1 0-1,0 0 1,-1 0-1,1 0 1,0 0-1,1 0 1,1 0 0,1-1-1,1-2 1,-1-2-1,1 0 1,-1-2-1,1 2 28,-1 0 1,5-3 0,-4 3 0,1 0 0,1-2 0,-1 1 0,1-2 0,-1 0 0,0 1 0,-2-2 0,1 0 0,1-1 0,-1 3 0,1-2 0,-3 0 17,-1 1 1,-1-2 0,0 2 0,-1-3 0,1 0 0,-2-1-1,-1 1 1,-1-1 0,1 0 0,0 1 0,0-1 0,-2 0 0,-1 1-1,-1-1 1,0 1 1,3-1-1,-4 0 1,-1 1 0,-1-1-1,1 0 1,1 1 0,-2-1-1,0 0 1,-2 1 0,0-2-1,0-1 1,0-2-36,0 2 1,0-3-1,-2 2 1,0 0 0,-2 3-1,0 0 1,0 0 0,-1 1-1,0-1 1,-2 0 0,2 1-1,-1-1 1,-1 2 0,-1 1 380,2 1-383,-4 0 1,3-3 0,-4 0 0,-1 2-1,0 1 1,1 1 0,-1-1 0,0 0-1,1 0 1,-1 1 0,2-1 0,-1 0-1,2 0 1,-1 1 6,1-2 0,1 2 0,-1-1 0,1 1 0,1-1 0,-1 1 0,2 1 0,-1 1 0,1-2 0,-3 2 0,0-1 1,-1 1-55,3-1 0,3 3 0,-4 3 0,-1 0 0,-1 0 0,-2 0 0,0 0-226,1 0 0,3 0 0,0 0 1,-1 0-1,-1 0 274,-2 0 0,1-6 0,-1 0 0</inkml:trace>
  <inkml:trace contextRef="#ctx0" brushRef="#br0" timeOffset="4">19759 17457 8527,'0'-7'-216,"-1"1"0,-1 2 0,-4-3 1,1 0-1,-1 0 0,1 1 1,-2 1-1,1-2 0,-3 2 230,-2 0 0,4 0 0,-1 2 0,-1-1 0,0 0 0,0 0 0,1 1 0,-1 0 0,-1 0 1,-2 1-18,0-2 0,1 0 1,-1 3-1,0-2 0,1-1 1,-1 2-1,0 0 0,1 2 1,-1 0-1,1 0 0,-1 0 1,0 0-1,1 0 0,-1 2 1,0 0 1,1 2 0,-1 1 0,1-1 0,-1 3 0,0 0 0,1 0 0,-1-2 0,2-1 0,1 0 0,1 1 0,-1 0 0,-2 2 0,1-1 0,1 2-3,1-2 1,1 5 0,-5-4 0,0 4 0,1 0 0,-1 1 0,0 0 0,1 1 0,-1 1 0,1 1 0,-1-1 0,2-1 0,1-1 0,1 1-1,0 1-1,2 2 0,-3-1 1,3-3-1,1-1 1,0 1-1,1 0 1,0-1-1,0 1 0,2 0 1,1-1-1,1 2 1,0 1-1,0 2 1,0-2-1,0-1-10,0-1 1,1 3 0,1 1 0,4-2 0,-1-1 0,1-2-1,-1 1 1,2 1 0,-1 1 0,2 2 0,0-2 0,0-1 0,-1-2-1,1 2 1,0 2 15,1 0 1,0 1 0,0-5-1,-1 1 1,1 1 0,0 1-1,0 1 1,-1 0 0,1-4-1,1-2 1,2-1 0,-1 1-1,1 1 1,-1 2-2,1 0 0,0-4 1,1-1-1,1 1 0,1 0 1,1-2-1,-1-1 0,1-1 1,-1 0-1,2 0 0,1-1 1,2-2-1,-2-1 0,0 0 1,0 0-4,3 0 0,-5 0 0,1-1 0,-1-2 0,-1-2 0,1-2 0,-1 0 0,1-1 0,-2 0 1,-2-1-1,-3 0 0,-2 0 0,2 1 0,2-1 0,-1-1 9,-2-2 0,2 1 0,-3-1 0,0 0 1,1 1-1,0-1 0,0 2 0,-2 1 0,1 1 0,-2-1 1,1-1-1,-1-2 0,2 0 11,-1 1 1,-3-1-1,2 0 1,-1 1 0,0-1-1,0 2 1,0 1 0,-1 1-1,0-1 1,-2-1 0,1-2-1,0 0-6,2 1 0,0-1 0,-4 0 1,0 1-1,0-1 0,0 1 1,0-1-1,0 0 0,0 1 0,0-1 1,0 0 11,0 1 0,0-1 0,0 1 0,0-1 0,0 0 0,0 1 0,0-1 0,-1 0 0,-2 1 0,-2 0 0,0 2 0,0 2-11,2-2 0,0 3 1,1 1-1,-3 0 1,0-3-1,-2-1 0,2 0 1,-2 3-1,2-1 1,-1 2-1,1-1 0,-2 1 9,1-1 0,2 1 0,-4 3 0,0-4 0,1 1 0,-1-1 0,-1 1 0,-2-1 0,0 4-291,-1 1 1,6-1 269,2-2 0,-3-2 0,1-6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8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5722 6827 8470,'0'-8'-744,"0"0"745,0 6 0,-1-7 0,-3 6 0,-3 4 0,0 5 0,0 1 0,2 1 0,2 1 0,2 1 0,1 2 0,0 0 0,0-1 0,0 1-28,0 0 0,0 3 0,0 2 1,0 1-1,0 3 0,0 1 0,1 1 1,2 1-1,1 2 0,0 3 1,0-1-1,-1 2 0,1 0 0,0 1 1,1 0-1,1 0-199,-1 1 230,-1-4 1,-1 6 0,3-4 0,-1-1 0,0-1 0,-1-4 0,0 1 0,0-1 0,-2 1 0,1-3 0,-1 1 0,2 2 0,0 2 0,0-1 0,0-3 11,-2-4 1,0 3 0,-2-2 0,0 1 0,1 1-1,2-1 1,1-3 0,-2-1 0,-1-1 0,-1 0 0,2 2-1,0 1 1,2-4 0,-1-2 0,-2-1-21,-1-1 0,0 5 0,0-1 0,0-1 0,0-1 0,0-1 0,0 0 0,0-1 0,0 1 0,0 0 1,0-1-186,0 1 0,0-4 1,1-2-1,2-2 189,1-5 0,0-10 0,-4-7 0</inkml:trace>
  <inkml:trace contextRef="#ctx0" brushRef="#br0" timeOffset="1">5675 6838 7677,'7'-5'0,"-2"-2"-232,0-4 0,-3 3 0,1 1 0,-1-2 1,-2-2 304,0 0 0,1-1 0,3 2 0,4 2 0,2 4 1,2 1-1,-1 1 0,2-2 0,1 1-73,2 2 1,3-3-1,-1 0 1,3 1-1,4-1 1,-1 0-1,1 1 1,-2 1-1,2-1 1,0-1-1,4 2 1,-1-1 0,2 0-1,0 0 1,2-1 11,2-2 0,-3 5 1,0-4-1,1 1 1,1 0-1,2 0 1,0 1-1,0-1 1,-1 1-1,-2 2 1,-1 1-1,1 0 1,2 0-1,0 0 1,-2 0-1,-2 0-15,-2 0 0,4 1 0,-2 2 0,1 1 1,-1-2-1,0-1 0,-2-1 0,2 0 1,-1 2-1,2 0 0,0 2 0,-1-1 1,-1-2-1,-4-1 0,1 1 2,1 3 0,-2-3 0,2 3 1,-2-2-1,-2-2 0,1 1 1,2 2-1,1 0 0,-1 0 1,0-2-1,0-1 0,2 0 1,1 0-1,1 0 0,-2 0-1,0 0 0,1 0 0,-2 0 0,3 0 0,-1 0 0,0 0 0,-2 0 0,1 0 0,2 0 0,1 0 0,0 0 0,-1 0 0,0 0 0,-1 0 27,4 0-19,0-5 1,-2 4 0,-1-3-1,0 1 1,-2 1 0,2-2 0,-2 0-1,1 0 1,-3 0 0,-2 0 0,-1 1-1,2-1 1,1 1 0,1 2-3,-1 1 0,-2-4 1,0 0-1,0 1 0,2 2 1,1 1-1,-1-1 0,-2-2 1,0-1-1,-1 2 0,0 0 1,0 1-1,-1-1 0,-1-2 1,-1 1-4,0 2 1,1 1-1,0 0 1,-2 0-1,0 0 1,1 0-1,-1 0 1,0 0-1,0 0 1,-3 0-1,0 0 1,1 0-1,1 0 1,1 0-1,1 0 0,-1 0 1,-1 0 0,3 0 0,-2 0 0,0 0 0,1 0 0,-1 0 0,1 0 0,-1 0 0,0 0 0,1 0 0,-1 1 0,0 2 0,1 1 0,-1-2-5,1-1 1,-1 1 0,4 0 0,1 2 0,-1-1 0,0-1 0,0 1 0,1 1 0,-1-2-1,-1 0 1,-2-2 0,0 0 0,2 0 0,2 0 8,4 0 0,-1 0 0,-5 0 0,-2 0 0,1-2 0,1 0 0,1-2 1,-2 1-1,-2 1 0,-2-1 0,0-1 0,-3 2 0,-1 0 0,-1 2 49,-1 0 0,1 0 0,0 0 1,-1 0 69,1 0 1,-7 0-116,-5 0 0,0 6 0,-5 0 1,1 2-1,-1 0 0,0 1 0,-1 1-13,4 2 1,1-1-1,-1 1 1,0 0-1,-2-1 1,1 1-1,2-1 1,1 1-1,0 0 1,0 1-1,0 1 1,0 1-1,0 1 1,0 1 3,0 2 0,0-1 0,0 0 0,0 0 0,0 0 0,0 2 0,0-1 0,0-1 0,0 0 0,0 0 0,0 3 0,0 0 0,0-1 0,0 0 0,0 1 21,0 0 0,0 1 0,0-1 0,0-1 0,0 0 0,0 2 1,0 1-1,0-1 0,0-1 0,0-2 0,0 1 0,0-1 1,0-1-1,1 0 0,2-1-23,1 0 1,0 2-1,-3-2 1,1 0-1,2 0 1,-1-2-1,-1 1 1,1-1 0,1-1-1,-2 1 1,0-1-1,-2 1 1,1 0-1,2-2 3,1-2 0,-1 5 1,-3-1-1,0 1 0,0-1 1,0 1-1,0-1 0,0 1 1,0-1-1,0-1 1,0 1-1,0-1 0,0 3 1,0-1-1,0 1-11,0-2 0,0-1 1,0 0-1,0 1 0,0 1 1,0-1-1,0 1 0,0-2 1,0-1-1,0 0 1,0 1-1,0 2 0,0-2 1,0-1-1,0-1 4,0-1 1,0 1 0,0-1 0,0 1 0,-1 0 0,-1-1 0,-2 1 0,0 0 0,0-1 0,-1 0 56,-2-4 0,5 0 0,-3-5 1,1 3-1,-2 1 0,0-1 1,-3-3-1,-1 1 0,-2 0 1,0 0-39,1 0 0,3-2 1,0-1-1,-1 0 1,-1 0-1,-2 0 0,1 0 1,-1 0-1,-1 0 1,-1 0-1,-3 0 1,0 0-1,-1 0 0,0 0 1,-3 0-38,-1 0 1,-1 0-1,0 0 1,-2 2-1,-2 0 1,-3 2-1,-1-1 1,2-2-1,-1-1 1,2 1-1,-3 2 1,0 1 0,-3-2-1,3 0-39,1-2 58,-2 0 1,2 1 0,-3 1-1,0 2 1,2-1 0,-1-2-1,-2-1 1,-1 0 0,1 0-1,0 0 1,2 0 0,1 0-1,0 0 1,0 0 8,0 0 1,1 0-1,-2 0 1,1 0-1,-2 0 1,0-1-1,-2-2 1,0-1-1,0 2 1,0 1-1,0 1 1,0-2-1,0 0 1,2-2-1,1 0-11,1-1 1,0 3 0,-4-3 0,0 1 0,0-1 0,1 0 0,2-1 0,1 0 0,-3 0 0,-2 1 0,-3-2 0,2 1 0,1-2 0,1 2-13,0 2 1,0-3 0,0 1-1,0-1 1,0 2 0,1 1 0,-3 1-1,0-1 1,-2 0 0,2 0 0,0 0-1,3 0 1,-3 0 0,0 2 0,-2 0 4,2 2 1,0-3-1,3-1 1,-3 1 0,0 2-1,-2 1 1,2 0 0,1 0-1,1 0 1,-2 0 0,0 0-1,-1 0 1,4 0-1,1 0 1,2 0 24,2 0 0,-8 0 1,5 0-1,1 0 1,0 0-1,3 0 0,-2 0 1,1 0-1,1 1 1,2 2-1,2 1 0,0-2 1,0 1-1,-1-1 1,1 2 49,2-1 0,5-1 1,-1 1-1,0 1 0,1-2 1,0 0-1,3-1 0,1 2 1,1 0-1,1 0-712,-1-2 0,4-1 650,1 0 0,4-5 0,-2-1 0</inkml:trace>
  <inkml:trace contextRef="#ctx0" brushRef="#br0" timeOffset="2">5454 6303 7866,'-7'-1'-672,"-1"-1"761,-1-2 1,4-1-1,2 2 1,6-1-1,5 2 1,1-1-129,-2-1 0,5 3 0,-2-3 0,5 3 0,0 1 1,1 0-1,0 0 0,2 0 0,4 1 0,3 1 1,3 4-1,2-1 0,2 1 0,2 1 0,1 0 33,0 0 0,4 3 0,-1-2 0,0 2 0,-1 2 0,1 0 0,2-1 0,-1 1 0,-2 0 0,-3-2 0,-2-1 0,-2-1 0,-2 1 0,-1 1 0,0 2 37,-1-1 0,3 1 0,-2-2 1,-1 1-1,-3-2 0,-2 1 1,-3-1-1,0 1 0,-1 1 0,-1 0 1,0 0-1,-2-2 0,0-2 1,-1 3-16,1 0 0,4-2 0,-2-2 0,-3 1 0,-3-2 0,-2 0 0,0-1 0,0 0 0,-1 1 0,2 0 0,0 1-246,-1 1 1,-1-5 0,-5 1 0,2-6 229,-1-4 0,-2 2 0,4-6 0,2 5 0</inkml:trace>
  <inkml:trace contextRef="#ctx0" brushRef="#br0" timeOffset="3">6699 6431 8468,'-1'-11'-882,"-3"0"918,-4 4 1,3 3 0,1 8 0,3 3 0,1 4 0,1-1 0,2-1 0,2-1 0,0 1 0,1 1 0,-1 2-89,1 0 1,1-5 0,-1 1-1,-1 1 1,1 1 0,1 2 0,2 0-1,0-1 1,0 1 0,-1 0-1,-1-1 1,1 0 0,0-2 3,1-2 0,-3 1 0,1 4 1,-1-1-1,1 1 0,0 0 1,0-1-1,-2 1 0,-1 0 1,0-1 111,-2 1 1,0-4 0,-4-2 0,-1-1 0,-5-2 0,-3-2 0,0 0 0,-1 2-1,1 1 1,-1-2 0,0 0 10,1-2 0,-1 0 0,0 0 0,1 0 0,-1 0 0,1 0 0,0 1 0,2 2 0,3 2-1486,1 1 1411,-5-3 0,9 7 0,-4-3 0</inkml:trace>
  <inkml:trace contextRef="#ctx0" brushRef="#br0" timeOffset="4">4233 8164 7930,'-1'-6'-771,"-3"2"741,3 3 15,-4 6 1,5-3-1,0 6 1,0 1-1,0 2 1,0 0-1,0 1 1,0-1 0,1 2-1,2 2 1,0 1-1,1 2 1,0 2-1,0-1 1,0 1-1,0 0-30,0 2 0,3 3 0,-3 1 0,0-1 0,0-1 0,1-4 0,0 1 0,2 1 0,-2 0 1,2-3-1,-2-3 0,1-3 0,-1-2 0,2 1 64,-1 0 1,2-2-1,4-2 1,-1-4-1,1-3 1,0-1-1,-1 0 1,1 0-1,-1 0 1,1-1 0,0-2-1,-1-1 1,1 0-1,0 1-17,-1-1 1,5-4 0,-1 4 0,1 1 0,-1 2 0,2 0 0,0-2 0,1-1 0,-1 2-1,0 0 1,-2 2 0,1 0 0,0 0 0,2 0 0,2 0-1,-2 0 0,4 0 0,-4 2 0,1 0 0,1 2 0,0-1 0,2-1 0,0 1 0,-1 1 0,-2 0 0,2 0 0,1 0 0,1-1 0,-1 1 0,-1 1 5,-2 2 1,2-5 0,4 4-1,-1-2 1,-2-1 0,0 1-1,0 0 1,1 0 0,1 0-1,-1 0 1,0 0 0,0-2-1,1 1 1,0-1 0,2 2-3,1-1 1,2-1 0,-4 1-1,4 1 1,1-2 0,1 0 0,0-2-1,0 0 1,0 0 0,0 0-1,1 0 1,3 0 0,2 0 0,1 0-8,-2 0 0,-1 0 0,1 0 0,3 0 0,2 0 1,2 0-1,-2-2 0,-1 0 0,-1-2 0,1 1 1,1 2-1,2 1 0,-2-1 0,1-2 0,-1-1 12,3 2 0,0 1 1,0 1-1,-3 0 0,1 0 1,-1 0-1,3 0 1,0 0-1,0 0 0,-2 0 1,1 0-1,1 0 1,0 0-1,1 0 0,-1 0-4,1 0 0,-3 0 0,0 0 0,1 0 0,0 0 1,-2 0-1,0 0 0,1 0 0,2 0 0,1 0 1,1 0-1,-1 0 0,-1 0 0,-1 0-1,1 0 1,4 0 0,0 0 0,-3 0 0,1 0-1,2 0 1,4 0 0,-2 0 0,-1 0 0,-3-2 0,-1 0-1,0-2 1,2 1 0,-1 2 0,1 1-4,-1 0 1,1 0 0,-1 0 0,2-1-1,1-2 1,0-1 0,-2 2 0,-5 0-1,0 2 1,-1 0 0,3 0 0,0 0-1,0 0 1,-3 0 0,1 0-2,-1 0 0,0 4 0,3 0 0,-2-1 1,-1-2-1,0-1 0,3 0 0,0 0 1,0 0-1,-1 0 0,-1 0 0,1-1 1,1-2-1,1-2 0,0 0 29,-3 0 0,-1-5 0,-1 3 0,2-2 1,1 0-1,1 1 0,-1-1 0,-4 0 1,-3 0-1,0 2 0,2 1 0,-1 1 1,-2-2-1,-4 2-12,-3 0 0,5 0 0,-4 2 0,2-2 0,-1 0 0,0-2 0,-2 2 0,2-1 0,-1 0 0,-1 1 0,-2 1 0,-2 1 0,0-1 0,-1 0 0,0 0-23,0 0 0,-1-4 0,-1 4 1,-2 2-1,2 1 0,0 1 1,-1 0-1,-1 0 0,-1 0 1,-2 0-1,3 0 0,-3 0 1,2 0-1,-1 0 0,0 0 1,2 0-1,-2 0 1,0 0-1,1 0 1,-1 0-1,1 0 1,-1 0-1,1 1 1,-1 1-1,1 2 1,-1-1-1,-1-2 1,0-1-1,-1 0 13,1 0 0,-1 0 0,-3 0 0,0 0 0,-1 0 0,1 0 0,0 0 1,-2 1-1,-1 2 0,-1 1 0,1-1 0,1-2-13,2-1 1,-5 0-1,1 0 1,1 0-1,2 0 1,0 0-1,1-1 1,-1-3 1,-3 2-1,-1-3 1,-1 1-1,1-1 1,2-1 0,0-3-1,0-2 18,-2 0 0,-4-1 1,1 0-1,-3 1 1,-1-1-1,0 1 1,0-1-1,0 0 0,0-1 1,0-1-1,0-3 1,0-1-1,-1-2 1,-2-1-1,-1 0-14,2 2 1,-3-1-1,1-3 1,0 0 0,0 0-1,0-1 1,0 1-1,0 0 1,1 1 0,-1 1-1,0 3 1,0 0 0,0 1-1,0-1 1,0 1 97,2 1 1,-1 1 0,1 6-1,-2 2 1,0-1 0,0 0 0,-1 2-134,-2 0 0,5 4 1,-2 6-1,3 3 0,1 4 1,0 0-1,0 1 0,0 0-15,0-1 1,0 1-1,0 0 1,0-1-1,0 1 1,0-1-1,-2 0 1,0-2-1,-2-1 33,1 1 1,2-3 0,0 1-1,-2-4 1,-1-4-29,2-5 0,0-5 1,2 0-1,0-1 0,0 0 1,0 1-1,0-1 0,-1 2 1,-2 1-1,0 1 0,0-1 1,0-1 143,-1-2 1,3 0 0,-4 2 0,1 1 0,-1 3 0,-1 0 0,-4 4 0,0 1-57,-1 1 1,3 0-1,0 1 1,-1 3 0,-1 2-1,-1 2 1,2-2-1,3 1 1,-1-2 0,2 1-1,-1 1-34,-1 2 1,6 0 0,1-1 0,6-4-1,5-3 1,0-1 0,1-1 0,1-2-38,2-1 1,-2-4 0,4 3-1,-1 0 1,-1-1 0,1 0-1,-1 1 1,2 3 0,0-1-1,0 1 1,-2-2 0,1 1 0,-1 2-1,-1 1 2,-1 0 0,3 0 1,-1 1-1,-1 2 1,-1 2-1,-1 0 1,0 1-1,1 1 1,1 2-1,1 1 1,-1 2-1,-1 0 1,-2-1-1,-2 1 10,-1-1 0,-5-3 0,4 0 0,-2 1 0,-2 1 0,-2 2-749,-1 0 1,0-7 764,0-5 0,-5-11 0,-2-7 0</inkml:trace>
  <inkml:trace contextRef="#ctx0" brushRef="#br0" timeOffset="5">4257 7967 8470,'0'-8'-346,"0"0"0,0 4 326,0-4 1,-2 6 0,-2-1 0,-2 6 0,-2 3 0,2 2 0,-1 0 0,2 1 0,0 1 0,1 2 0,0-1 0,-1 1 0,0 0 0,-2-1 0,2 1-32,0 0 0,-3-1 0,3 1 0,0 0 0,0-1 0,1 1 0,-1-1 0,-2 1 0,1 0 0,1-2 0,1-1 123,0-1 0,0-3 1,4-1-1,0-8 0,1-4 1,2-1-1,2 1-72,2-1 0,-4 0 0,4 0 0,-1 2 0,0-3 0,0 0 0,-1-1 0,2-1 0,-2 0 1,1 2-1,-1 1 0,2 1 0,-2-1 0,1 0 2,1 1 1,-3-2 0,4 3 0,1 0 0,1 0 0,2 2 0,-1 2 0,1 2 0,-1 2 0,1 3-23,0 4 1,-1 1-1,1 0 1,0-1-1,-2 1 1,-1 1 0,-1 2-1,1 0 1,1-1-1,0 1 1,0-2-1,-3-1 1,1-1 0,0 1-1,-2 1 76,-1 2 0,-1-4 0,-4 0 0,2 1 0,-1 0 0,-1-2 0,-5-3-38,-4-2 1,1-2 0,0 0 0,-1-2 0,-1 0 0,-2-3 0,1-1 0,-1 0 0,0 1 0,1 0-1,-1 1 1,0 0 0,-1-1-50,-2-2 0,2 3 1,-2-2-1,2 1 1,1 2-1,0 0 1,1 1-1,-1-2 1,0 1-1,1 2 1,-1 1-1,1 0 0,-1 0 1,2 1 135,2 3 0,1-2 0,5 3 0,-1-1-170,4 0 0,5-1 1,5-3-1,1 0 0,0 0 1,-1 0-1,1 0 1,-1 0-1,1 0 0,0 0 65,-1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5:40.39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8432 6769 7697,'6'-5'-124,"1"2"1,-5-5 0,2-1 0,-1-1 0,-2-2 1064,-1 1-931,0 4 0,-1 2 0,-3 5 0,-4 0 0,-2 1 0,-2 3-36,1 4 1,-1-2 0,2 2 0,1 0 0,1 0-1,-1-1 1,-2 2 0,0 2 0,-1 0 0,0 1-1,0 0 1,-3-1 0,0 1 0,1-1 0,1 1-1,1 0 1,0-1 0,1 0-23,-1-4 1,2 4-1,1-3 1,1 2-1,-1 2 1,-1-1-1,-1 1 1,2-2-1,3-1 1,-1-1-1,1 1-116,-3 1 0,2-2 0,1 0 0,-1 0 0,1-2 164,-3-2 0,4-3 0,0-6 0,5-1 0</inkml:trace>
  <inkml:trace contextRef="#ctx0" brushRef="#br0" timeOffset="1">8153 6873 8093,'0'-7'-1142,"0"-1"1219,0-1 1,-6 4 0,-1 1-1,-2 4 1,0 4 0,2 3-1,1 4-107,-1 0 0,3-3 0,-3 0 0,-1 1 0,0 1 0,2 2 0,-1 0 0,1 0 0,-2 3 0,0 0 0,2-1 0,-1-1 0,2-1 0,-1-2 0,1-1 8,-1-1 1,1 0-1,3 3 1,-2 1-1,2-2 36,5-2 1,0-3-1,4-5 1,2 0 0,2 0-1,0 0 1,1 0-29,0 0 1,-5 0-1,1 2 1,1 0-1,2 2 1,0-1-1,1-2 1,-1 0-1,1 2 1,0 1 0,-1-2-1,1 0 14,0-2 0,-1 5 0,1 1 0</inkml:trace>
  <inkml:trace contextRef="#ctx0" brushRef="#br0" timeOffset="2">8129 7711 8470,'-7'0'-1399,"0"-2"1439,2-1 1,1-4 0,4-5 0,0 1 0,0-1 0,0 1 0,1-1 0,3-1 0,3-1 0,1-2 0,-1 2 0,1 1-52,-2 2 1,5-1-1,-5 0 1,2 1 0,-1-1-1,-1 2 1,-1 1 0,2 2-1,-2 1 1,1 1-1,-1-2 1,2 2-12,-1 0 0,-3 2 1,2 6-1,-1 2 0,0 1 1,-2 3 6,0 2 1,-2 0 0,0 1 0,0 0 0,0-1 0,0 1 0,0 0 0,0-1 0,0 1-1,0-1 1,1 1 0,2 1 0,0 1 0,0 2 11,-2-2 0,-1-1 1,0 0-1,0 1 1,0 1-1,0 0 1,0-2-1,2 0 1,0 1-1,2 1 1,-1-1-1,-2-1 1,-1-1-8,0 0 0,4 3 1,0 1-1,-2-2 1,0-1-1,-1-3 0,1-1 1,2-1-1,0 1 10,1 1 0,2 2 0,4 0 0</inkml:trace>
  <inkml:trace contextRef="#ctx0" brushRef="#br0" timeOffset="3">8781 7327 7701,'-8'-7'-1039,"1"2"1097,2 0 0,0 4 1,1-3-1,-2 4 0,-2 4 1,2 4-1,-1 2 0,2 2 1,0-1-81,2 1 0,-3 3 0,-1 2 0,0 0 1,-1 1-1,-1 0 0,-2 4 0,0 3 0,-2 3 1,-1 0-1,-3 1 0,0-2 0,0 0 0,3 0 1,0-1-1,0-1-14,-2-2 1,2-4 0,5-1-1,1-1 1,-1-1 0,0-1-1,0 1 1,2-2 0,1-1 0,0-1-1,-4-1 1,1 1 0,0-1-1,2 2 1,-2 0 76,-2-1 1,4 3 0,-1-6-1,-1 3 1,0-2 0,0 1-1,1-1 1,0 2 0,0-1-1,2 1 1,1 0-161,2-1 1,2-3 118,1 0 0,0 0 0,0 3 0</inkml:trace>
  <inkml:trace contextRef="#ctx0" brushRef="#br0" timeOffset="4">7967 9455 8470,'-8'0'-759,"0"0"0,-1 0 765,-1 0 1,5-4-1,5 0 1,6 2-1,4 1 1,2 1-1,0 0 1,-1 0-1,1 0 1,-1-2-1,1 0 1,0-2-1,-1 1-34,1 2 0,-4 1 1,-1 0-1,3 1 1,0 2-1,0 2 0,-1 0 1,-2 2-1,-1-2 1,1 1-1,0 1 0,1 2 1,-1 1-3,-2 2 1,0-1 0,-2 1 0,0 0 0,0-1-1,-2 1 1,-1 0 0,0 0 0,0 3 0,0 0 0,-1-1-1,-2 1 1,-2-1 0,-1 3 28,-3 1 1,-2 0 0,0 2 0,-1-1-1,1-1 1,-1-2 0,0 3 0,1-3-1,-1 2 1,-1-1 0,-1 0 0,-2-3-1,2-1 1,1-1 0,2-1 178,-1 1 0,4-2 0,2-1 0,-1-2 0,2-1-186,0 1 1,2-5 0,7 2-1,4-2 1,2-2 0,2 0 0,0 0-1,-1-2 1,1 0-3,-1-2 1,1 0 0,0 3 0,-1-2 0,1-1 0,1 2 0,1-1 0,2 0 0,-2 0 0,-1-1 0,-2 0 0,1 0 0,0 1-1,-1 1-42,1-2 1,0 3 0,-1-3 0,1 2-379,-1 2 305,-4 0 1,-2 2 124,-5 2 0,0-3 0,0 4 0</inkml:trace>
  <inkml:trace contextRef="#ctx0" brushRef="#br0" timeOffset="5">8688 9153 7159,'-6'6'17,"5"-1"1,-5-5-1,3 2 1,-2 0-1,0 4 1,-2 0 0,1 3-1,-2 1-42,2 2 1,-5 0 0,5-1 0,-2 2 0,2 1 0,-1 3 0,2 1 0,-1 3 0,0 1-1,0 1 1,1 2 0,-2 1 0,2 2 0,-1 2 0,-1 2 0,-1 2 0,1 1 0,-1 1 14,-1 2 1,-1-1 0,-1 1 0,2-1 0,1-4 0,-1 0 0,0-2 0,0 0 0,3-2-1,-1-2 1,2-2 0,-1-2 0,1-1 0,-1-1 0,4-3 16,1-1 1,-3 2 0,0-3-1,1-1 1,1-1 0,-1 1 0,-1-3-1,2 3 1,0-2 0,2 0 0,-1-2-1,-2 1-511,0-1 504,-1 1 0,-2 0 0,0-1 0</inkml:trace>
  <inkml:trace contextRef="#ctx0" brushRef="#br0" timeOffset="6">8234 11607 7821,'-8'-11'0,"2"2"-299,1 2 1,0 3 0,1-3-1,-4 2 1,-2 3-278,-2 0 576,5 2 0,-3 0 0,4 0 0</inkml:trace>
  <inkml:trace contextRef="#ctx0" brushRef="#br0" timeOffset="7">8234 11549 7628,'0'-8'38,"0"0"0,0-1 0,1 0 0,2 0 0,2 3 1,2-1-1,2 2-63,1 0 0,2-3 0,-1 4 0,1 2 0,-1 0 0,1 2 1,0 0-1,-1 0 0,1 0 0,0 0 0,-2 2 0,-1 1 0,-3 5 14,0 2 1,1 6 0,-3-1 0,-1 0 0,-2-1 0,-2 0 0,-2 3 0,-2 0 0,-1 1 0,-3-1-1,-2 1 1,0-1 0,-1-1 0,0-1 24,1-3 1,-1 4 0,0-1 0,1 0 0,-1-4 0,2-2-1,1-2 1,1-1 0,0-2 22,2-3 0,1 1 1,6-9-1,3 1 1,4 1-1,2-2 1,2 2-1,-1-1 1,1 0-1,-1 1-45,1 3 0,-4 0 1,0 2-1,1 0 0,1 0 1,2 0-1,-1 0 1,1 0-1,0 0 0,-2 2 1,-1 0-1,-3 3 1,1 2-13,-1 2 1,-2 1-1,3 2 1,-2-1 0,-3 1-1,0 0 1,-2 1-1,0 1 1,0 1 0,0 0-1,0-1 1,0 0-1,0 2 1,0-2 29,0-1 0,-2 2 0,0 1 0,-3-2 0,-1-1 0,0-2 0,0 1 0,-2 0 0,0-1 1,0 1-1,-1-2 0,-1-1 0,-2-2 491,1-2-387,-1 4 0,0-8 0,1 3 0,-1-3 1,0-1-1,1 0 0,-1 0 0,2-1 1,1-1-1,2-4-514,2 0 0,-3 2 400,5-4 0,4 6 0,5-3 0</inkml:trace>
  <inkml:trace contextRef="#ctx0" brushRef="#br0" timeOffset="8">8913 11371 7236,'6'-5'-337,"3"2"384,-5-4 0,-2 4 1,-6-1-1,-3 4 0,-3 4 1,-2 4-1,1 2 0,1 1 1,1 1-41,1-1 1,5 0 0,-4 1 0,1-1 0,0 0 0,-2 2-1,0 1 1,1 2 0,-1 3 0,1 4 0,-1 4 0,1 2 0,-1 2-1,0 2 1,0 3 0,-1 0-28,1 2 0,-2 0 0,4-4 0,-2-1 0,0-1 0,1-3 0,-1-1 0,2-3 0,0-1 0,1-2 0,-2-2 1,1-2-1,-2-2 0,2-2 0,1-1 31,0-2 0,4 2 1,-4 1-1,1 1 0,0-1 1,0-2-1,0 0 1,-1-1-1,0 0 0,0 1-30,3-1 0,-3-3 0,0-1 0,0 2 0,-2 1 0,1 2 0,-2-1 0,2 0 0,1 1-476,0-1 1,4-3 494,-3-1 0,3-4 0,1 2 0</inkml:trace>
  <inkml:trace contextRef="#ctx0" brushRef="#br0" timeOffset="9">9140 11541 7411,'0'-11'-109,"0"0"1,0-1 0,0 1-1,-1 1 116,-3 2 0,2 3 0,-5 6 0,2 3 0,3 4 0,1 2 0,-1 1 0,0 1 0,-2-1 0,0 0 1,0 2-1,1 1 0,-1 1 0,0 0-43,0 2 0,-1-3 0,3 3 1,-3 1-1,0-1 0,-2 0 1,2 1-1,-1 1 0,1 0 1,0-1-1,1-2 0,0-1 1,-1 0-1,0 1 0,0-2 60,2-2 0,2 0 1,1-1-1,0 0 1,1-1 12,3-2 1,-1-7-1,3-6 1,0 0-1,1 0 1,2 1-1,1 1 1,1-3-38,0 0 1,1 4-1,-1-2 1,1 3-1,-1 1 1,0-2 0,1 0-1,-1-2 1,1 1-1,-1 2 1,0 1-49,1 0 1,-5 0-1,1 0 1,1 0 0,1 0-1,1 0-84,1 0 1,-5 0 0,0-1 0,-1-2 0,-1-2 131,0-1 0,-1-2 0,-4-3 0,0 0 0</inkml:trace>
  <inkml:trace contextRef="#ctx0" brushRef="#br0" timeOffset="10">9277 11701 7705,'-5'-12'24,"2"5"1,-3-1-1,0 1-70,-1 0 1,5 4-1,-2 6 1,3 5-1,1 2 1,0 1 0,0 1-1,0-1 1,0 1 35,0-1 0,0 0 0,0 2 0,0 1 1,0 2-1,0 1 0,0 1 0,0-2 0,0 2 1,-1-1-1,-2 4 0,-1-1 0,2 0 0,0-2 1,2-2 0,0-2 1,0 3 0,0-2-1,0-1 1,0-2 0,0 0 0,0-1-1,0 0 1,0 1 0,0-1-1,0 1-1200,0-1 1209,0 0 0,0-4 0,0-2 0</inkml:trace>
  <inkml:trace contextRef="#ctx0" brushRef="#br0" timeOffset="11">8844 9572 8060,'0'12'-61,"-1"-5"0,-1 1 0,-3-1 0,0 1 1,-1 0-1,3-1 0,-1 1 0,-1-1 0,0 2 1,0 1-1,2 2 0,1 0 0,-1 2 1,-1 2 55,2-3 0,1 4 0,1-1 0,0 1 0,0 0 1,0 0-1,1 1 0,1-2 0,2 2 0,0-2 0,1 1 1,3-2-1,0 1 0,1 2 0,-1 0 0,-1-3-12,0-3 0,3 0 0,-3 1 0,2 0 0,0 3 0,-2-2 0,-1-2 0,-1 0 0,0-1 0,-3 0 0,0 1 127,-2-1 1,-2-5 0,-1-2 0,-5-3-1,-2-2 1,-1-1 0,-1-3 0,1-2-140,-1-2 0,5 3 1,-1-1-1,-1-2 1,-1-1-1,0-2 1,1 1-1,3-1 1,1 1-1,1 1 0,0 1-323,1 1 0,-1 1 1,4-5-1,0 1 352,0 0 0,-5-6 0,-2 0 0</inkml:trace>
  <inkml:trace contextRef="#ctx0" brushRef="#br0" timeOffset="12">8822 9527 7922,'6'-5'28,"0"0"1,-3-4 0,1 1 0,-1 1 0,1-1 0,1 2 0,2 1-34,1 2 0,-1 1 0,0-1 0,2-1 1,1 2-1,2 1 0,-1 1 0,1 0 0,-1 0 1,2 0-1,0 0 0,3 0 0,-2 0 0,-2 0-411,0 0 1,3 0 0,0 0 0,-1 0 415,-2 0 0,5 0 0,1 0 0</inkml:trace>
  <inkml:trace contextRef="#ctx0" brushRef="#br0" timeOffset="13">9072 7489 8060,'-7'0'-206,"-1"0"0,4 0 224,-3 0 1,-1 0 0,-3 0 0,-1 0 0,1 0 0,-1 0 0,1 0 0,0 0 0,-1 0-65,1 0 1,3 4 0,1 1 0,-1 2 0,1 1 0,-1 3-1,-1 0 1,-1 0 0,-1 1 0,-1 0 0,1 2 0,-1 3 0,2-1-1,1 2-274,2 0 314,-1-5 1,1 8 0,0-5-1,1 1 1,1-1 0,0-2-1,2 0 1,2 0 0,0 1-1,-2-1 1,0-2 0,0 0 0,2 0-1,1 2 24,0 2 0,0-1 1,0-4-1,1 1 1,2-1-1,0 0 1,1 1-1,1-1 0,2 0 1,0 1-1,1-2 1,1-1 14,1-2 0,-3-4 0,1 2 0,1-1 0,1 0 0,1-1 0,1 1 0,-1 0 0,0-2 0,1 0 0,-1-2-14,1 0 1,-1-2 0,0 0 0,1-3 0,-1 0 0,-1-2 0,-1 2 0,-3-1 0,1 1 0,-2-1 0,0-1 0,-1 0 0,-1-1 16,1 1 0,4 3 1,-4-4-1,-1 1 1,1-1-1,0 0 1,-2 0-1,0-2 0,-1-2 1,2 1-1,0-1 13,0 1 1,-3 1-1,-3 1 1,-2 3-1,-1-1 1,-3 2-1,-1 0-34,-1 3 1,-1-3-1,1 1 1,-1 1 0,1 2-1,0 1 1,-1 0 0,1 1-161,0 3 1,-1-1 0,1 4 0,-1 2 0,1 1 0,0 2 0,0 0 0,3 2-1,0 1 145,-1-1 0,-1 4 0,-1 0 0</inkml:trace>
  <inkml:trace contextRef="#ctx0" brushRef="#br0" timeOffset="14">14752 9538 7335,'11'0'70,"-4"0"-11,-2 0 1,-14 0 0,-3 0 0,0 0-96,-1 0 1,2 0-1,-1 0 1,1 0-1,0 1 1,-1 3-1,1 4 1,-1 1-1,2 0 8,3-2 0,2-3 0,3 4 0,0 0 0,-2 2 0,2 2 0,2-1 1,2 1-1,3-2 0,1-1 0,3-2 22,1 2 1,2 1-1,-1 0 1,1-1 0,-1-1-1,0 1 1,1-1 0,-2 1-1,-1-1 1,-2 1 0,2 1 28,1 1 1,-2-1-1,-2-1 1,-1-1-1,-2 1 1,-3-1-1,-4 1 41,-4-1 0,2-6 0,-2 2 0,0-2 0,-2-2 0,-2 0 0,1 0 0,-1 0 1,1 0-1,0 0 0,-1 0-164,1 0 0,-1 0 0,1 0 0,0 1 0,2 0 100,5-1 0,10-2 0,12-15 0,5-1 0</inkml:trace>
  <inkml:trace contextRef="#ctx0" brushRef="#br0" timeOffset="15">15036 9413 7420,'0'-11'21,"0"-1"0,0 1 0,0-1 1,0 1-1,-1 1 0,-3 2-11,-3 5 1,2 3 0,1 3-1,3 5 1,1 3 0,0 3 0,0 3-1,0-1 1,0 2 0,0 0 0,0 2-1,0 1 1,0 2 0,1 0 0,1 0-34,2-1 0,1 2 1,-2 2-1,2 0 0,0 0 1,0-2-1,-2-3 1,-1-1-1,1-2 0,0-2 1,0-2-1,-2-1 1,-1-2-1,1-1 0,2-1 19,1-1 1,0-7-1,-4-1 1,0-6-1,1-4 1,1-2-1,2 1 1,0 0-1,0-2-19,0-2 0,3 2 0,-2-2 0,2 2 0,0 2 0,1 0 0,-2-1 0,0 1 0,-1-1 0,2 2 0,-2 1 0,1 3 26,0 1 1,-3 3 0,2 4 0,-1 3 0,0 1 0,-2 3 0,-1 1 0,-1 2 0,0-1 0,0 1 0,2-1 0,0 0 0,2 1 0,-1-1 13,-2 0 1,-1-3-1,0 0 1,0 0-1,1 1 1,3-1-1,2-6 1,2-3-64,-1-3 0,-3-3 0,2 2 0,1-2 0,-1-1 0,3-3 0,0 0 1,0 1-1,-2 2 52,2 5 1,-3 3 0,2 3 0,1 5 0,0 2-1,0 0 1,-2-2-161,2-4 0,-3-3 1,2-1-1,1 0 154,1 0 0,1-5 0,1-2 0</inkml:trace>
  <inkml:trace contextRef="#ctx0" brushRef="#br0" timeOffset="16">15367 9379 8060,'0'7'-563,"0"1"563,0-5 0,-6 7 0,0-4 0</inkml:trace>
  <inkml:trace contextRef="#ctx0" brushRef="#br0" timeOffset="17">15458 9618 8060,'5'6'-131,"-3"4"1,5-2 0,-2 2 0,-2 0 0,1-1 0,0-1 0,-2 0 0,0 3 0,-1 0 95,3 0 1,-3 1 0,3-1 58,-3 0 0,-1-9 0,0-7 1,0-7-1,0-3 0,1 1 0,2 0 1,2 0-1,1-1 0,2 1 0,-1 2 1,1 0-1,0 1 0,-1-1-49,1 1 1,-1 0 0,5 1 0,-1 2 0,1 4 0,-1 4 0,0 3-1,-1 2 1,-1 0 0,-1 1 0,1-1 24,1 0 0,1 4 0,1-3 0</inkml:trace>
  <inkml:trace contextRef="#ctx0" brushRef="#br0" timeOffset="18">15970 9288 7667,'-10'-1'-66,"2"-3"0,2 2 0,2-1 0,-2 3 1,-2 3-1,2 6 0,1 4 0,2 3 0,2 2 1,1 2-1,0 2 0,0 1 0,0 1 0,0 1 67,0 1 1,0 2-1,0-1 1,0 2 0,1 0-1,2-1 1,0-2-1,0 1 1,0-2 0,-1-2-1,2-3 1,-2-2-1,0-2 1,-1-2-254,3-1 1,-4-4-1,1-5 252,-4-8 0,-5-5 0,1-2 0</inkml:trace>
  <inkml:trace contextRef="#ctx0" brushRef="#br0" timeOffset="19">15776 9527 7999,'0'-12'26,"0"1"1,0 3-1,0 1 1,2-1-1,1 2 1,5 2-1,2 3 1,3 1-1,1 0 1,2 1-126,2 3 1,-3-3 0,4 3 0,1-3 0,2 1 0,0 0-1,1 2 1,0-2 0,0 0 0,-1-2 0,1 0 98,0 0 0,-5 0 0,-2 0 0</inkml:trace>
  <inkml:trace contextRef="#ctx0" brushRef="#br0" timeOffset="20">14262 9185 7967,'-11'0'4,"3"0"0,1 0 1,-2 0-1,-1 2 1,0 1-1,1 6 0,3 4 1,1 5-1,1 2-50,-1 4 0,3 2 1,-1 1-1,1 5 1,2 4-1,0 5 1,0 0-1,2 1 1,0 1-1,3 1 1,2 2-1,0 0 1,1-1-1,-1 1 1,1-2-1,0-1 7,-1-1 1,-3 2-1,2 1 1,-1-3 0,-2-3-1,-2-1 1,-1 0-1,0 0 1,0 0 0,0-2-1,0-4 1,0-4-1,0-2 1,0-6-3,0-3 0,0-4 0,0-9 0,0-8 0,1-6 0,2-5 0,1-4 41,-2-3 0,5-5 0,-1-3 0</inkml:trace>
  <inkml:trace contextRef="#ctx0" brushRef="#br0" timeOffset="21">14194 9174 8060,'1'-15'0,"2"0"0,1 1-61,-2 1 1,1-2 0,-1 0 0,2 1-1,-1 1 1,-1 2 0,2-1 0,4 2-1,2 1 1,1 3 0,0 0 0,1 1-1,-1-2 1,2 2 0,2 0 0,4 1-1,3 1 1,0-1 79,1 1 0,5-2 0,2 0 0,3 0 0,1 0 0,2 1 0,2 1 0,3-3 0,4 1 0,1 0 0,2 2 0,3-1 0,1 0 1,2 0-1,1 0-15,-2 1 0,2-2 0,-3 2 0,1-2 0,2 0 0,0-1 0,2 0 0,-1 0 0,0 0 0,1-2 0,2 1 0,2 0 0,-3 2 0,-4 1 1,-4-1 1,-4 4 0,1-3 0,0 3 0,-2 1 0,-5 0-1,-6 0 1,-5 0 0,0 0 0,-1 0 0,-2 1 0,-4 2-1,-4 2 1,-3 0 0,0 1-21,-1 1 1,-5 0 0,-3 5-1,0-1 1,-1 0 0,0 1-1,-1-1 1,0 1 0,0-1-1,-2 2 1,1 0 0,-1 3 0,2-2-1,0-2 11,1 0 0,-4 3 0,3 0 0,-1 0 0,-1 0 0,2 2 0,-1 0 0,-2 4 0,-1 0 0,0 2 1,0 0-1,1 1 0,2 2 0,0 3 1,0 0 0,-2 8 0,-1-3 0,0 2 0,0-1 0,0-2 0,0 0 0,0-1 1,1 0-1,2 0 0,1 1 0,0 1 0,-1 4 0,1 2 0,-1 1-28,-2-3 1,0-3 0,2-1 0,2 1-1,0-1 1,0-1 0,-3-2 0,1 0-1,0-1 1,0 0 0,1-1 0,0-1-1,0-3 1,-2 0 32,-1-3 0,3 1 1,0-1-1,-1-2 1,-2-3-1,-1 0 0,1-4 1,2-3-1,0-3 1,0 2-1,-3 0 0,-3 0 12,0-2 1,-2-4-1,1 1 1,-4-3-1,-2-1 1,-1-1 0,-1-2-1,1-1 1,-2 1-1,-1-1 1,-2-1-1,-2-2 1,-2 0 0,-3-1-30,-3 1 0,0 0 0,-4-1 0,-2 1 0,-2 1 0,-2 1 0,-4 0 0,0 2 0,-3 2 0,-1 1 0,-2 0 0,1 0 0,-1 0 0,-1 0 22,-2 0 1,2 0 0,-2 1 0,1 2 0,0 1 0,-2-1 0,2 1 0,2 0 0,1 0 0,2 0 0,3-1 0,1 0 0,2-2 0,3 0 0,2 2 75,2 1 0,5-1 0,-2-3 1,3 0-1,2 0 0,3 0 1,3 0-1,1 0 0,0 0 1,1 0-1,1 0 0,2 0-331,-1 0 248,6 0 0,1 0 0</inkml:trace>
  <inkml:trace contextRef="#ctx0" brushRef="#br0" timeOffset="22">16562 9675 7878,'-12'-5'39,"2"2"0,1-3 0,3 0 1,2 0-1,5 1-83,6 3 0,3 1 0,1 1 1,2 1-1,2 1 0,3 2 1,1-1-1,0-1 0,1 1 1,2 1-1,0-2 0,2-1 1,2 1-1,1 0 0,1 2 1,1-1 1,0-2 0,1 3 0,0-1 1,-4 0-1,-2-1 0,-1 1 1,1 1-1,0-2 0,-1 0 0,-5-2 1,-3 0-1,-1 0 0,1-2 1,-1 0-52,-1-2 1,-6-4 0,-1 3 0,1-1-1,-2-3 1,1-1 0,-1-1 0,0-1 92,-2 1 0,-2-6 0,-1 0 0</inkml:trace>
  <inkml:trace contextRef="#ctx0" brushRef="#br0" timeOffset="23">17028 9515 7569,'-11'0'-27,"5"2"0,3 0 1,6 3-1,6 0 1,3 2-1,3-2 10,-1 0 0,0 4 1,0-3-1,1 2 1,0-1-1,1 2 1,-1 0-1,-1 0 1,-2-2-1,-2 2 1,-1 1-1,-2 2 1,-1-1-1,-1 0 1,0 1-60,-2-1 1,-2 1-1,-2-1 1,-2 0 0,-2 1-1,-1 0 1,-3 2 0,-1 1 75,-2-1 0,1-1 0,0-2 0</inkml:trace>
  <inkml:trace contextRef="#ctx0" brushRef="#br0" timeOffset="24">17825 9390 6032,'12'12'0</inkml:trace>
  <inkml:trace contextRef="#ctx0" brushRef="#br0" timeOffset="25">17882 9151 8031,'0'-11'20,"0"-1"1,0 1 0,0 0 0,-1 2 0,-2 5 0,-1 9 0,2 8 0,1 7-57,1 5 1,0 4 0,0 5 0,0 2 0,0 1 0,1 2 0,1 0 0,2 1 0,0 1 0,1 2 0,1 0 0,1 0 0,-2-3 0,-1-2 0,1-4 0,0-3 0,0-3-179,-3-3 0,0-6 0,-2-4 0,0-2 0,-2-4 1,-1-6 213,-5-6 0,-2-11 0,-2-4 0</inkml:trace>
  <inkml:trace contextRef="#ctx0" brushRef="#br0" timeOffset="26">17529 9584 8049,'7'-5'0,"-2"-2"-32,0 1 1,-3-4-1,6 2 1,2-2-1,4-1 1,3 1-1,4 1 1,0 1-1,3-1 1,2-1 0,1-1-1,4 1 1,0 1-1,1 1 1,-3 1-1,0 0 1,-1 4 13,0 1 1,2 2 0,-5 0 0,-2 0 0,-3 2 0,-1 0 0,-1 3 0,-3 3 0,-2 3 0,-2 3 0,1 1 0,-2 0 0,-1 1 0,-3-1 0,0 0 15,1 0 0,-5 5 0,2-2 1,-2 0-1,1-2 0,1-1 1,-2 2-1,0-1 0,-2 1-178,0-3 1,0-8-1,0-6 1,0-6 179,0-4 0,0-7 0,0-1 0</inkml:trace>
  <inkml:trace contextRef="#ctx0" brushRef="#br0" timeOffset="27">18132 9254 5842,'7'5'11,"-3"2"0,1 0 0,-2 0 0,1 2 0,0 1 0,0 3 0,0 1 0,-1 2 0,2 2 0,2 1 0,0 0 0,1 0 0,0 1 0,0 2 0,3 0 0,0 0 0,0-3 75,1-4 0,-1 1 1,2 0-1,1-4 0,2-2 1,0-3-1,2-2 0,-1-3 1,0-1-1,0-2 0,0-3 1,0-3-1,-1-3 0,-2-2 1,0 1-45,1 0 0,-6-5 0,1 1 0,-2 1 0,-3 2 1,0-1-1,-2-1 0,-2-1 0,-1 1 0,0 1 1,-1 2-1,-3 1-106,-4 2 0,-2 3 0,-1 5 0,-1 1 1,1 3-1,0 4 0,-2 3 0,-1 3 0,-1 3 1,1 0-1,1 5 0,2 2 0,1 2 1,1 0-1,1-1 110,-1 2 0,4 0 1,2 4-1,1-3 0,2-3 1,2-1-1,1-4 1,5-2-1,2-4 0,1-2 1,2-2-1,1-2 0,1-4 1,0-3 495,2-1-654,-5 0 1,10-1 0,-4-3 0,1-2 0,-2-2-1,0 1 1,-3-2 0,-2-3 111,0-3 0,-1 3 0,1-5 0</inkml:trace>
  <inkml:trace contextRef="#ctx0" brushRef="#br0" timeOffset="28">17358 9015 7217,'0'11'8,"0"2"1,0 3 0,0 7-1,0 7 1,0 7 0,0 6-1,0 5 1,2 5 0,2 3-1,3 1 1,3 0 0,3-2 0,1-2-1,2-3-40,2-4 1,-4-5-1,1-4 1,-2-6-1,-3-4 1,-1-3-1,-3-1 1,-1-1-1,-2 0 1,-2-2-1,-1-2 1,0-1-1,-1 1 1,-2 1-1,-1-1 1,2-3-20,0-2 0,2-6 1,0-2-1,0-3 1,0-8-1,0-4 1,0-5-1,0-4 1,0-2-1,0-3 1,0-3 50,0-3 0,5-8 0,2-3 0</inkml:trace>
  <inkml:trace contextRef="#ctx0" brushRef="#br0" timeOffset="29">17461 8912 8012,'6'-12'-4,"-2"-4"0,2 2 0,2-3 1,2-1-1,1 2 0,1-1 0,0 3 1,4 2-1,3 0 0,2 1 0,3 1 1,1 1-1,3 3 0,1-1 1,4 1-1,3-2-29,2 2 1,3-3-1,-1 4 1,0 0 0,4-1-1,3 1 1,2 0 0,-1 2-1,-1 2 1,-1 1 0,2 0-1,2 0 1,5 0 0,-2 1-1,0 2 19,-1 0 0,2 5 1,4-3-1,1 0 0,-4 1 1,0-1-1,-2 2 1,0-1-1,0 2 0,-2-1 1,-5 1-1,-4-1 0,-3 1 1,-1 0-1,-1 0 23,-3 3 0,-2 1 0,-10 2 1,1 3-1,0 0 0,-2 4 1,-2 0-1,-3 2 0,-4 1 1,0 2-1,-2 5 0,-1 0 1,-3 1-1,-1-2 0,-2 2-14,-2 1 0,-1 2 0,0 1 1,0-1-1,0-2 0,0 0 1,0 0-1,0 2 0,-1 3 1,-2 3-1,-1-1 0,2-2 1,0-3-1,2-1-17,0 1 0,0-5 0,0-1 0,2-1 0,0-3 0,2-1 0,-1-1 0,-1-2 0,1 0 0,0-4 0,0 0 0,-2-2 0,-1 0 0,0 0 7,0-1 1,0-5-1,-1-3 1,-2 1-1,-2-2 1,-1 0-1,-3-3 1,-1 1-1,-3 0 1,-1 0-1,-2 0 1,0-2-1,-2-1 1,0 0-39,-2 0 0,-5 0 1,-3 0-1,-1 0 1,-4 0-1,-4 0 1,-5 0-1,-2 0 0,-3 0 1,-2 0-1,-4 0 1,-4 0-1,-2 0 1,-2 1 55,1 3 1,2-1 0,1 4 0,-1 1 0,0-1 0,0 0 0,3-1 0,4-1 0,3 1 0,1 0 0,2-1 0,4-2 0,3 1 0,4 0 0,3-1 106,5-2 1,2-1 0,2 0 0,3 0 0,7 0 0,7 0-111,8 0 0,16 0 0,5 0 0</inkml:trace>
  <inkml:trace contextRef="#ctx0" brushRef="#br0" timeOffset="30">19658 9550 7967,'11'0'-79,"2"0"1,1-2-1,2 0 1,2-2 0,2 0-1,3 0 1,2 1-1,4-1 1,3 0 0,3 0-1,1 2 1,0 0-1,1 2 1,1 0 0,-1 0 77,-2 0 0,-2 0 0,-3 0 0,-3 0 0,-2 0 0,-1 0 0,-1 0 0,-4 0 0,-3 0 0,-1 0-102,-1 0 1,-11-1 0,-7-1-1,-3-3 1,-2-2 0,1 0 0,-1-1-1,-1 0 103,-1 0 0,-6-8 0,0-1 0</inkml:trace>
  <inkml:trace contextRef="#ctx0" brushRef="#br0" timeOffset="31">20193 9367 7967,'6'0'596,"-1"0"-598,-5 0 1,5 0 0,1 2-1,2 0 1,0 2 0,2 0 0,2 0-1,5 1 1,-1 0 0,2 1 0,-2-1-1,2 1 1,-1 0 0,-1 0-67,-2 0 0,2-2 0,0 2 0,-4 1 0,-2-1 0,-3 3 0,-2 1 0,-3 1 0,-1 1 0,-2-1 0,-3 0 0,-3 1-57,-3-1 0,2 1 1,1-1-1,-2 0 0,0 1 1,1-1-1,4 0 125,3 1 0,1-1 0,0 1 0</inkml:trace>
  <inkml:trace contextRef="#ctx0" brushRef="#br0" timeOffset="32">20898 9459 7967,'-7'3'2,"-1"1"1,6 5 0,-2-1 0,1 0 0,1 3-1,-2-1 1,1 4 0,2 2 0,2 4 0,2 3 0,3 2-1,3 3 1,4 1 0,-1 3 0,2 1 0,2 1 0,1-1-1,2-2 1,-1 0-25,-2 0 1,3-3 0,-3 0 0,-3-1 0,0-1 0,-2-1 0,0-1 0,-3-2 0,-1-2 0,-2-2 0,-3 0 0,0-2 0,-2 0 0,-2-2 0,0-1 0,-3-2-63,-2 1 0,-1-1 0,-6-1 0,-1-2 0,-1-4 1,1-3-1,-1-1 0,-2 0 0,-2 0 0,0-1 0,-1-4 1,2-6-1,0-5 0,0-4 84,0-4 0,6-7 0,-4 2 0,6-5 0</inkml:trace>
  <inkml:trace contextRef="#ctx0" brushRef="#br0" timeOffset="33">20910 9242 7758,'0'-23'0,"0"1"0,1 0-56,3 3 1,-3-1 0,4 5 0,-1 1-1,0 1 1,0 3 0,1 3 0,2 3-1,5 3 1,1 1 55,3 0 0,4 0 0,-2 0 0</inkml:trace>
  <inkml:trace contextRef="#ctx0" brushRef="#br0" timeOffset="34">21547 9493 7967,'12'0'57,"-1"0"0,-5-2 1,-3-1-1,-6-4 1,-4 0-1,-5 0 0,-2 1 1,-2 1-109,-2 0 0,3-3 1,-4 3-1,-1 0 0,-2-1 1,-2 1-1,-1 0 1,-2 2-1,1 2 0,-1 1 1,1 1-1,0 3 1,1 4-1,1 2 0,0 2 4,3 4 1,5 0-1,1 4 1,3-1-1,2 0 1,2 0-1,4-1 1,3-2 0,1-2-1,1-1 1,2-2-1,2-1 1,1-2-1,3-4 1,1-3 27,1-1 1,5 0 0,-1 0 0,0-1 0,0-3 0,2-4 0,-1-2 0,2-2-1,-2-2 1,2-1 0,-2 1 0,1 1 0,-2 0 0,0-1 13,0-1 0,0 0 0,-4 4 0,-3-1 0,0 1 0,0 0 0,-2 2 0,-2 5 0,-3 8 0,-1 5 6,0 2 0,0 0 0,0 2 1,0 1-1,1 2 0,2 1 0,2-1 1,0-1-1,1 1 0,1-3 1,0-1-1,1-3 0,-1-2 0,3 0-1,4-4 0,-1 4 0,3-1 0</inkml:trace>
  <inkml:trace contextRef="#ctx0" brushRef="#br0" timeOffset="35">21775 9424 7845,'-4'-7'-37,"0"-1"0,-1 4 1,1-2-1,-2 0 0,-2 1 1,1 0-1,-2 2 1,-1 2-1,-1 2 0,-1 3 1,1 3-1,-1 4 1,1 1 33,0 3 0,-1-1 1,0 4-1,-1 0 0,0-1 1,3 4-1,1 0 0,2 1 1,0-2-1,2-2 1,3-2-1,1-2 0,2-1 1,3-3-1,3-1-70,3-2 0,2-4 0,0 1 0,2-4 0,3-6 0,0-4 0,4-5 0,0-3 0,2-3 0,0-3 0,-1-4 0,1-1 1,-1-3-1,-2 0 76,-1-3 0,-1-3 1,1-1-1,-4 0 0,-4-1 1,-3 0-1,-3 1 1,-1 2-1,-1 3 0,-1 4 1,-4 3-1,-3 5 1,0 3-1,-1 3 137,0 4 1,-2 7-1,-2 5 1,1 6 0,3 4-1,1 3 1,2 2-1,2 4 1,1 4 0,0 2-1,0 3 1,0 0 0,0 1-1,0-1-163,0-1 0,1 5 0,2-3 1,2 2-1,0-2 0,1-2 0,-1 0 1,1 0-1,0-1 0,-1-1 0,-3-2 1,1-3-1,-1-2 0,2-1-135,-1-4 1,-2 0 0,-1-4 0,0-5-1,0-8 1,0-5 0,0-2 0,0-2 111,0-2 0,1 2 1,2-3-1,2 1 1,0-1-1,1 1 1,0 0-1,3-1 0,1-1 1,0 0-1,-1 0 1,-1 1-1,1 2 1,0 1-1,-1 3 119,0 2 0,-2-2 0,3 4 0,-2 1 0,-2 5 0,-3 6 0,-1 4 0,-2 2 0,-1-1 0,-2 0-26,1 1 1,-2-1 0,0 1 0,0-1 0,0 0 0,2 1 0,2-1 0,0-1 0,-2-1 0,0-1 0,0 1 0,2 1 0,1 1 0,0 0-48,0 1 0,1-5 0,3 0 0,2-1 0,2-1 0,-1 0 0,2-2 0,1-2 0,2-1 0,0 0 0,2 0 0,3 0 0,-1 0 1,2-1-49,0-3 0,-3-2 0,4-6 0,0 1 0,-2-1 0,0 0 0,-2-2 0,0-1 0,-1 0 0,-1-1 0,-3 1 0,-3 1 0,-1 2 0,-3 0 86,1 1 0,0-1 0,-5 2 0,-3 3 0,-4 4 0,-1 6 0,1 4 0,1 3 0,2 2 0,1-1 0,1 1-17,-1-1 1,0 4 0,3 0 0,-2-1 0,-1-1 0,2-2 0,1 1 0,1-1 0,0 0 0,0 1 0,0-1 0,1-1-1,3-2-42,3-4 0,3-3 0,2-1 0,-1-1 0,2-3 0,1-4 0,2-2 0,2-1 0,2-2 0,2-1 1,0-2-1,1-2 0,0-2 0,0-3-6,-1-3 1,5 2 0,0-4 0,-2 0-1,-1-1 1,-1-2 0,-2 2 0,-2 0 0,-4 1-1,-3 1 1,-3 1 0,-3 4 0,-1 3-1,-3 3 1,0 4 77,-2 0 0,-4 5 0,-1 0 0,-1 2 0,-3 3 0,-1 1 0,-2 2 0,1 3 1,1 3-58,2 3 0,-1 3 0,4 2 0,0 4 1,-1 3-1,1 0 0,0 2 0,2 2 1,2 2-1,1 1 0,0 2 0,0 2 1,0 1-1,0 0-46,0 1 0,5-1 0,3 0 1,2-1-1,1-4 0,0-5 1,1-5-1,0-3 0,2-3 1,2-4-1,-3-5 0,0-3 1,-2-1-1,1-1 0,-2-3 52,-2-4 0,2-7 0,-4-3 0</inkml:trace>
  <inkml:trace contextRef="#ctx0" brushRef="#br0" timeOffset="36">22492 9311 7939,'-11'0'10,"4"-2"0,5 0 1,4-2-1,6 0 1,2 0-1,3-1 1,2 0-1,4-1 1,3 0-1,5-3 0,3-1 1,5 0 33,2 2 1,0-2 0,4 3 0,-2 0-1,-1 1 1,0 1-45,0 2 0,0-3 0,-4-1 0</inkml:trace>
  <inkml:trace contextRef="#ctx0" brushRef="#br0" timeOffset="37">20466 8878 8008,'0'-8'-282,"0"1"1,0-2 0,0-1 0,1 0 316,3 2 0,-3 4 0,4 7 0,-1 2 1,0 3-1,0 4 0,-1 7 0,2 6 1,2 6-1,2 3 0,1 5 0,2 7 0,4 6-62,3 3 1,-2 7 0,-7-30 0,0 1 0,1 0 0,0-1-1,0 1 1,1-1 0,8 27 0,-2-4 0,-4-6 0,-2-1-1,-2 0 1,-2 0 0,-4-5 0,-4-7 0,-4-9 0,-2-2-5,-1-3 1,-3-3 0,4-1-1,0-2 1,0-2 0,3 0-1,-1 0 1,1 1-112,2-1 0,1-7 0,0-7 0,-1-7 1,-2-4 141,0-4 0,-6-3 0,2-5 0</inkml:trace>
  <inkml:trace contextRef="#ctx0" brushRef="#br0" timeOffset="38">20375 8650 8014,'0'-11'-862,"0"0"854,0-1 0,0 1 0,1-1 1,2 1-1,2 0 0,1-1 0,3 2 1,2 1-1,3 3 0,3 0 0,0 1 1,5 0-1,3 1 0,5-1 0,3-2 1,3 0-1,0 0 0,5 1 29,3 0 1,3-2 0,7-3 0,1-1 0,2 1 0,3 0 0,-28 5 0,1 0 0,1 1 0,0-1 0,1 0-1,1 1 1,0-1 0,0 0 0,0 0 0,1 1 0,2-1 0,-1 0 0,3 1 0,1-1 0,1 1 0,0 0 0,0 0-1,0 1-35,-2 0 1,1 0-1,0 1 1,1 0-1,-1-1 1,1-1 0,0 2-1,0 0 1,0 0-1,1 1 1,-1 0 0,0 1-1,-1 1 1,-1-1-1,0 1 1,-1 0-1,0 0 1,-1 0 0,0 0-1,0 0 1,-1 0-1,0 0 1,0 0 0,-1 0-1,-2 0 1,-1 0-1,0 0 1,-1 0-1,30 1 32,-2 3 0,-4-1 1,-5 3-1,-7 0 1,-5-1-1,-6 2 0,-3-1 1,-3 2-1,-2-1 1,-6 1-1,-3-1 1,-3 1-1,-1-2 0,-2 1-23,1-1 0,-5 0 1,0 3-1,-2-1 1,-3 1-1,-2-1 1,-2 1-1,-3-1 35,-2 1 0,4-3 0,-5 2 0,0 1 0,1-1 0,1 1 1,-1-1-1,2 1 0,0 1 0,1 2 0,0 2 0,-1 2 1,0-1-1,0 0 0,3 1-20,1 2 0,1 1 0,0 5 1,0 1-1,0 4 0,0 3 1,0 3-1,0 1 0,1-1 0,3 1 1,3 2-1,3 3 0,2 2 1,-1 0-1,0-2-51,1-2 0,-1 4 0,2-3 1,1 1-1,1-3 0,-2-3 1,-3-2-1,-3 0 0,2-1 1,0 1-1,0-2 0,-3 2 1,0 0-1,0 1 29,-1 0 0,-2 0 1,-3-1-1,2-1 0,0-3 1,2 0-1,-1-1 0,-2 0 1,-1-4-1,0-3 0,0-3 1,0 0-1,0-2 0,0 1 1,0-4-18,0 0 1,0-2-1,0 1 1,0-1-1,0 1 1,0-1-1,0 0 1,-1 0-1,-2-3 1,-2-1 0,-1-1 2,-3 0 1,-1-3-1,0 2 1,1-1-1,0 0 1,-3-2 0,-1-1-1,-3 1 1,0 0-1,-3 2 1,-3-2-1,-2 0 1,-2-2 0,-5 0 20,-1 0 1,-3 0 0,0 0 0,-3 0-1,-2 0 1,-2 0 0,0 0 0,-1 0 0,-1 0-1,-4 0 1,-3 0 0,-2 0 0,3 0 0,0 0-1,1 0 47,-4 0 0,-2 0 1,1 0-1,2 0 0,0 0 1,2-2-1,-2 0 0,0-2 1,-1 2-1,0 0 1,1 2-1,0-1 0,0-1 1,-2-2-1,-2 1-18,-1 2 1,0-3 0,2 0-1,-1 2 1,2 1 0,-1 1 0,5 0-1,2 0 1,2 0 0,1 0-1,0 0 1,4 0 0,3 0 0,4 0 104,3 0 0,-2 0 0,4 0 0,0 0 0,4 0 0,3 0 0,5 0 1,0 0-1,3 0 0,2 1 0,1 3-129,4 3 0,2 3 0,5 2 0</inkml:trace>
  <inkml:trace contextRef="#ctx0" brushRef="#br0" timeOffset="39">14684 10995 7777,'-2'-7'0,"0"-1"-131,-2-1 0,-4 3 1,3-1-1,0 1 151,0 0 0,-4 3 0,2-1 1,-2 4-1,0 4 0,3 4 1,1 2-1,2 1 0,2 1 1,1-1-1,0 2 0,0 1 1,0 2-1,0 1 0,0 0 0,0 1-105,0 2 0,4 0 1,0 1-1,-1-2 1,1 1-1,0 1 0,0 1 1,-1-2-1,3-2 1,-1 0-1,0-2 1,-2 0-1,1-2 85,0-1 0,5-2 0,-3 1 0</inkml:trace>
  <inkml:trace contextRef="#ctx0" brushRef="#br0" timeOffset="40">15093 10893 7777,'0'-12'-98,"0"1"1,0 2-1,-1 5 1,-1 8-1,-3 6 1,-2 4-1,-2 3 1,-1 0 329,-1 3-228,-1 2 0,1 1 1,0 0-1,-1-1 1,1 2-1,-2 3 0,-1 2 1,-1 0-1,1-2 1,2-2-1,-1-1 0,-1 1 1,-1-2-1,2-2 1,3-3-235,3 0 0,-1-4 0,-2 4 230,2-2 0,3-16 0,5-8 0</inkml:trace>
  <inkml:trace contextRef="#ctx0" brushRef="#br0" timeOffset="41">15435 11063 7777,'6'-7'-95,"-2"-1"1,-3-1 0,-2 1 98,-3 0 1,-2 3 0,-6 5 0,1 0 0,0 0 0,-1 0 0,0 1 0,-1 3 0,0 2 0,3 2 0,0-1 0,0 2 0,0 1 0,1 2-38,1-1 1,2 4 0,-1 1 0,1-1 0,3 0 0,-1 1 0,1 1 0,2 0 0,1 1 0,0 1 0,1 0-1,2-1 1,2-2 0,1-2 0,2-1 4,-2-2 1,4-3-1,-3-1 1,0 1 0,1 0-1,1-2 1,1-1 0,1-3-1,1 0 1,-1-2-1,0 0 1,1 0 93,-1 0 1,0 0 0,1-2-1,-1-1 1,-1-5 0,-2-2-14,-4-1 1,-3-1 0,-1 1-1,0-1 1,-1 1 0,-2 0-1,-2 1 1,0 1 0,-1 1-1,-1 1-82,-1 0 0,1-2 0,0 6 0,-1-1 1,0 0-1,1 0 0,-2 2 0,-1 0 1,-1 2-1,-1 0 0,1 2 0,-1 1 0,1 4-116,0-1 0,-1 8 0,1-3 0,-1 3 0,1 1 0,0 2 0,-1-1 145,1 1 0,0 3 0,-1-2 0</inkml:trace>
  <inkml:trace contextRef="#ctx0" brushRef="#br0" timeOffset="42">17961 10631 7740,'0'-8'385,"0"0"1,0 5-432,0-5 1,2 2-1,1-3 1,5 3-1,2 1 1,2 2 0,-1 2-1,0 1 1,1 0-1,-1 0 1,0 0 0,1 0-1,-1 1-45,1 3 1,-1 2 0,-1 6 0,-1-1-1,-3 0 1,-1 1 0,-2 0 0,-2 2-1,-1 3 1,-1-1 0,-3 2 0,-4 0 0,-2 2-1,-1 1 1,-2 2 0,-2-1 0,-3-2 138,1-1 0,0-4 1,6 3-1,0-2 1,0-2-1,4-1 1,4-3-1,6-3 1,4-3-31,4-3 0,1-2 0,2-1 1,1-2-1,-1 0 0,0 0 1,0 0-1,1 1 0,0-1 0,1 0 1,-1 0-1,0 0 0,0 1 1,1-1-1,1-1-18,-1-3 0,0 3 0,-5-5 0,5-1 0,2-7 0</inkml:trace>
  <inkml:trace contextRef="#ctx0" brushRef="#br0" timeOffset="43">18542 10505 7606,'0'-11'-64,"0"3"1,0 1 0,-1-1-1,-2 3 1,-1 5 0,0 7 0,1 3 41,-1 1 1,-4 2-1,3 2 1,0 4-1,-1 2 1,1 2-1,-2 0 1,2 1-1,-1 1 1,1 3-1,-1 0 1,1 1 0,0-1-1,1 0 1,0-3-1,-1-1 1,0 0-206,0 3 0,1-7 0,4 1 0,0-3 227,0-4 0,-5-1 0,-1-2 0</inkml:trace>
  <inkml:trace contextRef="#ctx0" brushRef="#br0" timeOffset="44">18861 10608 7777,'-7'0'-92,"1"0"0,3 1 1,0 3-1,0 4 1,2 2-1,1 1 0,0 1 225,0-1-169,0 5 0,1-3 0,3 2 0,2-2 0,2 0 0,-1 1 0,2 1 0,0-1 0,0 0 0,-1-2 0,-1 2 0,1-3 0,-2 1 0,0-3 0,-1 1 0,0 0-9,-2 1 1,-2 1 0,-1-1 0,0 0 0,-1 0 0,-3-4-1,-2-2 1,-2-1 0,1 0 0,-2-2 0,-1 0 0,-2-2 66,1 0 0,3 0 0,1 0 1,-2 0-1,0-2 0,0 0 1,2-3-1,-1-2 0,2-1 0,1-1 1,1 0-1,-1 3-64,-2 0 1,5-2 0,-3 0 0,1-2 0,0-1 0,1-1 0,-1 1 41,0-1 0,0 1 0,4 0 0</inkml:trace>
  <inkml:trace contextRef="#ctx0" brushRef="#br0" timeOffset="45">18770 10551 6008,'0'-6'244,"0"-4"0,1 3 0,3 1 1,3 2-1,3 3 0,2 0 1,0-2-1,2-1-349,1 2 1,6 1 0,-2 1 0,2-2 0,2 0 0,0-2 104,-1 2 0,6-5 0,1 1 0</inkml:trace>
  <inkml:trace contextRef="#ctx0" brushRef="#br0" timeOffset="46">21558 10688 7799,'-10'-8'239,"1"2"0,3 0 0,1-1 0,4 0-269,3 0 1,4 1 0,6 3 0,-1 0 0,1 0 0,-1 2 0,2 1 0,1 0 0,1 0 0,-1 0 0,-2 0 0,0 0 0,-1 0 0,0 1-65,1 3 0,-1 2 1,-1 6-1,-2-1 1,-4 0-1,-3 1 1,-1-1-1,0 1 1,-1-1-1,-2 0 1,-2 1-1,-1-1 1,-3 0-1,-1 1 32,-2-1 0,1 1 0,1-1 0,1-1 1,3-1-1,2-3 0,5 1 77,6-1 0,-1-2 0,1 2 0,2 0 0,1-1 0,2 2 0,-1-1 0,1 3 0,-1 1 0,0 1 0,-1 1 0,-1-1 0,-2 1 0,-1-1 0,-1 0 44,0 1 0,-1-1 1,-5-1-1,-3-1 0,-4-1 1,-2-1-1,-1 0 0,-2-4 1,-1-1-1,-1-1 1,1 1-1,1 2-59,2-1 1,-4-2 0,0-1 0,1 0 0,0-1 0,0-2 0,-1-1 0,1 1 0,1-1 0,2-1 0,-1 0 0,2-2 0,1 2 0,3-1 0,0 1-1,-1 0 0,5 0 0,-2 1 0,3-7 0,1-7 0</inkml:trace>
  <inkml:trace contextRef="#ctx0" brushRef="#br0" timeOffset="47">22241 10460 7799,'0'-11'-22,"-1"4"1,-2 5 0,-2 4 0,0 6 0,-1 3 0,1 5 0,-1 3-1,-1 3 1,0 4 0,-1 1 0,0 1 0,0 1 0,-3 0 0,1 3-1,1 1 1,2 0-14,-2-3 0,-2-1 0,-2-3 0,-1 0 1,1-1-1,0-2 0,0-3 0,0-2 0,2 0 1,-1-2-1,2 1 0,2-3 0,0-2 0,0 0 1,1-1-121,-1 0 0,6-3 0,-2 0 0,4-1 155,4 0 0,-3-2 0,4-5 0</inkml:trace>
  <inkml:trace contextRef="#ctx0" brushRef="#br0" timeOffset="48">22446 10563 7563,'-1'-7'-42,"-2"5"1,-2 3-1,0 4 1,0 1-1,1 3 1,0 3 0,1 2-1,0 2 1,1 2-1,-1 1 1,-1 0 267,2 0-226,0-5 1,2 7-1,0-3 1,0 1 0,0-2-1,0 0 1,2-3-1,0-2 1,3 0 0,2-2-1,0-1 1,1-3-1,-1-1 1,2-2 0,1-2-19,2-1 1,-1 0 0,2-1 0,1-3 0,1-2 0,-1-2 0,-2 0 0,0 0 0,-1-3 0,-1 0 0,-1 1 0,-2 1 0,-1 1 5,0 0 1,-3 1 0,2 1 0,-1 0-1,-1 2 1,0 3 0,-2 6 11,-1 3 1,0 4 0,0-1 0,0 1 0,0 0 0,0 2 0,0 1-1,0-1 1,0-1 0,0-2 0,0 1 0,0 0 0,0 2 0,0 1-36,0-1 0,0-1 1,0-2-1,0 1 1,0-1-1,0 1 1,0-1-1,0 0 1,0 1-1,0-1 1,0 0-1,0 1 35,0-1 0,0 1 0,-5-1 0,-1 0 0</inkml:trace>
  <inkml:trace contextRef="#ctx0" brushRef="#br0" timeOffset="49">22628 10346 7776,'8'-1'-72,"-2"-3"0,-1-3 1,-2-3-1,-2-2 0,-1 1 1,0-1-1,-1 1 0,-2 0 1,-2 1-1,0 1 1,-1 1 83,-1-1 0,4 4 1,-5 0-1,-1 1 1,-1-1-1,-1 0 0,-1 0 1,1 3-1,-1 0 1,1 4-1,0 0 0,-1 3 1,1 2-22,0 1 1,-1 3 0,1 0 0,-2 0 0,-1 1 0,-1-1 0,0 2 0,0 1 0,-2 1 0,1 0 0,-1 0 0,2 0 0,0 0 0,0 1 0,0-1 25,-2-1 1,5 2-1,-5-1 1,2 1 0,0-1-1,1 0 1,0 0 0,1 0-1,1 0 1,2-1-1,-1-1 1,1-2 0,-1 2-1,1 1 1,1 1-2,1-1 0,5 0 0,-4 0 0,1 2 1,1 1-1,-1-1 0,0-1 0,0 1 0,1 0 1,0 0-1,3 1 0,0-2 0,2 0 1,0 2-1,0-1 0,0 2-21,0-1 1,0-3 0,2 2-1,0-3 1,3 1 0,0 2-1,1-1 1,1 0 0,0 0-1,1-1 1,-2-1 0,1-1-1,-1 2 1,2 1 0,-1-1 4,1-1 0,-2 0 0,3 1 0,-2 1 0,1 0 0,0 0 0,-1 0 0,1-1 0,-1-1 0,1-2 0,1 1 0,1-1 0,1 0 0,-1 1 0,1-1-3,0 0 0,-6-3 0,6-2 1,0 1-1,0-2 0,3 1 0,1-1 1,-1 1-1,0 0 0,0-1 0,1-2 1,0 1-1,0 0 0,0-2 0,-1 0-31,-1-2 0,2 0 0,2 0 0,-1 0 0,1 0 0,-2 0 0,0 0 0,0-2 0,0 0 0,0-3 1,1-1-1,-3-3 0,0 0 0,-1 0-7,-1 1 0,0-3 0,1-4 0,-1 1 0,0 0 0,1 0 0,-1-2 0,1-2 0,-1-1 0,0 0 0,-1 0 0,-1-1 0,-1-2 0,1 0 0,0-1 33,-2 0 1,3-4 0,-3 1 0,0 1-1,0 1 1,-1 1 0,-1 0 0,0 0-1,-1 1 1,0-1 0,1 0 0,0 0 0,0 0-1,-3 1 1,1-1 39,1 0 1,-3 0 0,3 1 0,-3-2 0,-1-2 0,0-1 0,0-1 0,0-1-1,0 1 1,0 0 0,-1 3 0,-2 1 0,-2 1 0,0 0 0,-1 2 8,-1 2 0,4 1 0,-5 4 0,0-2 0,1-1 0,-1 1 0,-1 2 0,-1 1 0,-1 2 1,-1-1-1,1 1 0,0 1 0,-1 1-56,1 1 1,-2 2 0,-1-3-1,-1 3 1,0 1 0,0 1-1,-2 0 1,1-1 0,-2 0 0,2 0-1,-1 3 1,2 0 0,0 2-1,-1 0 1,-1 0-480,1 0 1,-1 0 493,2 0 0,2 5 0,-3 2 0</inkml:trace>
  <inkml:trace contextRef="#ctx0" brushRef="#br0" timeOffset="50">18929 10278 8070,'0'-11'-82,"0"3"0,0 0 0,0 0 1,0-2-1,-1-1 0,-3 3 74,-4 0 0,2 5 1,-2-2-1,-1 2 1,-1-2-1,-1-1 1,0 1-1,-1 3 1,1 1-1,-1 1 1,0 0-1,-2 1 1,-1 1-1,1 3 1,0 2-1,0 3-58,-1 4 1,-2 0 0,3 5 0,-2 1 0,0 1-1,-1 2 1,3 1 0,0 2 0,0 1 0,-1 1-1,1 1 1,3-1 0,2 0 0,3-2 47,1 2 0,1-4 1,4 3-1,0-3 0,0-1 1,0-1-1,0 1 1,0 0-1,0 0 0,0-2 1,0-1-1,0-1 1,0 2-1,1 1 0,2 4 41,0 0 1,5 1-1,-4-4 1,0-1-1,1 1 1,1 0 0,2 0-1,-1-1 1,2 0-1,1-2 1,2-1 0,0 1-1,2 1 1,1-1-1,0-2-5,2-2 0,-3 0 1,5-2-1,1 2 1,2-4-1,0-2 1,1-2-1,0 1 0,1 0 1,1-2-1,2-3 1,-2-3-1,-1-1 1,-1 0-28,0 0 0,-4 0 0,-1 0 0,1-1 0,0-2 0,0-2 0,2-1 0,-1-3 0,0-1 0,-2-1 0,-2-1 0,-1 0 1,1-2-1,-1-3 0,-1 1 4,-2-1 1,0-3-1,-1 1 1,0-1-1,1 0 1,-2 1-1,-1-3 1,-3-2-1,0-4 1,0 1-1,-1-2 1,-3-1-1,1-1 1,-1-2-1,2-1 37,-1 0 0,-2 1 0,-1 1 0,-1 2 0,-2-2 0,-1-1 0,0 0 1,-1 3-1,-1 3 0,-2 3 0,2 2 0,0-1 0,-1 0 0,0 0-4,1 1 1,-5 4 0,4 1 0,-3 2 0,-2-1 0,1-1 0,0 1 0,-1 2-1,1 1 1,-1 2 0,1-2 0,0-1 0,-1-1 0,1 1 0,0 2-30,-1 0 0,1 1 0,-1 1 1,1 1-1,0 1 0,-1 1 0,2-1 1,1 2-1,2 1 0,-2 2 0,-1 1-69,-2-2 0,5 3 1,-1-3-1,-1 3 0,-1 1 1,-1 0 69,-1 0 0,-4 5 0,-2 1 0</inkml:trace>
  <inkml:trace contextRef="#ctx0" brushRef="#br0" timeOffset="51">15423 10608 7723,'-5'-11'-45,"3"-1"1,-6 1-1,-1 1 1,-1 2-1,-1 4 1,-1 3-1,1 1 1,-1 1-1,0 3 1,-2 5-1,-3 4 1,1 2 27,0-1 1,-5 4 0,2-1-1,-2 2 1,-1 0 0,2 1 0,1 2-1,-1-1 1,-2 0 0,1-2-1,1 1 1,2 1 0,0 2 0,2 0-1,-1 0-207,3-1 201,2 1 1,4-1 0,1-1 0,-1 1 0,2 2-1,1 0 1,1 1 0,0 0 0,2 3 0,2 0-1,3 0 1,5-3 0,2 0 0,1 1-13,1 0 0,3 5 1,1-5-1,2-1 1,2 0-1,3-3 0,2 1 1,3 0-1,0 0 1,1-2-1,-1-1 0,1-2 1,0 0-1,2-2 1,-1-1 42,0-5 1,-4 1-1,0-8 1,-1 0 0,-1-2-1,0-1 1,-2 0 0,-2-1-1,-1-3 1,0-3 0,0-4-1,-1-1 1,-2-2 0,-1-3-1,2 0 12,1-4 1,-3-1-1,2-4 1,0-1-1,-2-3 1,0 0-1,2-1 1,-1-2-1,1-3 1,-2 0-1,0-2 1,0-2-1,-1 0 1,-3-3-1,-2 0-22,-1 1 1,-6-1-1,2 4 1,-3-1 0,-1-2-1,0 1 1,0 3 0,-1 2-1,-1-1 1,-5-2-1,-2 0 1,-3 1 0,-1 4-1,-1 2 40,-1 0 0,1 3 0,-5 0 0,0 1 0,0 4 0,0 3 0,-1 3 0,-1 2 0,-2 2 0,0 1 0,0 3 0,0 2 0,1 5 0,-1 1 0,0 2-94,0 0 0,1 5 0,-1 4 0,0 5 0,0 6 0,1 6 0,-1 4 56,0 3 0,0 1 0,1 0 0</inkml:trace>
  <inkml:trace contextRef="#ctx0" brushRef="#br0" timeOffset="52">21513 11712 7619,'0'12'0,"-2"-1"-77,-1 0 1,1 1 0,-1-1 0,1 2 0,2 2 0,0 4 0,2 4 0,0 3 0,3 5 0,1 1-1,3 4 1,1 2 0,2 2 0,-1 2 76,1 0 0,-5-2 0,1 1 0,-1-6 0,0-5 1,-2 0-1,-1-3 0,-1 0 0,0-4 0,-2-4 1,-1-3-1,-1-3 0,-2-3 0,-2-4 0,-1-1-70,-3-2 1,-1-3 69,-1-4 0,-1-2 0,1-6 0</inkml:trace>
  <inkml:trace contextRef="#ctx0" brushRef="#br0" timeOffset="53">21228 12145 6598,'11'-5'30,"5"2"0,0-4 1,3-1-1,4-1 1,3-1-1,2-3 0,1 1 1,0-1-1,3 0 1,1 0-1,1-4 1,-1 1-1,-3-1 0,-3 3-52,-3 2 0,-1 2 1,-2 1-1,-2 2 1,-4 2-1,-2 3 1,-3 2-1,-1 4 1,-2 3-1,1 3 1,0 2-1,-2-1 1,-1 0-1,-2 2 1,-1 1-8,2 1 1,-3 0-1,3-3 1,-3-1 0,0 0-1,2 1 1,1-1-1,-2 1 1,0-4 28,-2-4 0,5-5 0,1-10 0</inkml:trace>
  <inkml:trace contextRef="#ctx0" brushRef="#br0" timeOffset="54">21683 11576 8151,'0'-8'-54,"0"0"0,5 6 0,2-3 0</inkml:trace>
  <inkml:trace contextRef="#ctx0" brushRef="#br0" timeOffset="55">21615 11576 8151,'-5'-12'0,"-3"0"-107,-2-4 0,3 5 0,-1-2 0,-1 6 1,-1 2-1,-1 2 0,-1 3 0,1 4 1,1 4-1,1 2 0,1 2 0,1 4 1,1 1-1,1 2 0,1 0 0,0 0 107,1-1 0,-3 8 0,0-2 0</inkml:trace>
  <inkml:trace contextRef="#ctx0" brushRef="#br0" timeOffset="56">22036 11951 8151,'12'18'-150,"-1"-3"1,-3-1 0,-1 0 0,1 1 0,-1-1 0,0 0 0,-1-1 0,-1-1 0,0-2-148,-2 0 352,-2-4 1,-1-3 0,-1-6 0,-2-6 0,-2-4-1,0-3 1,0-2 0,2-2 0,2-1 0,1 1 0,0 1-1,0-1 1,0 0 0,0 0 0,0 1-43,0-2 0,0 5 0,0 1 0,0 2 0,0 2 0,1-1 1,3 2-1,4 4 0,2 6 0,1 6 0,1 4 0,-1 3-132,0 2 1,5-2 0,-1 3 0,-1-1 0,-2 1 0,1-3 0,1 0 0,1-2 0,-1 0 118,-1-4 0,-2 3 0,0-3 0</inkml:trace>
  <inkml:trace contextRef="#ctx0" brushRef="#br0" timeOffset="57">22503 11837 8130,'-11'0'-24,"3"0"0,0 0 0,0 0 0,-3 0 0,0 0 0,0 0 0,-2 0 1,-1 2-1,-1 1 0,1 4 0,0 0 0,0 1 0,-1 1 0,1 2 1,1 3-65,2 1 1,5 0 0,1-3-1,1 1 1,0 0 0,3 3 0,3-2-1,6-2 1,3 0 0,3-2 0,3-1-1,0-2 1,4 1 0,0-2 0,1-1 69,-3 0 1,2-2 0,-2 3 0,1-1 0,-1-2-1,-4-2 1,-2 0 0,-2 2 0,0 2 0,-5 0 48,-6 0 0,-9 0 0,-6-3 0,1 2 1,0 0-1,0 0 0,-1 0 0,1-1 0,1 1 1,2 0-1,0 0 0,-1 0 0,1-1-31,-1 0 0,6-3 0,2-4 0,3-2 0,1-6 0</inkml:trace>
  <inkml:trace contextRef="#ctx0" brushRef="#br0" timeOffset="58">22833 11496 8151,'-5'-6'-77,"4"1"0,-6 1 1,4 0-1,-5 3 0,-1 3 1,0 7-1,3 5 1,1 5-1,2 2 0,2 4 1,1 1-1,0 4 0,0 3 59,0 1 1,0 1 0,0 0-1,1 0 1,2 1 0,2-3 0,1-2-1,2-2 1,-1-2 0,1-3 0,0-2-1,-2-4 1,-1-2 0,-1-4-1,0 0-480,-2-1 1,-1-3 497,-1-1 0,-5-9 0,-1 0 0</inkml:trace>
  <inkml:trace contextRef="#ctx0" brushRef="#br0" timeOffset="59">22594 11815 8151,'-8'0'92,"2"-2"0,2-1 0,6-4 0,4 0 0,5 0 0,4 1 0,4 1 0,3 0-202,1 2 1,4 1 0,4-1 0,2 0 0,1 0 0,0 2 0,0 1 0,0 0 0,0 0-1,1 0 1,-1 0 0,-1 0 109,-3 0 0,3-5 0,-4-2 0</inkml:trace>
  <inkml:trace contextRef="#ctx0" brushRef="#br0" timeOffset="60">23561 11496 7998,'-10'-5'0,"2"-3"0,0-1 0,0 1-117,2 0 1,0 5-1,2 0 1,-2 4-1,-2 5 1,2 7-1,-1 3 1,2 5-1,0 1 1,3 4-1,-1 1 147,-1 3 1,3 1-1,-3 6 1,3 2 0,1 0-1,1 2 1,2-2 0,2 1-1,0 1 1,1 1 0,-1-2-1,2-2 1,-2-3 0,1 0-1,0-3 1,2-1-1,-2-5-12,-2-2 0,-3-5 0,1-1 1,0-1-1,2-4 0,-2 0 1,-2-3-1,-2-3-86,-2-7 0,-5-6 0,3-5 0,-2-2 0,1 0 1,-2-3-1,0 2 0,0 1 0,2-1 0,-1-2 1,0 3-1,1-1 0,-2 0 0,0-3 135,2 0 0,-4 3 0,5-2 1,-1 4-1,-1 0 0,0 1 1,2 0-1,1-1 0,1 1 0,2 1-10,3 2 0,0 3 1,7 5-1,1 0 0,1 0 1,1 0-1,1 0 1,0 0-1,2 0 0,1 0 1,0 0-1,1 0 0,-1 0 1,0 0-1,0 0-128,0 0 0,0 0 0,-3 0 1,-1 0-1,1 0 0,-1 0 1,0 0-1,1 0 0,-1 0 0,1 0-171,-1 0 1,-5 5 241,-2 3 0,-3-3 0,-1 0 0</inkml:trace>
  <inkml:trace contextRef="#ctx0" brushRef="#br0" timeOffset="61">23675 11655 7629,'-6'0'-199,"1"2"1,6 1-1,3 5 1,2 2-1,2 1 1,-2 1 198,-1-1 0,4 1 0,-3-1 0</inkml:trace>
  <inkml:trace contextRef="#ctx0" brushRef="#br0" timeOffset="62">23732 11883 7997,'12'-6'-112,"-5"-3"0,0 4 1,-2 1-1,-3 3 1,-1 6-1,-1 4 0,0 3 183,0 3 0,0-1 0,0 4 1,0-2-1,0-2 0,0-1 0,0-2 1,0 1-1,0-1 0,2-1-114,1-2 1,2-4 0,4-8-1,-2-4 1,-1-2 0,-1-1-1,1-1 1,-1 1 0,2 0-1,-2-1 1,1 1 0,-1-1-1,0 1 1,-1 0 25,1-1 0,-4 5 1,3 2-1,-3 3 0,-1 7 1,0 4-1,0 3 0,0-1 1,0 0-1,0 1 1,0-1 175,0 1-195,0-1 1,4-3 0,1-1 0,2 1 0,1-2 0,3-2 0,0-3 0,0-2 0,1-3 0,0-3 0,2-4 0,1 0-64,-1 0 0,-1-1 0,-2 1 1,1-1-1,-2 1 0,-1 1 0,-3 4 1,-1 6-1,-2 6 116,-2 4 1,-1 1 0,0 1 0,0-1-18,0 1 0,5-1 0,1 0 0</inkml:trace>
  <inkml:trace contextRef="#ctx0" brushRef="#br0" timeOffset="63">24074 11712 7997,'-7'-1'-93,"2"-2"0,0 1 0,-1 3 1,0 5-1,2 6 0,3 2 0,1 2 12,0 2 1,0 0-1,0 2 1,0-1 0,0 0-1,0 0 1,0-2-1,1 1 81,3 0 0,2 1 0,5 4 0</inkml:trace>
  <inkml:trace contextRef="#ctx0" brushRef="#br0" timeOffset="64">24096 11519 7997,'0'-12'-191,"0"3"1,2 6 0,0 8 0,3 6 0,2 4-1,1 0 191,3 2 0,0 1 0,0 4 0</inkml:trace>
  <inkml:trace contextRef="#ctx0" brushRef="#br0" timeOffset="65">24290 11826 7736,'-8'0'-124,"1"0"1,-2-1 0,-1-2 0,-2-1-1,1 2 122,0 1 0,3 1 0,0 0 0,0 0 0,-2 1 0,-1 3 0,4 3 0,3 3 0,4 2-58,4-1 0,-2 1 0,6-1 0,1 0 0,1 2 0,3 1 0,0 1 0,3-1 0,-2-1 0,-2-2 0,0-1 1,-2-1-1,-1-1 0,-3 0 116,-1 3 1,-1-4 0,-6-1-1,-1 1 1,-5-2 0,-3 0-1,-3-3 1,-1 0 0,1-2 0,1 0-1,2 0 1,-1 0 0,1 0-1,0 0-217,-1 0 1,5 0-1,0-2 1,2-1-1,3-5 161,0-2 0,-3-7 0,-1 0 0</inkml:trace>
  <inkml:trace contextRef="#ctx0" brushRef="#br0" timeOffset="66">24392 11530 7599,'0'11'0,"0"1"-67,0-1 1,0 2-1,0 1 1,0 2 0,0 3-1,0 4 1,0 4-1,2 2 1,0 1 0,2 0-1,0-1 1,0-1-1,-1-1 1,0-2 0,-2-1-1,-1-4 110,0-2 0,4-3 0,0-3 0,0-4 0,-1-4 0,2-8 0,0-4 0,2-4-96,-1 1 0,-2 1 0,2 1 0,-1 4 1,-1 2 71,1 5 0,-2 4 0,4-2 0,2-2 1,1-1-1,2-1 0,-2-1 0,-1-1 1,-3-3 13,-1-2 0,0 1 0,-2-3 0,-1 3 1,-3 1-1,-6 3 0,-3 4 0,0 3 1,1 1-1,2 3 0,-1 1 483,2 1-559,-4 1 0,9-1 0,-3 1 0,1-1 1,1 0-1,-2 1 0,1-1 0,3-1 0,4-1 1,4-3-1,2 0 43,1-4 0,1-1 0,-1-1 0</inkml:trace>
  <inkml:trace contextRef="#ctx0" brushRef="#br0" timeOffset="67">24654 11940 7997,'0'-12'-141,"0"1"0,0 0 0,0-1 1,0 1-1,-1 1 0,-3 2 1,-3 6-1,-4 3 0,1 5 0,1 3 116,2 4 1,-1 1 0,-3-3 0,1 2 0,1 2 0,1 4 0,1 2 0,0 1-1,4-2 1,0-2 0,1-2 0,-2-2 0,3-2 18,3-5 0,3-3 1,4-8-1,-1-3 1,0-5-1,1-3 1,0-4-1,-1-2 1,1-2-1,1-1 0,1-2 1,-1-1-1,-1-2 1,-1-4-1,0-3-3,3-2 0,0-5 1,0 2-1,-1-4 1,-1-1-1,-1-1 1,-1 1-1,0 6 1,-3 4-1,-3 6 1,-1 3 140,0 3 1,-5 13-1,-2 7 1,0 11 0,-1 5-1,1 6 1,-1 2-1,2 5 1,-1 2 0,2 2-1,-1 0 1,1 3-1,0 1 1,2 1-166,2 0 1,1-1 0,0-2 0,0 0 0,0 0 0,0 2 0,1 1 0,2 1 0,2-3 0,1 0 0,3-2 0,1 2 0,0 0 0,-1-2 0,-1-2-1501,1 0 1533,1-4 0,6 4 0,2-6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AFE1D-AF3A-DD40-88E5-8D49A78B8C4A}" type="slidenum">
              <a:rPr lang="en-US"/>
              <a:pPr/>
              <a:t>10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8D638-E1E4-3045-BA4F-266E5FC5654D}" type="slidenum">
              <a:rPr lang="en-US"/>
              <a:pPr/>
              <a:t>11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3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F1FDD-0DA2-1E43-8BFC-F9FBA26B8972}" type="slidenum">
              <a:rPr lang="en-US"/>
              <a:pPr/>
              <a:t>12</a:t>
            </a:fld>
            <a:endParaRPr lang="en-US"/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021C7-FC33-5B45-8618-1470AEAA840D}" type="slidenum">
              <a:rPr lang="en-US"/>
              <a:pPr/>
              <a:t>13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FCD49-E8CA-024B-957D-BBC3088C1FD1}" type="slidenum">
              <a:rPr lang="en-US"/>
              <a:pPr/>
              <a:t>14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9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FCD49-E8CA-024B-957D-BBC3088C1FD1}" type="slidenum">
              <a:rPr lang="en-US"/>
              <a:pPr/>
              <a:t>15</a:t>
            </a:fld>
            <a:endParaRPr lang="en-US"/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9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BBBD6-E71F-7B49-B9A5-2D0EF6519CAC}" type="slidenum">
              <a:rPr lang="en-US"/>
              <a:pPr/>
              <a:t>16</a:t>
            </a:fld>
            <a:endParaRPr lang="en-US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D3B56-A1A0-2041-B3D1-318452E67260}" type="slidenum">
              <a:rPr lang="en-US"/>
              <a:pPr/>
              <a:t>17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07177-952A-5649-BCEF-D8E6BF1BF6B8}" type="slidenum">
              <a:rPr lang="en-US"/>
              <a:pPr/>
              <a:t>18</a:t>
            </a:fld>
            <a:endParaRPr lang="en-US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7FD31-2383-E048-92C6-C4522123C751}" type="slidenum">
              <a:rPr lang="en-US"/>
              <a:pPr/>
              <a:t>19</a:t>
            </a:fld>
            <a:endParaRPr lang="en-US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2E202-5D5B-A543-B293-DDE24868714B}" type="slidenum">
              <a:rPr lang="en-US"/>
              <a:pPr/>
              <a:t>2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F216D-6FAF-F144-8023-72B744062775}" type="slidenum">
              <a:rPr lang="en-US"/>
              <a:pPr/>
              <a:t>20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7BB91-879C-344A-B490-FCB15C055605}" type="slidenum">
              <a:rPr lang="en-US"/>
              <a:pPr/>
              <a:t>21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E92C-A0C6-0740-BC85-68CD485DD2DA}" type="slidenum">
              <a:rPr lang="en-US"/>
              <a:pPr/>
              <a:t>22</a:t>
            </a:fld>
            <a:endParaRPr lang="en-US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8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ADD5B-6292-9F4C-A574-A604E86B0F61}" type="slidenum">
              <a:rPr lang="en-US"/>
              <a:pPr/>
              <a:t>23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4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4B301-835C-1442-88E2-BDDF5647CB41}" type="slidenum">
              <a:rPr lang="en-US"/>
              <a:pPr/>
              <a:t>24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F366-E0B1-034F-AA9C-E8E61D537654}" type="slidenum">
              <a:rPr lang="en-US"/>
              <a:pPr/>
              <a:t>25</a:t>
            </a:fld>
            <a:endParaRPr lang="en-US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9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C95E9-8557-2544-A2E5-49CB5C46F7FE}" type="slidenum">
              <a:rPr lang="en-US"/>
              <a:pPr/>
              <a:t>26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3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06BD-F66D-704C-8E9B-AA17FEEDC489}" type="slidenum">
              <a:rPr lang="en-US"/>
              <a:pPr/>
              <a:t>27</a:t>
            </a:fld>
            <a:endParaRPr lang="en-US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2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84663-7C35-CA49-B0D0-4FECF2390952}" type="slidenum">
              <a:rPr lang="en-US"/>
              <a:pPr/>
              <a:t>28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4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40305-A388-7240-A5E2-A4E7B00996FB}" type="slidenum">
              <a:rPr lang="en-US"/>
              <a:pPr/>
              <a:t>29</a:t>
            </a:fld>
            <a:endParaRPr lang="en-US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DDFF3-4273-5F43-BEEC-91D8E5B1BFF9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15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78C89-1212-A941-8E2D-C40B762BF679}" type="slidenum">
              <a:rPr lang="en-US"/>
              <a:pPr/>
              <a:t>30</a:t>
            </a:fld>
            <a:endParaRPr lang="en-US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3DE37-51A9-3B4B-A142-6BDDADF0DAE5}" type="slidenum">
              <a:rPr lang="en-US"/>
              <a:pPr/>
              <a:t>31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4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282BF-2E3D-DF4B-8B41-B339A6A90D55}" type="slidenum">
              <a:rPr lang="en-US"/>
              <a:pPr/>
              <a:t>32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3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490B2-0863-2D4F-ACF9-AB5685656B2E}" type="slidenum">
              <a:rPr lang="en-US"/>
              <a:pPr/>
              <a:t>4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8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E548-BF6F-254C-83BF-A6FB67A49291}" type="slidenum">
              <a:rPr lang="en-US"/>
              <a:pPr/>
              <a:t>5</a:t>
            </a:fld>
            <a:endParaRPr 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644E4-89EE-EE41-B188-A8C03726F675}" type="slidenum">
              <a:rPr lang="en-US"/>
              <a:pPr/>
              <a:t>6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25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397FE-6931-304D-B001-808EE3DB2999}" type="slidenum">
              <a:rPr lang="en-US"/>
              <a:pPr/>
              <a:t>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2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7227E-96A9-F54D-AB0F-11F024BE8C57}" type="slidenum">
              <a:rPr lang="en-US"/>
              <a:pPr/>
              <a:t>8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77D73E-6395-A547-8056-8C9BAA3E4141}" type="slidenum">
              <a:rPr lang="en-US"/>
              <a:pPr/>
              <a:t>9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81F844C-CE69-5F10-CF68-471712DD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F6BBF0C-E08C-D5C7-8D48-7D47F4A1B3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AutoShape 11">
            <a:extLst>
              <a:ext uri="{FF2B5EF4-FFF2-40B4-BE49-F238E27FC236}">
                <a16:creationId xmlns:a16="http://schemas.microsoft.com/office/drawing/2014/main" id="{5EC42736-9819-89F0-B0ED-5A2DC5EA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0BFA420C-B99F-503D-7795-03ADF9E93C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1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BFS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143000"/>
            <a:ext cx="4143375" cy="5076825"/>
          </a:xfrm>
          <a:noFill/>
          <a:ln/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u </a:t>
            </a:r>
            <a:r>
              <a:rPr lang="en-US" sz="2400" dirty="0">
                <a:sym typeface="Symbol" pitchFamily="-106" charset="2"/>
              </a:rPr>
              <a:t>∈</a:t>
            </a:r>
            <a:r>
              <a:rPr lang="en-US" sz="2400" dirty="0"/>
              <a:t> V - {s}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color[u] </a:t>
            </a:r>
            <a:r>
              <a:rPr lang="en-US" sz="2400" dirty="0">
                <a:sym typeface="Symbol" pitchFamily="-106" charset="2"/>
              </a:rPr>
              <a:t>← </a:t>
            </a:r>
            <a:r>
              <a:rPr lang="en-US" sz="2000" dirty="0">
                <a:sym typeface="Symbol" pitchFamily="-106" charset="2"/>
              </a:rPr>
              <a:t>WHITE</a:t>
            </a:r>
            <a:endParaRPr lang="en-US" sz="20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/>
              <a:t>d[u]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sym typeface="Symbol" pitchFamily="-106" charset="2"/>
              </a:rPr>
              <a:t>𝛑[u] =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color[s] ← </a:t>
            </a:r>
            <a:r>
              <a:rPr lang="en-US" sz="20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𝛑[s] =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Q </a:t>
            </a:r>
            <a:r>
              <a:rPr lang="en-US" sz="2400" dirty="0">
                <a:sym typeface="Symbol" pitchFamily="-106" charset="2"/>
              </a:rPr>
              <a:t>← ∅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Q ←  ENQUEUE(Q, s)</a:t>
            </a:r>
          </a:p>
        </p:txBody>
      </p:sp>
      <p:sp>
        <p:nvSpPr>
          <p:cNvPr id="685060" name="AutoShape 4"/>
          <p:cNvSpPr>
            <a:spLocks/>
          </p:cNvSpPr>
          <p:nvPr/>
        </p:nvSpPr>
        <p:spPr bwMode="auto">
          <a:xfrm>
            <a:off x="5095875" y="1219200"/>
            <a:ext cx="152400" cy="19812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5476875" y="1905000"/>
            <a:ext cx="110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O(|V|)</a:t>
            </a:r>
          </a:p>
        </p:txBody>
      </p:sp>
      <p:sp>
        <p:nvSpPr>
          <p:cNvPr id="685062" name="AutoShape 6"/>
          <p:cNvSpPr>
            <a:spLocks/>
          </p:cNvSpPr>
          <p:nvPr/>
        </p:nvSpPr>
        <p:spPr bwMode="auto">
          <a:xfrm>
            <a:off x="5095875" y="3429000"/>
            <a:ext cx="152400" cy="2286000"/>
          </a:xfrm>
          <a:prstGeom prst="rightBrace">
            <a:avLst>
              <a:gd name="adj1" fmla="val 1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5400675" y="434340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1630F-A6E7-5C4A-88C5-3ABA3110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0" grpId="0" animBg="1"/>
      <p:bldP spid="685061" grpId="0"/>
      <p:bldP spid="685062" grpId="0" animBg="1"/>
      <p:bldP spid="685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BFS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5556250" y="175260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5556250" y="4890780"/>
            <a:ext cx="792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(1)</a:t>
            </a:r>
          </a:p>
        </p:txBody>
      </p:sp>
      <p:sp>
        <p:nvSpPr>
          <p:cNvPr id="686086" name="Line 6"/>
          <p:cNvSpPr>
            <a:spLocks noChangeShapeType="1"/>
          </p:cNvSpPr>
          <p:nvPr/>
        </p:nvSpPr>
        <p:spPr bwMode="auto">
          <a:xfrm flipH="1">
            <a:off x="5105400" y="511938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087" name="Line 7"/>
          <p:cNvSpPr>
            <a:spLocks noChangeShapeType="1"/>
          </p:cNvSpPr>
          <p:nvPr/>
        </p:nvSpPr>
        <p:spPr bwMode="auto">
          <a:xfrm flipH="1">
            <a:off x="4419600" y="1981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6088" name="Group 8"/>
          <p:cNvGrpSpPr>
            <a:grpSpLocks/>
          </p:cNvGrpSpPr>
          <p:nvPr/>
        </p:nvGrpSpPr>
        <p:grpSpPr bwMode="auto">
          <a:xfrm>
            <a:off x="3795423" y="1548555"/>
            <a:ext cx="5382698" cy="3398838"/>
            <a:chOff x="2186" y="966"/>
            <a:chExt cx="3606" cy="2141"/>
          </a:xfrm>
        </p:grpSpPr>
        <p:sp>
          <p:nvSpPr>
            <p:cNvPr id="686089" name="Line 9"/>
            <p:cNvSpPr>
              <a:spLocks noChangeShapeType="1"/>
            </p:cNvSpPr>
            <p:nvPr/>
          </p:nvSpPr>
          <p:spPr bwMode="auto">
            <a:xfrm flipH="1">
              <a:off x="2784" y="15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090" name="Text Box 10"/>
            <p:cNvSpPr txBox="1">
              <a:spLocks noChangeArrowheads="1"/>
            </p:cNvSpPr>
            <p:nvPr/>
          </p:nvSpPr>
          <p:spPr bwMode="auto">
            <a:xfrm>
              <a:off x="3529" y="1440"/>
              <a:ext cx="2263" cy="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Scan </a:t>
              </a:r>
              <a:r>
                <a:rPr lang="en-US" sz="2000" dirty="0" err="1">
                  <a:latin typeface="Century Gothic" charset="0"/>
                  <a:ea typeface="Century Gothic" charset="0"/>
                  <a:cs typeface="Century Gothic" charset="0"/>
                </a:rPr>
                <a:t>Adj</a:t>
              </a:r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[u] for all vertices u in the graph</a:t>
              </a:r>
            </a:p>
            <a:p>
              <a:pPr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Each vertex u is processed only once</a:t>
              </a:r>
              <a:r>
                <a:rPr lang="en-US" i="1" dirty="0">
                  <a:latin typeface="Century Gothic" charset="0"/>
                  <a:ea typeface="Century Gothic" charset="0"/>
                  <a:cs typeface="Century Gothic" charset="0"/>
                </a:rPr>
                <a:t>,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when the vertex is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dequeued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  <a:p>
              <a:pPr lvl="1"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Sum of lengths of all adjacency lists = </a:t>
              </a:r>
              <a:r>
                <a:rPr lang="el-GR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Θ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(|E|)</a:t>
              </a:r>
            </a:p>
            <a:p>
              <a:pPr lvl="1">
                <a:buFontTx/>
                <a:buChar char="•"/>
              </a:pP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  <a:sym typeface="Symbol" pitchFamily="-106" charset="2"/>
                </a:rPr>
                <a:t> Scanning operations: O(|E|)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186" y="967"/>
              <a:ext cx="213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4315" y="966"/>
              <a:ext cx="5" cy="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609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33400" y="5715000"/>
            <a:ext cx="8229600" cy="76676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>
                <a:sym typeface="Symbol" pitchFamily="-106" charset="2"/>
              </a:rPr>
              <a:t>Total running time for BFS = O(|V| + |E|)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5C769-8780-3443-8EE8-94CFD50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4" grpId="0"/>
      <p:bldP spid="686085" grpId="0"/>
      <p:bldP spid="686086" grpId="0" animBg="1"/>
      <p:bldP spid="686087" grpId="0" animBg="1"/>
      <p:bldP spid="68609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Paths Property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04255" cy="1984375"/>
          </a:xfrm>
        </p:spPr>
        <p:txBody>
          <a:bodyPr/>
          <a:lstStyle/>
          <a:p>
            <a:r>
              <a:rPr lang="en-US" dirty="0"/>
              <a:t>BFS finds the shortest-path distance from the source vertex </a:t>
            </a:r>
            <a:r>
              <a:rPr lang="en-US" dirty="0">
                <a:latin typeface="Comic Sans MS" pitchFamily="-106" charset="0"/>
              </a:rPr>
              <a:t>s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 V</a:t>
            </a:r>
            <a:r>
              <a:rPr lang="en-US" dirty="0">
                <a:sym typeface="Symbol" pitchFamily="-106" charset="2"/>
              </a:rPr>
              <a:t> to each node in the graph</a:t>
            </a:r>
            <a:endParaRPr lang="en-US" dirty="0">
              <a:latin typeface="Comic Sans MS" pitchFamily="-106" charset="0"/>
              <a:sym typeface="Symbol" pitchFamily="-106" charset="2"/>
            </a:endParaRPr>
          </a:p>
          <a:p>
            <a:r>
              <a:rPr lang="en-US" dirty="0">
                <a:sym typeface="Symbol" pitchFamily="-106" charset="2"/>
              </a:rPr>
              <a:t>Shortest-path distance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𝛅(s, u)</a:t>
            </a:r>
          </a:p>
          <a:p>
            <a:pPr lvl="1"/>
            <a:r>
              <a:rPr lang="en-US" dirty="0">
                <a:sym typeface="Symbol" pitchFamily="-106" charset="2"/>
              </a:rPr>
              <a:t>Minimum number of edges in any path from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s</a:t>
            </a:r>
            <a:r>
              <a:rPr lang="en-US" dirty="0">
                <a:sym typeface="Symbol" pitchFamily="-106" charset="2"/>
              </a:rPr>
              <a:t>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00375" y="3709988"/>
            <a:ext cx="3281363" cy="2352675"/>
            <a:chOff x="3986" y="2968"/>
            <a:chExt cx="1366" cy="976"/>
          </a:xfrm>
        </p:grpSpPr>
        <p:sp>
          <p:nvSpPr>
            <p:cNvPr id="687109" name="Text Box 5"/>
            <p:cNvSpPr txBox="1">
              <a:spLocks noChangeArrowheads="1"/>
            </p:cNvSpPr>
            <p:nvPr/>
          </p:nvSpPr>
          <p:spPr bwMode="auto">
            <a:xfrm>
              <a:off x="4005" y="2968"/>
              <a:ext cx="10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7110" name="Text Box 6"/>
            <p:cNvSpPr txBox="1">
              <a:spLocks noChangeArrowheads="1"/>
            </p:cNvSpPr>
            <p:nvPr/>
          </p:nvSpPr>
          <p:spPr bwMode="auto">
            <a:xfrm>
              <a:off x="4379" y="29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 s</a:t>
              </a:r>
            </a:p>
          </p:txBody>
        </p:sp>
        <p:sp>
          <p:nvSpPr>
            <p:cNvPr id="687111" name="Text Box 7"/>
            <p:cNvSpPr txBox="1">
              <a:spLocks noChangeArrowheads="1"/>
            </p:cNvSpPr>
            <p:nvPr/>
          </p:nvSpPr>
          <p:spPr bwMode="auto">
            <a:xfrm>
              <a:off x="4757" y="2968"/>
              <a:ext cx="15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 t</a:t>
              </a:r>
            </a:p>
          </p:txBody>
        </p:sp>
        <p:sp>
          <p:nvSpPr>
            <p:cNvPr id="687112" name="Text Box 8"/>
            <p:cNvSpPr txBox="1">
              <a:spLocks noChangeArrowheads="1"/>
            </p:cNvSpPr>
            <p:nvPr/>
          </p:nvSpPr>
          <p:spPr bwMode="auto">
            <a:xfrm>
              <a:off x="5135" y="2968"/>
              <a:ext cx="14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u</a:t>
              </a:r>
            </a:p>
          </p:txBody>
        </p:sp>
        <p:sp>
          <p:nvSpPr>
            <p:cNvPr id="687113" name="Oval 9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7114" name="Oval 10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7115" name="Oval 11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16" name="Oval 12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7117" name="Oval 13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18" name="Oval 14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7119" name="Oval 15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7120" name="Oval 16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7121" name="Text Box 17"/>
            <p:cNvSpPr txBox="1">
              <a:spLocks noChangeArrowheads="1"/>
            </p:cNvSpPr>
            <p:nvPr/>
          </p:nvSpPr>
          <p:spPr bwMode="auto">
            <a:xfrm>
              <a:off x="3998" y="3792"/>
              <a:ext cx="11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7122" name="Text Box 18"/>
            <p:cNvSpPr txBox="1">
              <a:spLocks noChangeArrowheads="1"/>
            </p:cNvSpPr>
            <p:nvPr/>
          </p:nvSpPr>
          <p:spPr bwMode="auto">
            <a:xfrm>
              <a:off x="4365" y="3792"/>
              <a:ext cx="14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7123" name="Text Box 19"/>
            <p:cNvSpPr txBox="1">
              <a:spLocks noChangeArrowheads="1"/>
            </p:cNvSpPr>
            <p:nvPr/>
          </p:nvSpPr>
          <p:spPr bwMode="auto">
            <a:xfrm>
              <a:off x="4768" y="3792"/>
              <a:ext cx="11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7124" name="Text Box 20"/>
            <p:cNvSpPr txBox="1">
              <a:spLocks noChangeArrowheads="1"/>
            </p:cNvSpPr>
            <p:nvPr/>
          </p:nvSpPr>
          <p:spPr bwMode="auto">
            <a:xfrm>
              <a:off x="5133" y="3792"/>
              <a:ext cx="1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 y</a:t>
              </a:r>
            </a:p>
          </p:txBody>
        </p:sp>
        <p:sp>
          <p:nvSpPr>
            <p:cNvPr id="687125" name="Line 21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6" name="Line 22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7" name="Line 23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8" name="Line 24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29" name="Line 25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0" name="Line 26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1" name="Line 27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2" name="Line 28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3" name="Line 29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134" name="Line 30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7135" name="Text Box 31"/>
          <p:cNvSpPr txBox="1">
            <a:spLocks noChangeArrowheads="1"/>
          </p:cNvSpPr>
          <p:nvPr/>
        </p:nvSpPr>
        <p:spPr bwMode="auto">
          <a:xfrm>
            <a:off x="3816350" y="34686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4C5C-1D52-104F-B0D0-D89D2D8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990600"/>
            <a:ext cx="8716962" cy="5654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Input:</a:t>
            </a:r>
          </a:p>
          <a:p>
            <a:pPr lvl="1">
              <a:lnSpc>
                <a:spcPct val="120000"/>
              </a:lnSpc>
            </a:pPr>
            <a:r>
              <a:rPr lang="en-US"/>
              <a:t>G</a:t>
            </a:r>
            <a:r>
              <a:rPr lang="en-US">
                <a:latin typeface="Comic Sans MS" pitchFamily="-106" charset="0"/>
              </a:rPr>
              <a:t> = (V, E)</a:t>
            </a:r>
            <a:r>
              <a:rPr lang="en-US"/>
              <a:t> (No source vertex given!)</a:t>
            </a:r>
          </a:p>
          <a:p>
            <a:pPr>
              <a:lnSpc>
                <a:spcPct val="120000"/>
              </a:lnSpc>
            </a:pPr>
            <a:r>
              <a:rPr lang="en-US" b="1"/>
              <a:t>Goal</a:t>
            </a:r>
            <a:r>
              <a:rPr lang="en-US"/>
              <a:t>:</a:t>
            </a:r>
          </a:p>
          <a:p>
            <a:pPr lvl="1">
              <a:lnSpc>
                <a:spcPct val="120000"/>
              </a:lnSpc>
            </a:pPr>
            <a:r>
              <a:rPr lang="en-US"/>
              <a:t>Explore the edges of G to “discover” every vertex in </a:t>
            </a:r>
            <a:r>
              <a:rPr lang="en-US">
                <a:latin typeface="Comic Sans MS" pitchFamily="-106" charset="0"/>
              </a:rPr>
              <a:t>V </a:t>
            </a:r>
            <a:r>
              <a:rPr lang="en-US"/>
              <a:t>starting at the most current visited node</a:t>
            </a:r>
          </a:p>
          <a:p>
            <a:pPr lvl="1">
              <a:lnSpc>
                <a:spcPct val="120000"/>
              </a:lnSpc>
            </a:pPr>
            <a:r>
              <a:rPr lang="en-US"/>
              <a:t>Search may be repeated from multiple sources</a:t>
            </a:r>
          </a:p>
          <a:p>
            <a:pPr>
              <a:lnSpc>
                <a:spcPct val="120000"/>
              </a:lnSpc>
            </a:pPr>
            <a:r>
              <a:rPr lang="en-US" b="1"/>
              <a:t>Output: </a:t>
            </a:r>
          </a:p>
          <a:p>
            <a:pPr lvl="1">
              <a:lnSpc>
                <a:spcPct val="120000"/>
              </a:lnSpc>
            </a:pPr>
            <a:r>
              <a:rPr lang="en-US"/>
              <a:t>2 </a:t>
            </a:r>
            <a:r>
              <a:rPr lang="en-US" b="1"/>
              <a:t>timestamps </a:t>
            </a:r>
            <a:r>
              <a:rPr lang="en-US"/>
              <a:t>on each vertex:</a:t>
            </a:r>
          </a:p>
          <a:p>
            <a:pPr lvl="2">
              <a:lnSpc>
                <a:spcPct val="120000"/>
              </a:lnSpc>
            </a:pPr>
            <a:r>
              <a:rPr lang="en-US">
                <a:latin typeface="Comic Sans MS" pitchFamily="-106" charset="0"/>
              </a:rPr>
              <a:t>d[v]</a:t>
            </a:r>
            <a:r>
              <a:rPr lang="en-US"/>
              <a:t> = discovery time</a:t>
            </a:r>
          </a:p>
          <a:p>
            <a:pPr lvl="2">
              <a:lnSpc>
                <a:spcPct val="120000"/>
              </a:lnSpc>
            </a:pPr>
            <a:r>
              <a:rPr lang="en-US">
                <a:latin typeface="Comic Sans MS" pitchFamily="-106" charset="0"/>
              </a:rPr>
              <a:t>f[v]</a:t>
            </a:r>
            <a:r>
              <a:rPr lang="en-US"/>
              <a:t> = finishing time (done with examining </a:t>
            </a:r>
            <a:r>
              <a:rPr lang="en-US">
                <a:latin typeface="Comic Sans MS" pitchFamily="-106" charset="0"/>
              </a:rPr>
              <a:t>v</a:t>
            </a:r>
            <a:r>
              <a:rPr lang="en-US"/>
              <a:t>’s adjacency list)</a:t>
            </a:r>
          </a:p>
          <a:p>
            <a:pPr lvl="1">
              <a:lnSpc>
                <a:spcPct val="120000"/>
              </a:lnSpc>
            </a:pPr>
            <a:r>
              <a:rPr lang="en-US"/>
              <a:t>Depth-first forest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3813" y="1282700"/>
            <a:ext cx="2159000" cy="1376363"/>
            <a:chOff x="828" y="2753"/>
            <a:chExt cx="1360" cy="867"/>
          </a:xfrm>
        </p:grpSpPr>
        <p:sp>
          <p:nvSpPr>
            <p:cNvPr id="68813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813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813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813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813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814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E90F-C3F7-1546-B92C-025194C8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135063"/>
            <a:ext cx="6835775" cy="22844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Search “deeper” in the graph whenever possible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Edges are explored out of the most recently discovered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that still has unexplored edges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309563" y="3328988"/>
            <a:ext cx="883443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After all edges of v have been explored, the search “backtracks” from the parent of v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The process continues until all vertices reachable from the original source have been discovered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If undiscovered vertices remain, choose one of them as a new source and repeat the search from that vertex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DFS creates a “depth-first forest”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8150" y="1374775"/>
            <a:ext cx="2159000" cy="1376363"/>
            <a:chOff x="828" y="2753"/>
            <a:chExt cx="1360" cy="867"/>
          </a:xfrm>
        </p:grpSpPr>
        <p:sp>
          <p:nvSpPr>
            <p:cNvPr id="689158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9159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9160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9161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9162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3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4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5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6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9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0" name="Oval 18"/>
          <p:cNvSpPr>
            <a:spLocks noChangeArrowheads="1"/>
          </p:cNvSpPr>
          <p:nvPr/>
        </p:nvSpPr>
        <p:spPr bwMode="auto">
          <a:xfrm>
            <a:off x="6796088" y="1370013"/>
            <a:ext cx="442912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245350" y="1373188"/>
            <a:ext cx="1003300" cy="414337"/>
            <a:chOff x="4216" y="916"/>
            <a:chExt cx="632" cy="261"/>
          </a:xfrm>
        </p:grpSpPr>
        <p:sp>
          <p:nvSpPr>
            <p:cNvPr id="689172" name="Oval 20"/>
            <p:cNvSpPr>
              <a:spLocks noChangeArrowheads="1"/>
            </p:cNvSpPr>
            <p:nvPr/>
          </p:nvSpPr>
          <p:spPr bwMode="auto">
            <a:xfrm>
              <a:off x="4569" y="916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>
              <a:off x="4216" y="1032"/>
              <a:ext cx="360" cy="0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791325" y="1733550"/>
            <a:ext cx="1090613" cy="1017588"/>
            <a:chOff x="3930" y="1143"/>
            <a:chExt cx="687" cy="641"/>
          </a:xfrm>
        </p:grpSpPr>
        <p:sp>
          <p:nvSpPr>
            <p:cNvPr id="689175" name="Oval 23"/>
            <p:cNvSpPr>
              <a:spLocks noChangeArrowheads="1"/>
            </p:cNvSpPr>
            <p:nvPr/>
          </p:nvSpPr>
          <p:spPr bwMode="auto">
            <a:xfrm>
              <a:off x="3930" y="1523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6" name="Line 24"/>
            <p:cNvSpPr>
              <a:spLocks noChangeShapeType="1"/>
            </p:cNvSpPr>
            <p:nvPr/>
          </p:nvSpPr>
          <p:spPr bwMode="auto">
            <a:xfrm flipH="1">
              <a:off x="4176" y="1143"/>
              <a:ext cx="441" cy="414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7" name="Oval 25"/>
          <p:cNvSpPr>
            <a:spLocks noChangeArrowheads="1"/>
          </p:cNvSpPr>
          <p:nvPr/>
        </p:nvSpPr>
        <p:spPr bwMode="auto">
          <a:xfrm>
            <a:off x="8505825" y="1843088"/>
            <a:ext cx="442913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805738" y="2205038"/>
            <a:ext cx="776287" cy="554037"/>
            <a:chOff x="4569" y="1440"/>
            <a:chExt cx="489" cy="349"/>
          </a:xfrm>
        </p:grpSpPr>
        <p:sp>
          <p:nvSpPr>
            <p:cNvPr id="689179" name="Oval 27"/>
            <p:cNvSpPr>
              <a:spLocks noChangeArrowheads="1"/>
            </p:cNvSpPr>
            <p:nvPr/>
          </p:nvSpPr>
          <p:spPr bwMode="auto">
            <a:xfrm>
              <a:off x="4569" y="1528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80" name="Line 28"/>
            <p:cNvSpPr>
              <a:spLocks noChangeShapeType="1"/>
            </p:cNvSpPr>
            <p:nvPr/>
          </p:nvSpPr>
          <p:spPr bwMode="auto">
            <a:xfrm flipV="1">
              <a:off x="4838" y="1440"/>
              <a:ext cx="220" cy="158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D796-8C32-2249-B706-D1491C4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418A54-71AC-FE16-40C7-B3C164CD959B}"/>
                  </a:ext>
                </a:extLst>
              </p14:cNvPr>
              <p14:cNvContentPartPr/>
              <p14:nvPr/>
            </p14:nvContentPartPr>
            <p14:xfrm>
              <a:off x="6636240" y="695160"/>
              <a:ext cx="2336400" cy="219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18A54-71AC-FE16-40C7-B3C164CD9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040" y="678960"/>
                <a:ext cx="2368800" cy="22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74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0" grpId="0" animBg="1"/>
      <p:bldP spid="6891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135063"/>
            <a:ext cx="6835775" cy="22844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Search “deeper” in the graph whenever possible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Edges are explored out of the most recently discovered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that still has unexplored edges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309563" y="3328988"/>
            <a:ext cx="883443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After all edges of v have been explored, the search “backtracks” from the parent of v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The process continues until all vertices reachable from the original source have been discovered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If undiscovered vertices remain, choose one of them as a new source and repeat the search from that vertex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262626"/>
                </a:solidFill>
                <a:latin typeface="Century Gothic"/>
                <a:cs typeface="Century Gothic"/>
              </a:rPr>
              <a:t>DFS creates a “depth-first forest”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8150" y="1374775"/>
            <a:ext cx="2159000" cy="1376363"/>
            <a:chOff x="828" y="2753"/>
            <a:chExt cx="1360" cy="867"/>
          </a:xfrm>
        </p:grpSpPr>
        <p:sp>
          <p:nvSpPr>
            <p:cNvPr id="689158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9159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9160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9161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9162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3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4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5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6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9167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8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69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0" name="Oval 18"/>
          <p:cNvSpPr>
            <a:spLocks noChangeArrowheads="1"/>
          </p:cNvSpPr>
          <p:nvPr/>
        </p:nvSpPr>
        <p:spPr bwMode="auto">
          <a:xfrm>
            <a:off x="6796088" y="1370013"/>
            <a:ext cx="442912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245350" y="1373188"/>
            <a:ext cx="1003300" cy="414337"/>
            <a:chOff x="4216" y="916"/>
            <a:chExt cx="632" cy="261"/>
          </a:xfrm>
        </p:grpSpPr>
        <p:sp>
          <p:nvSpPr>
            <p:cNvPr id="689172" name="Oval 20"/>
            <p:cNvSpPr>
              <a:spLocks noChangeArrowheads="1"/>
            </p:cNvSpPr>
            <p:nvPr/>
          </p:nvSpPr>
          <p:spPr bwMode="auto">
            <a:xfrm>
              <a:off x="4569" y="916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3" name="Line 21"/>
            <p:cNvSpPr>
              <a:spLocks noChangeShapeType="1"/>
            </p:cNvSpPr>
            <p:nvPr/>
          </p:nvSpPr>
          <p:spPr bwMode="auto">
            <a:xfrm>
              <a:off x="4216" y="1032"/>
              <a:ext cx="360" cy="0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791325" y="1733550"/>
            <a:ext cx="1090613" cy="1017588"/>
            <a:chOff x="3930" y="1143"/>
            <a:chExt cx="687" cy="641"/>
          </a:xfrm>
        </p:grpSpPr>
        <p:sp>
          <p:nvSpPr>
            <p:cNvPr id="689175" name="Oval 23"/>
            <p:cNvSpPr>
              <a:spLocks noChangeArrowheads="1"/>
            </p:cNvSpPr>
            <p:nvPr/>
          </p:nvSpPr>
          <p:spPr bwMode="auto">
            <a:xfrm>
              <a:off x="3930" y="1523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76" name="Line 24"/>
            <p:cNvSpPr>
              <a:spLocks noChangeShapeType="1"/>
            </p:cNvSpPr>
            <p:nvPr/>
          </p:nvSpPr>
          <p:spPr bwMode="auto">
            <a:xfrm flipH="1">
              <a:off x="4176" y="1143"/>
              <a:ext cx="441" cy="414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177" name="Oval 25"/>
          <p:cNvSpPr>
            <a:spLocks noChangeArrowheads="1"/>
          </p:cNvSpPr>
          <p:nvPr/>
        </p:nvSpPr>
        <p:spPr bwMode="auto">
          <a:xfrm>
            <a:off x="8505825" y="1843088"/>
            <a:ext cx="442913" cy="414337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805738" y="2205038"/>
            <a:ext cx="776287" cy="554037"/>
            <a:chOff x="4569" y="1440"/>
            <a:chExt cx="489" cy="349"/>
          </a:xfrm>
        </p:grpSpPr>
        <p:sp>
          <p:nvSpPr>
            <p:cNvPr id="689179" name="Oval 27"/>
            <p:cNvSpPr>
              <a:spLocks noChangeArrowheads="1"/>
            </p:cNvSpPr>
            <p:nvPr/>
          </p:nvSpPr>
          <p:spPr bwMode="auto">
            <a:xfrm>
              <a:off x="4569" y="1528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180" name="Line 28"/>
            <p:cNvSpPr>
              <a:spLocks noChangeShapeType="1"/>
            </p:cNvSpPr>
            <p:nvPr/>
          </p:nvSpPr>
          <p:spPr bwMode="auto">
            <a:xfrm flipV="1">
              <a:off x="4838" y="1440"/>
              <a:ext cx="220" cy="158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D796-8C32-2249-B706-D1491C44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70" grpId="0" animBg="1"/>
      <p:bldP spid="6891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Additional Data Structures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319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Global variable: time-step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Incremented when nodes are discovered/finished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-106" charset="0"/>
              </a:rPr>
              <a:t>color[u] </a:t>
            </a:r>
            <a:r>
              <a:rPr lang="en-US" dirty="0"/>
              <a:t>– similar to BFS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White before discovery, gray while processing and black when finished processing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𝛑[u]</a:t>
            </a:r>
            <a:r>
              <a:rPr lang="en-US" dirty="0">
                <a:sym typeface="Symbol" pitchFamily="-106" charset="2"/>
              </a:rPr>
              <a:t> – predecessor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-106" charset="0"/>
              </a:rPr>
              <a:t>d[u], f[u]</a:t>
            </a:r>
            <a:r>
              <a:rPr lang="en-US" dirty="0"/>
              <a:t> – discovery and finish times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2463" y="4860925"/>
            <a:ext cx="8039099" cy="1389063"/>
            <a:chOff x="411" y="2852"/>
            <a:chExt cx="5064" cy="875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panose="020B0502020202020204" pitchFamily="34" charset="0"/>
                </a:rPr>
                <a:t>GRAY</a:t>
              </a:r>
            </a:p>
          </p:txBody>
        </p:sp>
        <p:sp>
          <p:nvSpPr>
            <p:cNvPr id="690182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183" name="Text Box 7"/>
            <p:cNvSpPr txBox="1">
              <a:spLocks noChangeArrowheads="1"/>
            </p:cNvSpPr>
            <p:nvPr/>
          </p:nvSpPr>
          <p:spPr bwMode="auto">
            <a:xfrm>
              <a:off x="941" y="3251"/>
              <a:ext cx="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WHITE</a:t>
              </a:r>
            </a:p>
          </p:txBody>
        </p:sp>
        <p:sp>
          <p:nvSpPr>
            <p:cNvPr id="690184" name="Text Box 8"/>
            <p:cNvSpPr txBox="1">
              <a:spLocks noChangeArrowheads="1"/>
            </p:cNvSpPr>
            <p:nvPr/>
          </p:nvSpPr>
          <p:spPr bwMode="auto">
            <a:xfrm>
              <a:off x="3832" y="324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BLACK</a:t>
              </a:r>
            </a:p>
          </p:txBody>
        </p:sp>
        <p:sp>
          <p:nvSpPr>
            <p:cNvPr id="690185" name="Text Box 9"/>
            <p:cNvSpPr txBox="1">
              <a:spLocks noChangeArrowheads="1"/>
            </p:cNvSpPr>
            <p:nvPr/>
          </p:nvSpPr>
          <p:spPr bwMode="auto">
            <a:xfrm>
              <a:off x="411" y="34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690186" name="Text Box 10"/>
            <p:cNvSpPr txBox="1">
              <a:spLocks noChangeArrowheads="1"/>
            </p:cNvSpPr>
            <p:nvPr/>
          </p:nvSpPr>
          <p:spPr bwMode="auto">
            <a:xfrm>
              <a:off x="4980" y="3494"/>
              <a:ext cx="4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2|V|</a:t>
              </a:r>
            </a:p>
          </p:txBody>
        </p:sp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1749" y="3494"/>
              <a:ext cx="4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d[u]</a:t>
              </a:r>
            </a:p>
          </p:txBody>
        </p:sp>
        <p:sp>
          <p:nvSpPr>
            <p:cNvPr id="690188" name="Text Box 12"/>
            <p:cNvSpPr txBox="1">
              <a:spLocks noChangeArrowheads="1"/>
            </p:cNvSpPr>
            <p:nvPr/>
          </p:nvSpPr>
          <p:spPr bwMode="auto">
            <a:xfrm>
              <a:off x="3190" y="3494"/>
              <a:ext cx="35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panose="020B0502020202020204" pitchFamily="34" charset="0"/>
                </a:rPr>
                <a:t>f[u]</a:t>
              </a:r>
            </a:p>
          </p:txBody>
        </p:sp>
        <p:sp>
          <p:nvSpPr>
            <p:cNvPr id="690189" name="Rectangle 13"/>
            <p:cNvSpPr>
              <a:spLocks noChangeArrowheads="1"/>
            </p:cNvSpPr>
            <p:nvPr/>
          </p:nvSpPr>
          <p:spPr bwMode="auto">
            <a:xfrm>
              <a:off x="1914" y="2852"/>
              <a:ext cx="18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</a:rPr>
                <a:t>1 ≤ d[u] &lt; f [u] ≤ 2 |V|</a:t>
              </a: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A1032-D057-A84F-BB85-7F7A3566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DFS(</a:t>
            </a:r>
            <a:r>
              <a:rPr lang="en-US">
                <a:latin typeface="Comic Sans MS" pitchFamily="-106" charset="0"/>
              </a:rPr>
              <a:t>V, E</a:t>
            </a:r>
            <a:r>
              <a:rPr lang="en-US"/>
              <a:t>)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  <a:p>
            <a:pPr marL="533400" indent="-533400"/>
            <a:r>
              <a:rPr lang="en-US" sz="2400" dirty="0"/>
              <a:t>Every time </a:t>
            </a:r>
            <a:r>
              <a:rPr lang="en-US" sz="2400" dirty="0">
                <a:latin typeface="Comic Sans MS" pitchFamily="-106" charset="0"/>
              </a:rPr>
              <a:t>DFS-VISIT(u) </a:t>
            </a:r>
            <a:r>
              <a:rPr lang="en-US" sz="2400" dirty="0"/>
              <a:t>is called,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becomes the root of a new tree in the depth-first forest</a:t>
            </a:r>
            <a:endParaRPr lang="en-US" sz="2400" dirty="0">
              <a:latin typeface="Comic Sans MS" pitchFamily="-10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3825" y="1255713"/>
            <a:ext cx="2160588" cy="1631950"/>
            <a:chOff x="576" y="863"/>
            <a:chExt cx="1361" cy="1028"/>
          </a:xfrm>
        </p:grpSpPr>
        <p:sp>
          <p:nvSpPr>
            <p:cNvPr id="691205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1206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7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8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09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0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1215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1216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7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8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19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0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1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2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1223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224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1225" name="Line 25"/>
          <p:cNvSpPr>
            <a:spLocks noChangeShapeType="1"/>
          </p:cNvSpPr>
          <p:nvPr/>
        </p:nvSpPr>
        <p:spPr bwMode="auto">
          <a:xfrm>
            <a:off x="6329363" y="1354138"/>
            <a:ext cx="233362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35A4E-A375-454A-8CE7-959DE555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268745-15AB-2B0A-2940-F3CA3C3D8250}"/>
                  </a:ext>
                </a:extLst>
              </p14:cNvPr>
              <p14:cNvContentPartPr/>
              <p14:nvPr/>
            </p14:nvContentPartPr>
            <p14:xfrm>
              <a:off x="3282480" y="4622400"/>
              <a:ext cx="2596320" cy="23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268745-15AB-2B0A-2940-F3CA3C3D8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6280" y="4606200"/>
                <a:ext cx="262872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5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69013" y="3287713"/>
            <a:ext cx="2160587" cy="1631950"/>
            <a:chOff x="576" y="863"/>
            <a:chExt cx="1361" cy="1028"/>
          </a:xfrm>
        </p:grpSpPr>
        <p:sp>
          <p:nvSpPr>
            <p:cNvPr id="692229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30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1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2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3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4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35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36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39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40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1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2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3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4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5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47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48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069013" y="1306513"/>
            <a:ext cx="2160587" cy="1631950"/>
            <a:chOff x="576" y="863"/>
            <a:chExt cx="1361" cy="1028"/>
          </a:xfrm>
        </p:grpSpPr>
        <p:sp>
          <p:nvSpPr>
            <p:cNvPr id="692250" name="Oval 26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 </a:t>
              </a:r>
            </a:p>
          </p:txBody>
        </p:sp>
        <p:sp>
          <p:nvSpPr>
            <p:cNvPr id="692251" name="Oval 27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2" name="Oval 28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3" name="Oval 29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4" name="Oval 30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5" name="Oval 31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56" name="Text Box 32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57" name="Text Box 33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61" name="Line 37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2" name="Line 38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3" name="Line 39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4" name="Line 40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5" name="Line 41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6" name="Line 42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68" name="Line 44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69" name="Freeform 45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2270" name="Line 46"/>
          <p:cNvSpPr>
            <a:spLocks noChangeShapeType="1"/>
          </p:cNvSpPr>
          <p:nvPr/>
        </p:nvSpPr>
        <p:spPr bwMode="auto">
          <a:xfrm>
            <a:off x="5897563" y="1574800"/>
            <a:ext cx="223837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271" name="Text Box 47"/>
          <p:cNvSpPr txBox="1">
            <a:spLocks noChangeArrowheads="1"/>
          </p:cNvSpPr>
          <p:nvPr/>
        </p:nvSpPr>
        <p:spPr bwMode="auto">
          <a:xfrm>
            <a:off x="6069013" y="2928938"/>
            <a:ext cx="1072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time = 1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069013" y="4910138"/>
            <a:ext cx="2160587" cy="1631950"/>
            <a:chOff x="2203" y="774"/>
            <a:chExt cx="1361" cy="1028"/>
          </a:xfrm>
        </p:grpSpPr>
        <p:sp>
          <p:nvSpPr>
            <p:cNvPr id="692273" name="Oval 49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2274" name="Oval 50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2275" name="Oval 51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6" name="Oval 52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7" name="Oval 53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8" name="Oval 54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2279" name="Text Box 55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2280" name="Text Box 56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2281" name="Text Box 57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2282" name="Text Box 58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2283" name="Text Box 59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2284" name="Line 60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5" name="Line 61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6" name="Line 62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7" name="Line 63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8" name="Line 64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89" name="Line 65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0" name="Text Box 66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2291" name="Line 67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292" name="Freeform 68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B660-F5E7-7948-8A7A-97D2E9BF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3FEDCD-80B5-ECA8-A73C-8540DB63C503}"/>
                  </a:ext>
                </a:extLst>
              </p14:cNvPr>
              <p14:cNvContentPartPr/>
              <p14:nvPr/>
            </p14:nvContentPartPr>
            <p14:xfrm>
              <a:off x="109440" y="2939040"/>
              <a:ext cx="7054560" cy="362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3FEDCD-80B5-ECA8-A73C-8540DB63C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0" y="2922840"/>
                <a:ext cx="7086960" cy="36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78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  <p:bldP spid="6922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7263" y="1228725"/>
            <a:ext cx="2160587" cy="1631950"/>
            <a:chOff x="2203" y="774"/>
            <a:chExt cx="1361" cy="1028"/>
          </a:xfrm>
        </p:grpSpPr>
        <p:sp>
          <p:nvSpPr>
            <p:cNvPr id="693252" name="Oval 4"/>
            <p:cNvSpPr>
              <a:spLocks noChangeArrowheads="1"/>
            </p:cNvSpPr>
            <p:nvPr/>
          </p:nvSpPr>
          <p:spPr bwMode="auto"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53" name="Oval 5"/>
            <p:cNvSpPr>
              <a:spLocks noChangeArrowheads="1"/>
            </p:cNvSpPr>
            <p:nvPr/>
          </p:nvSpPr>
          <p:spPr bwMode="auto"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54" name="Oval 6"/>
            <p:cNvSpPr>
              <a:spLocks noChangeArrowheads="1"/>
            </p:cNvSpPr>
            <p:nvPr/>
          </p:nvSpPr>
          <p:spPr bwMode="auto">
            <a:xfrm>
              <a:off x="3111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5" name="Oval 7"/>
            <p:cNvSpPr>
              <a:spLocks noChangeArrowheads="1"/>
            </p:cNvSpPr>
            <p:nvPr/>
          </p:nvSpPr>
          <p:spPr bwMode="auto">
            <a:xfrm>
              <a:off x="220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6" name="Oval 8"/>
            <p:cNvSpPr>
              <a:spLocks noChangeArrowheads="1"/>
            </p:cNvSpPr>
            <p:nvPr/>
          </p:nvSpPr>
          <p:spPr bwMode="auto">
            <a:xfrm>
              <a:off x="267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7" name="Oval 9"/>
            <p:cNvSpPr>
              <a:spLocks noChangeArrowheads="1"/>
            </p:cNvSpPr>
            <p:nvPr/>
          </p:nvSpPr>
          <p:spPr bwMode="auto">
            <a:xfrm>
              <a:off x="3111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58" name="Text Box 10"/>
            <p:cNvSpPr txBox="1">
              <a:spLocks noChangeArrowheads="1"/>
            </p:cNvSpPr>
            <p:nvPr/>
          </p:nvSpPr>
          <p:spPr bwMode="auto">
            <a:xfrm>
              <a:off x="2228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59" name="Text Box 11"/>
            <p:cNvSpPr txBox="1">
              <a:spLocks noChangeArrowheads="1"/>
            </p:cNvSpPr>
            <p:nvPr/>
          </p:nvSpPr>
          <p:spPr bwMode="auto">
            <a:xfrm>
              <a:off x="2712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60" name="Text Box 12"/>
            <p:cNvSpPr txBox="1">
              <a:spLocks noChangeArrowheads="1"/>
            </p:cNvSpPr>
            <p:nvPr/>
          </p:nvSpPr>
          <p:spPr bwMode="auto">
            <a:xfrm>
              <a:off x="3121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61" name="Text Box 13"/>
            <p:cNvSpPr txBox="1">
              <a:spLocks noChangeArrowheads="1"/>
            </p:cNvSpPr>
            <p:nvPr/>
          </p:nvSpPr>
          <p:spPr bwMode="auto">
            <a:xfrm>
              <a:off x="2214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62" name="Text Box 14"/>
            <p:cNvSpPr txBox="1">
              <a:spLocks noChangeArrowheads="1"/>
            </p:cNvSpPr>
            <p:nvPr/>
          </p:nvSpPr>
          <p:spPr bwMode="auto">
            <a:xfrm>
              <a:off x="2693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63" name="Line 15"/>
            <p:cNvSpPr>
              <a:spLocks noChangeShapeType="1"/>
            </p:cNvSpPr>
            <p:nvPr/>
          </p:nvSpPr>
          <p:spPr bwMode="auto">
            <a:xfrm flipH="1">
              <a:off x="2353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4" name="Line 16"/>
            <p:cNvSpPr>
              <a:spLocks noChangeShapeType="1"/>
            </p:cNvSpPr>
            <p:nvPr/>
          </p:nvSpPr>
          <p:spPr bwMode="auto">
            <a:xfrm flipH="1">
              <a:off x="2828" y="1207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5" name="Line 17"/>
            <p:cNvSpPr>
              <a:spLocks noChangeShapeType="1"/>
            </p:cNvSpPr>
            <p:nvPr/>
          </p:nvSpPr>
          <p:spPr bwMode="auto">
            <a:xfrm flipH="1">
              <a:off x="3278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6" name="Line 18"/>
            <p:cNvSpPr>
              <a:spLocks noChangeShapeType="1"/>
            </p:cNvSpPr>
            <p:nvPr/>
          </p:nvSpPr>
          <p:spPr bwMode="auto">
            <a:xfrm>
              <a:off x="2536" y="1089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7" name="Line 19"/>
            <p:cNvSpPr>
              <a:spLocks noChangeShapeType="1"/>
            </p:cNvSpPr>
            <p:nvPr/>
          </p:nvSpPr>
          <p:spPr bwMode="auto">
            <a:xfrm>
              <a:off x="2535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8" name="Line 20"/>
            <p:cNvSpPr>
              <a:spLocks noChangeShapeType="1"/>
            </p:cNvSpPr>
            <p:nvPr/>
          </p:nvSpPr>
          <p:spPr bwMode="auto">
            <a:xfrm flipV="1">
              <a:off x="2923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69" name="Text Box 21"/>
            <p:cNvSpPr txBox="1">
              <a:spLocks noChangeArrowheads="1"/>
            </p:cNvSpPr>
            <p:nvPr/>
          </p:nvSpPr>
          <p:spPr bwMode="auto">
            <a:xfrm>
              <a:off x="3132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 flipV="1">
              <a:off x="2497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71" name="Freeform 23"/>
            <p:cNvSpPr>
              <a:spLocks/>
            </p:cNvSpPr>
            <p:nvPr/>
          </p:nvSpPr>
          <p:spPr bwMode="auto">
            <a:xfrm>
              <a:off x="3387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7675" y="1228725"/>
            <a:ext cx="2160588" cy="1631950"/>
            <a:chOff x="576" y="863"/>
            <a:chExt cx="1361" cy="1028"/>
          </a:xfrm>
        </p:grpSpPr>
        <p:sp>
          <p:nvSpPr>
            <p:cNvPr id="693273" name="Oval 2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74" name="Oval 2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5" name="Oval 2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6" name="Oval 2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7" name="Oval 2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8" name="Oval 3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79" name="Text Box 3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280" name="Text Box 3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281" name="Text Box 3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282" name="Text Box 3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283" name="Text Box 3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284" name="Line 3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5" name="Line 3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6" name="Line 3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7" name="Line 3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8" name="Line 4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89" name="Line 4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0" name="Text Box 4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291" name="Line 4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292" name="Freeform 4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48438" y="1228725"/>
            <a:ext cx="2160587" cy="1631950"/>
            <a:chOff x="4125" y="774"/>
            <a:chExt cx="1361" cy="1028"/>
          </a:xfrm>
        </p:grpSpPr>
        <p:sp>
          <p:nvSpPr>
            <p:cNvPr id="693294" name="Oval 46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295" name="Oval 47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296" name="Oval 48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7" name="Oval 49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298" name="Oval 50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299" name="Oval 51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00" name="Text Box 52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02" name="Text Box 54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03" name="Text Box 55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04" name="Text Box 56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05" name="Line 57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6" name="Line 58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7" name="Line 59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8" name="Line 60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1" name="Text Box 63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12" name="Line 64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13" name="Freeform 65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47675" y="2989263"/>
            <a:ext cx="2160588" cy="1631950"/>
            <a:chOff x="282" y="1883"/>
            <a:chExt cx="1361" cy="1028"/>
          </a:xfrm>
        </p:grpSpPr>
        <p:sp>
          <p:nvSpPr>
            <p:cNvPr id="693315" name="Oval 67"/>
            <p:cNvSpPr>
              <a:spLocks noChangeArrowheads="1"/>
            </p:cNvSpPr>
            <p:nvPr/>
          </p:nvSpPr>
          <p:spPr bwMode="auto"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16" name="Oval 68"/>
            <p:cNvSpPr>
              <a:spLocks noChangeArrowheads="1"/>
            </p:cNvSpPr>
            <p:nvPr/>
          </p:nvSpPr>
          <p:spPr bwMode="auto"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17" name="Oval 69"/>
            <p:cNvSpPr>
              <a:spLocks noChangeArrowheads="1"/>
            </p:cNvSpPr>
            <p:nvPr/>
          </p:nvSpPr>
          <p:spPr bwMode="auto">
            <a:xfrm>
              <a:off x="1190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18" name="Oval 70"/>
            <p:cNvSpPr>
              <a:spLocks noChangeArrowheads="1"/>
            </p:cNvSpPr>
            <p:nvPr/>
          </p:nvSpPr>
          <p:spPr bwMode="auto"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19" name="Oval 71"/>
            <p:cNvSpPr>
              <a:spLocks noChangeArrowheads="1"/>
            </p:cNvSpPr>
            <p:nvPr/>
          </p:nvSpPr>
          <p:spPr bwMode="auto"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20" name="Oval 72"/>
            <p:cNvSpPr>
              <a:spLocks noChangeArrowheads="1"/>
            </p:cNvSpPr>
            <p:nvPr/>
          </p:nvSpPr>
          <p:spPr bwMode="auto">
            <a:xfrm>
              <a:off x="1190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21" name="Text Box 73"/>
            <p:cNvSpPr txBox="1">
              <a:spLocks noChangeArrowheads="1"/>
            </p:cNvSpPr>
            <p:nvPr/>
          </p:nvSpPr>
          <p:spPr bwMode="auto">
            <a:xfrm>
              <a:off x="307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22" name="Text Box 74"/>
            <p:cNvSpPr txBox="1">
              <a:spLocks noChangeArrowheads="1"/>
            </p:cNvSpPr>
            <p:nvPr/>
          </p:nvSpPr>
          <p:spPr bwMode="auto">
            <a:xfrm>
              <a:off x="791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23" name="Text Box 75"/>
            <p:cNvSpPr txBox="1">
              <a:spLocks noChangeArrowheads="1"/>
            </p:cNvSpPr>
            <p:nvPr/>
          </p:nvSpPr>
          <p:spPr bwMode="auto">
            <a:xfrm>
              <a:off x="1200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293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25" name="Text Box 77"/>
            <p:cNvSpPr txBox="1">
              <a:spLocks noChangeArrowheads="1"/>
            </p:cNvSpPr>
            <p:nvPr/>
          </p:nvSpPr>
          <p:spPr bwMode="auto">
            <a:xfrm>
              <a:off x="772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 flipH="1">
              <a:off x="432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7" name="Line 79"/>
            <p:cNvSpPr>
              <a:spLocks noChangeShapeType="1"/>
            </p:cNvSpPr>
            <p:nvPr/>
          </p:nvSpPr>
          <p:spPr bwMode="auto">
            <a:xfrm flipH="1">
              <a:off x="907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8" name="Line 80"/>
            <p:cNvSpPr>
              <a:spLocks noChangeShapeType="1"/>
            </p:cNvSpPr>
            <p:nvPr/>
          </p:nvSpPr>
          <p:spPr bwMode="auto">
            <a:xfrm flipH="1">
              <a:off x="1357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29" name="Line 81"/>
            <p:cNvSpPr>
              <a:spLocks noChangeShapeType="1"/>
            </p:cNvSpPr>
            <p:nvPr/>
          </p:nvSpPr>
          <p:spPr bwMode="auto">
            <a:xfrm>
              <a:off x="615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0" name="Line 82"/>
            <p:cNvSpPr>
              <a:spLocks noChangeShapeType="1"/>
            </p:cNvSpPr>
            <p:nvPr/>
          </p:nvSpPr>
          <p:spPr bwMode="auto">
            <a:xfrm>
              <a:off x="614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1" name="Line 83"/>
            <p:cNvSpPr>
              <a:spLocks noChangeShapeType="1"/>
            </p:cNvSpPr>
            <p:nvPr/>
          </p:nvSpPr>
          <p:spPr bwMode="auto">
            <a:xfrm flipV="1">
              <a:off x="1002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2" name="Text Box 84"/>
            <p:cNvSpPr txBox="1">
              <a:spLocks noChangeArrowheads="1"/>
            </p:cNvSpPr>
            <p:nvPr/>
          </p:nvSpPr>
          <p:spPr bwMode="auto">
            <a:xfrm>
              <a:off x="1211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33" name="Line 85"/>
            <p:cNvSpPr>
              <a:spLocks noChangeShapeType="1"/>
            </p:cNvSpPr>
            <p:nvPr/>
          </p:nvSpPr>
          <p:spPr bwMode="auto">
            <a:xfrm flipV="1">
              <a:off x="576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34" name="Freeform 86"/>
            <p:cNvSpPr>
              <a:spLocks/>
            </p:cNvSpPr>
            <p:nvPr/>
          </p:nvSpPr>
          <p:spPr bwMode="auto">
            <a:xfrm>
              <a:off x="1466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7"/>
          <p:cNvGrpSpPr>
            <a:grpSpLocks/>
          </p:cNvGrpSpPr>
          <p:nvPr/>
        </p:nvGrpSpPr>
        <p:grpSpPr bwMode="auto">
          <a:xfrm>
            <a:off x="3497263" y="2989263"/>
            <a:ext cx="2160587" cy="1631950"/>
            <a:chOff x="2203" y="1883"/>
            <a:chExt cx="1361" cy="1028"/>
          </a:xfrm>
        </p:grpSpPr>
        <p:sp>
          <p:nvSpPr>
            <p:cNvPr id="693336" name="Oval 88"/>
            <p:cNvSpPr>
              <a:spLocks noChangeArrowheads="1"/>
            </p:cNvSpPr>
            <p:nvPr/>
          </p:nvSpPr>
          <p:spPr bwMode="auto"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3337" name="Oval 89"/>
            <p:cNvSpPr>
              <a:spLocks noChangeArrowheads="1"/>
            </p:cNvSpPr>
            <p:nvPr/>
          </p:nvSpPr>
          <p:spPr bwMode="auto"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3338" name="Oval 90"/>
            <p:cNvSpPr>
              <a:spLocks noChangeArrowheads="1"/>
            </p:cNvSpPr>
            <p:nvPr/>
          </p:nvSpPr>
          <p:spPr bwMode="auto">
            <a:xfrm>
              <a:off x="3111" y="208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39" name="Oval 91"/>
            <p:cNvSpPr>
              <a:spLocks noChangeArrowheads="1"/>
            </p:cNvSpPr>
            <p:nvPr/>
          </p:nvSpPr>
          <p:spPr bwMode="auto"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4/  </a:t>
              </a:r>
            </a:p>
          </p:txBody>
        </p:sp>
        <p:sp>
          <p:nvSpPr>
            <p:cNvPr id="693340" name="Oval 92"/>
            <p:cNvSpPr>
              <a:spLocks noChangeArrowheads="1"/>
            </p:cNvSpPr>
            <p:nvPr/>
          </p:nvSpPr>
          <p:spPr bwMode="auto"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3341" name="Oval 93"/>
            <p:cNvSpPr>
              <a:spLocks noChangeArrowheads="1"/>
            </p:cNvSpPr>
            <p:nvPr/>
          </p:nvSpPr>
          <p:spPr bwMode="auto">
            <a:xfrm>
              <a:off x="3111" y="248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3342" name="Text Box 94"/>
            <p:cNvSpPr txBox="1">
              <a:spLocks noChangeArrowheads="1"/>
            </p:cNvSpPr>
            <p:nvPr/>
          </p:nvSpPr>
          <p:spPr bwMode="auto">
            <a:xfrm>
              <a:off x="2228" y="188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3343" name="Text Box 95"/>
            <p:cNvSpPr txBox="1">
              <a:spLocks noChangeArrowheads="1"/>
            </p:cNvSpPr>
            <p:nvPr/>
          </p:nvSpPr>
          <p:spPr bwMode="auto">
            <a:xfrm>
              <a:off x="2712" y="189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3344" name="Text Box 96"/>
            <p:cNvSpPr txBox="1">
              <a:spLocks noChangeArrowheads="1"/>
            </p:cNvSpPr>
            <p:nvPr/>
          </p:nvSpPr>
          <p:spPr bwMode="auto">
            <a:xfrm>
              <a:off x="3121" y="189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3345" name="Text Box 97"/>
            <p:cNvSpPr txBox="1">
              <a:spLocks noChangeArrowheads="1"/>
            </p:cNvSpPr>
            <p:nvPr/>
          </p:nvSpPr>
          <p:spPr bwMode="auto">
            <a:xfrm>
              <a:off x="2214" y="268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3346" name="Text Box 98"/>
            <p:cNvSpPr txBox="1">
              <a:spLocks noChangeArrowheads="1"/>
            </p:cNvSpPr>
            <p:nvPr/>
          </p:nvSpPr>
          <p:spPr bwMode="auto">
            <a:xfrm>
              <a:off x="2693" y="268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3347" name="Line 99"/>
            <p:cNvSpPr>
              <a:spLocks noChangeShapeType="1"/>
            </p:cNvSpPr>
            <p:nvPr/>
          </p:nvSpPr>
          <p:spPr bwMode="auto">
            <a:xfrm flipH="1">
              <a:off x="2353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8" name="Line 100"/>
            <p:cNvSpPr>
              <a:spLocks noChangeShapeType="1"/>
            </p:cNvSpPr>
            <p:nvPr/>
          </p:nvSpPr>
          <p:spPr bwMode="auto">
            <a:xfrm flipH="1">
              <a:off x="2828" y="231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49" name="Line 101"/>
            <p:cNvSpPr>
              <a:spLocks noChangeShapeType="1"/>
            </p:cNvSpPr>
            <p:nvPr/>
          </p:nvSpPr>
          <p:spPr bwMode="auto">
            <a:xfrm flipH="1">
              <a:off x="3278" y="231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0" name="Line 102"/>
            <p:cNvSpPr>
              <a:spLocks noChangeShapeType="1"/>
            </p:cNvSpPr>
            <p:nvPr/>
          </p:nvSpPr>
          <p:spPr bwMode="auto">
            <a:xfrm>
              <a:off x="2536" y="219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1" name="Line 103"/>
            <p:cNvSpPr>
              <a:spLocks noChangeShapeType="1"/>
            </p:cNvSpPr>
            <p:nvPr/>
          </p:nvSpPr>
          <p:spPr bwMode="auto">
            <a:xfrm>
              <a:off x="2535" y="260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2" name="Line 104"/>
            <p:cNvSpPr>
              <a:spLocks noChangeShapeType="1"/>
            </p:cNvSpPr>
            <p:nvPr/>
          </p:nvSpPr>
          <p:spPr bwMode="auto">
            <a:xfrm flipV="1">
              <a:off x="2923" y="228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3" name="Text Box 105"/>
            <p:cNvSpPr txBox="1">
              <a:spLocks noChangeArrowheads="1"/>
            </p:cNvSpPr>
            <p:nvPr/>
          </p:nvSpPr>
          <p:spPr bwMode="auto">
            <a:xfrm>
              <a:off x="3132" y="268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3354" name="Line 106"/>
            <p:cNvSpPr>
              <a:spLocks noChangeShapeType="1"/>
            </p:cNvSpPr>
            <p:nvPr/>
          </p:nvSpPr>
          <p:spPr bwMode="auto">
            <a:xfrm flipV="1">
              <a:off x="2497" y="229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5" name="Freeform 107"/>
            <p:cNvSpPr>
              <a:spLocks/>
            </p:cNvSpPr>
            <p:nvPr/>
          </p:nvSpPr>
          <p:spPr bwMode="auto">
            <a:xfrm>
              <a:off x="3387" y="244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356" name="Text Box 108"/>
            <p:cNvSpPr txBox="1">
              <a:spLocks noChangeArrowheads="1"/>
            </p:cNvSpPr>
            <p:nvPr/>
          </p:nvSpPr>
          <p:spPr bwMode="auto">
            <a:xfrm>
              <a:off x="2467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548438" y="2989263"/>
            <a:ext cx="2160587" cy="1631950"/>
            <a:chOff x="4125" y="1883"/>
            <a:chExt cx="1361" cy="1028"/>
          </a:xfrm>
        </p:grpSpPr>
        <p:grpSp>
          <p:nvGrpSpPr>
            <p:cNvPr id="8" name="Group 110"/>
            <p:cNvGrpSpPr>
              <a:grpSpLocks/>
            </p:cNvGrpSpPr>
            <p:nvPr/>
          </p:nvGrpSpPr>
          <p:grpSpPr bwMode="auto"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693359" name="Oval 111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60" name="Oval 112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61" name="Oval 113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2" name="Oval 114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63" name="Oval 115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3364" name="Oval 116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65" name="Text Box 117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66" name="Text Box 118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67" name="Text Box 119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68" name="Text Box 120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69" name="Text Box 121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70" name="Line 122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1" name="Line 123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2" name="Line 124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3" name="Line 125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4" name="Line 126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5" name="Line 127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6" name="Text Box 128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377" name="Line 129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78" name="Freeform 130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379" name="Text Box 131"/>
            <p:cNvSpPr txBox="1">
              <a:spLocks noChangeArrowheads="1"/>
            </p:cNvSpPr>
            <p:nvPr/>
          </p:nvSpPr>
          <p:spPr bwMode="auto">
            <a:xfrm>
              <a:off x="4389" y="22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447675" y="4752975"/>
            <a:ext cx="2160588" cy="1631950"/>
            <a:chOff x="2444" y="2015"/>
            <a:chExt cx="1361" cy="1028"/>
          </a:xfrm>
        </p:grpSpPr>
        <p:grpSp>
          <p:nvGrpSpPr>
            <p:cNvPr id="10" name="Group 133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382" name="Oval 134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383" name="Oval 135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3384" name="Oval 136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5" name="Oval 137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386" name="Oval 138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387" name="Oval 139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388" name="Text Box 140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389" name="Text Box 141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390" name="Text Box 142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391" name="Text Box 143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392" name="Text Box 144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393" name="Line 145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4" name="Line 146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5" name="Line 147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6" name="Line 148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7" name="Line 149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8" name="Line 150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399" name="Text Box 151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00" name="Line 152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01" name="Freeform 153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02" name="Text Box 154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1" name="Group 155"/>
          <p:cNvGrpSpPr>
            <a:grpSpLocks/>
          </p:cNvGrpSpPr>
          <p:nvPr/>
        </p:nvGrpSpPr>
        <p:grpSpPr bwMode="auto">
          <a:xfrm>
            <a:off x="3497263" y="4752975"/>
            <a:ext cx="2160587" cy="1631950"/>
            <a:chOff x="2444" y="2015"/>
            <a:chExt cx="1361" cy="1028"/>
          </a:xfrm>
        </p:grpSpPr>
        <p:grpSp>
          <p:nvGrpSpPr>
            <p:cNvPr id="12" name="Group 15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3405" name="Oval 15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3406" name="Oval 15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2/7</a:t>
                </a:r>
              </a:p>
            </p:txBody>
          </p:sp>
          <p:sp>
            <p:nvSpPr>
              <p:cNvPr id="693407" name="Oval 15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08" name="Oval 16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4/5</a:t>
                </a:r>
              </a:p>
            </p:txBody>
          </p:sp>
          <p:sp>
            <p:nvSpPr>
              <p:cNvPr id="693409" name="Oval 16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  <a:sym typeface="Symbol" pitchFamily="-106" charset="2"/>
                  </a:rPr>
                  <a:t>3/6</a:t>
                </a:r>
              </a:p>
            </p:txBody>
          </p:sp>
          <p:sp>
            <p:nvSpPr>
              <p:cNvPr id="693410" name="Oval 16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3411" name="Text Box 16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3412" name="Text Box 16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3413" name="Text Box 16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3414" name="Text Box 16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3415" name="Text Box 16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3416" name="Line 16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7" name="Line 16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8" name="Line 17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19" name="Line 17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0" name="Line 17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1" name="Line 17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2" name="Text Box 17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3423" name="Line 17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424" name="Freeform 17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3425" name="Text Box 17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13" name="Group 178"/>
          <p:cNvGrpSpPr>
            <a:grpSpLocks/>
          </p:cNvGrpSpPr>
          <p:nvPr/>
        </p:nvGrpSpPr>
        <p:grpSpPr bwMode="auto">
          <a:xfrm>
            <a:off x="6545263" y="4752975"/>
            <a:ext cx="2163762" cy="1631950"/>
            <a:chOff x="4030" y="3045"/>
            <a:chExt cx="1363" cy="1028"/>
          </a:xfrm>
        </p:grpSpPr>
        <p:grpSp>
          <p:nvGrpSpPr>
            <p:cNvPr id="14" name="Group 17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15" name="Group 18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3429" name="Oval 18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3430" name="Oval 18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3431" name="Oval 18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2" name="Oval 18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3433" name="Oval 18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3434" name="Oval 18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343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343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343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3438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343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3440" name="Line 19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1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3" name="Line 19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4" name="Line 19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5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6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344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3448" name="Freeform 20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3449" name="Text Box 20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3450" name="Text Box 20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sp>
        <p:nvSpPr>
          <p:cNvPr id="204" name="Footer Placeholder 20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9C71055-8672-584E-8D1D-894DE52F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Searching in a Graph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643562"/>
          </a:xfrm>
        </p:spPr>
        <p:txBody>
          <a:bodyPr/>
          <a:lstStyle/>
          <a:p>
            <a:pPr eaLnBrk="1" hangingPunct="1"/>
            <a:r>
              <a:rPr lang="en-US" b="1" dirty="0"/>
              <a:t>Graph searching</a:t>
            </a:r>
            <a:r>
              <a:rPr lang="en-US" dirty="0"/>
              <a:t> = systematically follow the edges of the graph so as to visit the vertices of the graph</a:t>
            </a:r>
          </a:p>
          <a:p>
            <a:pPr eaLnBrk="1" hangingPunct="1"/>
            <a:r>
              <a:rPr lang="en-US" dirty="0"/>
              <a:t>Two basic graph searching algorithms:</a:t>
            </a:r>
          </a:p>
          <a:p>
            <a:pPr lvl="1" eaLnBrk="1" hangingPunct="1"/>
            <a:r>
              <a:rPr lang="en-US" dirty="0"/>
              <a:t>Breadth-first search</a:t>
            </a:r>
          </a:p>
          <a:p>
            <a:pPr lvl="1" eaLnBrk="1" hangingPunct="1"/>
            <a:r>
              <a:rPr lang="en-US" dirty="0"/>
              <a:t>Depth-first search</a:t>
            </a:r>
          </a:p>
          <a:p>
            <a:pPr eaLnBrk="1" hangingPunct="1"/>
            <a:r>
              <a:rPr lang="en-US" dirty="0"/>
              <a:t>The difference between them is in the order in which they explore the unvisited edges of the graph</a:t>
            </a:r>
          </a:p>
          <a:p>
            <a:pPr eaLnBrk="1" hangingPunct="1"/>
            <a:r>
              <a:rPr lang="en-US" dirty="0"/>
              <a:t>Graph algorithms are typically elaborations of the basic graph-searching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737B2-2F53-3D42-9D04-4B1E906F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295400"/>
            <a:ext cx="2163763" cy="1631950"/>
            <a:chOff x="4030" y="3045"/>
            <a:chExt cx="1363" cy="102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278" name="Oval 6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279" name="Oval 7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280" name="Oval 8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1" name="Oval 9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282" name="Oval 10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283" name="Oval 11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2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2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2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2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2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28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2" name="Line 20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3" name="Line 21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29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297" name="Freeform 25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298" name="Text Box 26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186113" y="1284288"/>
            <a:ext cx="2163762" cy="1631950"/>
            <a:chOff x="4030" y="3045"/>
            <a:chExt cx="1363" cy="1028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4303" name="Oval 31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1/8</a:t>
                  </a:r>
                </a:p>
              </p:txBody>
            </p:sp>
            <p:sp>
              <p:nvSpPr>
                <p:cNvPr id="694304" name="Oval 32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4305" name="Oval 33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9/ </a:t>
                  </a:r>
                </a:p>
              </p:txBody>
            </p:sp>
            <p:sp>
              <p:nvSpPr>
                <p:cNvPr id="694306" name="Oval 34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4307" name="Oval 35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4308" name="Oval 36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430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4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431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431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43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43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7" name="Line 45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8" name="Line 46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1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43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4322" name="Freeform 50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4323" name="Text Box 51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4324" name="Text Box 52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015038" y="1284288"/>
            <a:ext cx="2163762" cy="1631950"/>
            <a:chOff x="3789" y="883"/>
            <a:chExt cx="1363" cy="1028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1" name="Group 56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2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3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3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3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3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3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433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3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3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3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3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40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1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2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5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4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48" name="Freeform 76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4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50" name="Text Box 78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51" name="Text Box 79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58775" y="3060700"/>
            <a:ext cx="2163763" cy="1631950"/>
            <a:chOff x="3789" y="883"/>
            <a:chExt cx="1363" cy="1028"/>
          </a:xfrm>
        </p:grpSpPr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14" name="Group 82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15" name="Group 83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435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435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435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435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436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436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10/ </a:t>
                    </a:r>
                  </a:p>
                </p:txBody>
              </p:sp>
              <p:sp>
                <p:nvSpPr>
                  <p:cNvPr id="694362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4363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436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436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436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4367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8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69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0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1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2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4374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4375" name="Freeform 103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437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4377" name="Text Box 105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4378" name="Text Box 106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grpSp>
        <p:nvGrpSpPr>
          <p:cNvPr id="16" name="Group 107"/>
          <p:cNvGrpSpPr>
            <a:grpSpLocks/>
          </p:cNvGrpSpPr>
          <p:nvPr/>
        </p:nvGrpSpPr>
        <p:grpSpPr bwMode="auto"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18" name="Group 109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19" name="Group 110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384" name="Oval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385" name="Oval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386" name="Oval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387" name="Oval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388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389" name="Oval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10/ </a:t>
                      </a:r>
                    </a:p>
                  </p:txBody>
                </p:sp>
                <p:sp>
                  <p:nvSpPr>
                    <p:cNvPr id="694390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391" name="Text Box 1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392" name="Text Box 1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393" name="Text Box 1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394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395" name="Line 1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6" name="Line 1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7" name="Line 1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8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399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0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1" name="Text Box 1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02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03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04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0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06" name="Text Box 134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07" name="Text Box 135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015038" y="3060700"/>
            <a:ext cx="2317750" cy="1631950"/>
            <a:chOff x="1993" y="2024"/>
            <a:chExt cx="1460" cy="1028"/>
          </a:xfrm>
        </p:grpSpPr>
        <p:grpSp>
          <p:nvGrpSpPr>
            <p:cNvPr id="22" name="Group 137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3" name="Group 138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4" name="Group 139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25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13" name="Oval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14" name="Oval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15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ym typeface="Symbol" pitchFamily="-106" charset="2"/>
                        </a:rPr>
                        <a:t>9/ </a:t>
                      </a:r>
                    </a:p>
                  </p:txBody>
                </p:sp>
                <p:sp>
                  <p:nvSpPr>
                    <p:cNvPr id="694416" name="Oval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17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18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19" name="Text Box 1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20" name="Text Box 1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21" name="Text Box 1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22" name="Text Box 1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23" name="Text Box 1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24" name="Line 1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5" name="Line 1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6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7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29" name="Line 1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0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31" name="Line 1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32" name="Freeform 160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33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3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35" name="Text Box 163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36" name="Text Box 164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grpSp>
        <p:nvGrpSpPr>
          <p:cNvPr id="26" name="Group 165"/>
          <p:cNvGrpSpPr>
            <a:grpSpLocks/>
          </p:cNvGrpSpPr>
          <p:nvPr/>
        </p:nvGrpSpPr>
        <p:grpSpPr bwMode="auto">
          <a:xfrm>
            <a:off x="358775" y="4837113"/>
            <a:ext cx="2317750" cy="1631950"/>
            <a:chOff x="1993" y="2024"/>
            <a:chExt cx="1460" cy="1028"/>
          </a:xfrm>
        </p:grpSpPr>
        <p:grpSp>
          <p:nvGrpSpPr>
            <p:cNvPr id="27" name="Group 16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28" name="Group 16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29" name="Group 16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30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694442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694443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694444" name="Oval 1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694445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694446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694447" name="Oval 1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694448" name="Text Box 1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694449" name="Text Box 1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694450" name="Text Box 1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w</a:t>
                      </a:r>
                    </a:p>
                  </p:txBody>
                </p:sp>
                <p:sp>
                  <p:nvSpPr>
                    <p:cNvPr id="694451" name="Text 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x</a:t>
                      </a:r>
                    </a:p>
                  </p:txBody>
                </p:sp>
                <p:sp>
                  <p:nvSpPr>
                    <p:cNvPr id="694452" name="Text Box 18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y</a:t>
                      </a:r>
                    </a:p>
                  </p:txBody>
                </p:sp>
                <p:sp>
                  <p:nvSpPr>
                    <p:cNvPr id="694453" name="Line 18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4" name="Line 1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5" name="Line 1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8" name="Line 1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59" name="Text Box 1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i="1">
                          <a:latin typeface="Monotype Corsiva" pitchFamily="-106" charset="0"/>
                        </a:rPr>
                        <a:t>z</a:t>
                      </a:r>
                    </a:p>
                  </p:txBody>
                </p:sp>
                <p:sp>
                  <p:nvSpPr>
                    <p:cNvPr id="694460" name="Line 1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4461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94462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6944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694464" name="Text Box 19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694465" name="Text Box 19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694466" name="Rectangle 194"/>
          <p:cNvSpPr>
            <a:spLocks noChangeArrowheads="1"/>
          </p:cNvSpPr>
          <p:nvPr/>
        </p:nvSpPr>
        <p:spPr bwMode="auto">
          <a:xfrm>
            <a:off x="3271838" y="4805363"/>
            <a:ext cx="53260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The results of DFS may depend on:</a:t>
            </a:r>
          </a:p>
          <a:p>
            <a:pPr lvl="1">
              <a:buFontTx/>
              <a:buChar char="•"/>
            </a:pP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sz="2000" dirty="0">
                <a:latin typeface="Century Gothic"/>
                <a:cs typeface="Century Gothic"/>
              </a:rPr>
              <a:t>The order in which nodes are explored in procedure DFS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entury Gothic"/>
                <a:cs typeface="Century Gothic"/>
              </a:rPr>
              <a:t> The order in which the neighbors of a vertex are visited in DFS-VISIT</a:t>
            </a:r>
          </a:p>
        </p:txBody>
      </p:sp>
      <p:sp>
        <p:nvSpPr>
          <p:cNvPr id="196" name="Footer Placeholder 1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545228D-9842-5841-8BE6-334E4135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4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Classification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2990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/>
              <a:t>Tree edge </a:t>
            </a:r>
            <a:r>
              <a:rPr lang="en-US" sz="2400" dirty="0"/>
              <a:t>(reaches a WHITE vertex)</a:t>
            </a:r>
            <a:r>
              <a:rPr lang="en-US" sz="2400" b="1" dirty="0"/>
              <a:t>: 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itchFamily="-106" charset="0"/>
              </a:rPr>
              <a:t>(u, v)</a:t>
            </a:r>
            <a:r>
              <a:rPr lang="en-US" sz="2000" dirty="0"/>
              <a:t> is a tree edge if </a:t>
            </a:r>
            <a:r>
              <a:rPr lang="en-US" sz="2000" dirty="0">
                <a:latin typeface="Comic Sans MS" pitchFamily="-106" charset="0"/>
              </a:rPr>
              <a:t>v </a:t>
            </a:r>
            <a:r>
              <a:rPr lang="en-US" sz="2000" dirty="0"/>
              <a:t>was first discovered by exploring edge </a:t>
            </a:r>
            <a:r>
              <a:rPr lang="en-US" sz="2000" dirty="0">
                <a:latin typeface="Comic Sans MS" pitchFamily="-106" charset="0"/>
              </a:rPr>
              <a:t>(u, v)</a:t>
            </a:r>
          </a:p>
          <a:p>
            <a:pPr lvl="1">
              <a:lnSpc>
                <a:spcPct val="120000"/>
              </a:lnSpc>
            </a:pPr>
            <a:endParaRPr lang="en-US" sz="2000" dirty="0">
              <a:latin typeface="Comic Sans MS" pitchFamily="-106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/>
              <a:t>Back edge </a:t>
            </a:r>
            <a:r>
              <a:rPr lang="en-US" sz="2400" dirty="0"/>
              <a:t>(reaches a GRAY vertex)</a:t>
            </a:r>
            <a:r>
              <a:rPr lang="en-US" sz="2400" b="1" dirty="0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Comic Sans MS" pitchFamily="-106" charset="0"/>
              </a:rPr>
              <a:t>(u, v)</a:t>
            </a:r>
            <a:r>
              <a:rPr lang="en-US" sz="2000" dirty="0"/>
              <a:t>, connecting a vertex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to an ancestor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in a depth first tree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Self loops (in directed graphs) are also back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0925" y="1319213"/>
            <a:ext cx="2160588" cy="1631950"/>
            <a:chOff x="576" y="863"/>
            <a:chExt cx="1361" cy="1028"/>
          </a:xfrm>
        </p:grpSpPr>
        <p:sp>
          <p:nvSpPr>
            <p:cNvPr id="695301" name="Oval 5"/>
            <p:cNvSpPr>
              <a:spLocks noChangeArrowheads="1"/>
            </p:cNvSpPr>
            <p:nvPr/>
          </p:nvSpPr>
          <p:spPr bwMode="auto"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5302" name="Oval 6"/>
            <p:cNvSpPr>
              <a:spLocks noChangeArrowheads="1"/>
            </p:cNvSpPr>
            <p:nvPr/>
          </p:nvSpPr>
          <p:spPr bwMode="auto">
            <a:xfrm>
              <a:off x="1048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3" name="Oval 7"/>
            <p:cNvSpPr>
              <a:spLocks noChangeArrowheads="1"/>
            </p:cNvSpPr>
            <p:nvPr/>
          </p:nvSpPr>
          <p:spPr bwMode="auto">
            <a:xfrm>
              <a:off x="1484" y="1068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4" name="Oval 8"/>
            <p:cNvSpPr>
              <a:spLocks noChangeArrowheads="1"/>
            </p:cNvSpPr>
            <p:nvPr/>
          </p:nvSpPr>
          <p:spPr bwMode="auto">
            <a:xfrm>
              <a:off x="576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5" name="Oval 9"/>
            <p:cNvSpPr>
              <a:spLocks noChangeArrowheads="1"/>
            </p:cNvSpPr>
            <p:nvPr/>
          </p:nvSpPr>
          <p:spPr bwMode="auto">
            <a:xfrm>
              <a:off x="1048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6" name="Oval 10"/>
            <p:cNvSpPr>
              <a:spLocks noChangeArrowheads="1"/>
            </p:cNvSpPr>
            <p:nvPr/>
          </p:nvSpPr>
          <p:spPr bwMode="auto">
            <a:xfrm>
              <a:off x="1484" y="1464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5307" name="Text Box 11"/>
            <p:cNvSpPr txBox="1">
              <a:spLocks noChangeArrowheads="1"/>
            </p:cNvSpPr>
            <p:nvPr/>
          </p:nvSpPr>
          <p:spPr bwMode="auto">
            <a:xfrm>
              <a:off x="601" y="863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5308" name="Text Box 12"/>
            <p:cNvSpPr txBox="1">
              <a:spLocks noChangeArrowheads="1"/>
            </p:cNvSpPr>
            <p:nvPr/>
          </p:nvSpPr>
          <p:spPr bwMode="auto">
            <a:xfrm>
              <a:off x="1085" y="87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1494" y="870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5310" name="Text Box 14"/>
            <p:cNvSpPr txBox="1">
              <a:spLocks noChangeArrowheads="1"/>
            </p:cNvSpPr>
            <p:nvPr/>
          </p:nvSpPr>
          <p:spPr bwMode="auto">
            <a:xfrm>
              <a:off x="587" y="1660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5311" name="Text Box 15"/>
            <p:cNvSpPr txBox="1">
              <a:spLocks noChangeArrowheads="1"/>
            </p:cNvSpPr>
            <p:nvPr/>
          </p:nvSpPr>
          <p:spPr bwMode="auto">
            <a:xfrm>
              <a:off x="1066" y="1660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5312" name="Line 16"/>
            <p:cNvSpPr>
              <a:spLocks noChangeShapeType="1"/>
            </p:cNvSpPr>
            <p:nvPr/>
          </p:nvSpPr>
          <p:spPr bwMode="auto">
            <a:xfrm flipH="1">
              <a:off x="726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3" name="Line 17"/>
            <p:cNvSpPr>
              <a:spLocks noChangeShapeType="1"/>
            </p:cNvSpPr>
            <p:nvPr/>
          </p:nvSpPr>
          <p:spPr bwMode="auto">
            <a:xfrm flipH="1">
              <a:off x="1195" y="12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4" name="Line 18"/>
            <p:cNvSpPr>
              <a:spLocks noChangeShapeType="1"/>
            </p:cNvSpPr>
            <p:nvPr/>
          </p:nvSpPr>
          <p:spPr bwMode="auto">
            <a:xfrm flipH="1">
              <a:off x="1651" y="129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5" name="Line 19"/>
            <p:cNvSpPr>
              <a:spLocks noChangeShapeType="1"/>
            </p:cNvSpPr>
            <p:nvPr/>
          </p:nvSpPr>
          <p:spPr bwMode="auto">
            <a:xfrm>
              <a:off x="909" y="11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6" name="Line 20"/>
            <p:cNvSpPr>
              <a:spLocks noChangeShapeType="1"/>
            </p:cNvSpPr>
            <p:nvPr/>
          </p:nvSpPr>
          <p:spPr bwMode="auto">
            <a:xfrm>
              <a:off x="908" y="158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7" name="Line 21"/>
            <p:cNvSpPr>
              <a:spLocks noChangeShapeType="1"/>
            </p:cNvSpPr>
            <p:nvPr/>
          </p:nvSpPr>
          <p:spPr bwMode="auto">
            <a:xfrm flipV="1">
              <a:off x="1296" y="1263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18" name="Text Box 22"/>
            <p:cNvSpPr txBox="1">
              <a:spLocks noChangeArrowheads="1"/>
            </p:cNvSpPr>
            <p:nvPr/>
          </p:nvSpPr>
          <p:spPr bwMode="auto">
            <a:xfrm>
              <a:off x="1505" y="1660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 flipV="1">
              <a:off x="870" y="1276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1760" y="1428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30925" y="3803650"/>
            <a:ext cx="2160588" cy="1631950"/>
            <a:chOff x="2444" y="2015"/>
            <a:chExt cx="1361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95323" name="Oval 27"/>
              <p:cNvSpPr>
                <a:spLocks noChangeArrowheads="1"/>
              </p:cNvSpPr>
              <p:nvPr/>
            </p:nvSpPr>
            <p:spPr bwMode="auto"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1/  </a:t>
                </a:r>
              </a:p>
            </p:txBody>
          </p:sp>
          <p:sp>
            <p:nvSpPr>
              <p:cNvPr id="695324" name="Oval 28"/>
              <p:cNvSpPr>
                <a:spLocks noChangeArrowheads="1"/>
              </p:cNvSpPr>
              <p:nvPr/>
            </p:nvSpPr>
            <p:spPr bwMode="auto"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2/   </a:t>
                </a:r>
              </a:p>
            </p:txBody>
          </p:sp>
          <p:sp>
            <p:nvSpPr>
              <p:cNvPr id="695325" name="Oval 29"/>
              <p:cNvSpPr>
                <a:spLocks noChangeArrowheads="1"/>
              </p:cNvSpPr>
              <p:nvPr/>
            </p:nvSpPr>
            <p:spPr bwMode="auto">
              <a:xfrm>
                <a:off x="3235" y="1113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6" name="Oval 30"/>
              <p:cNvSpPr>
                <a:spLocks noChangeArrowheads="1"/>
              </p:cNvSpPr>
              <p:nvPr/>
            </p:nvSpPr>
            <p:spPr bwMode="auto"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4/  </a:t>
                </a:r>
              </a:p>
            </p:txBody>
          </p:sp>
          <p:sp>
            <p:nvSpPr>
              <p:cNvPr id="695327" name="Oval 31"/>
              <p:cNvSpPr>
                <a:spLocks noChangeArrowheads="1"/>
              </p:cNvSpPr>
              <p:nvPr/>
            </p:nvSpPr>
            <p:spPr bwMode="auto"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>
                    <a:sym typeface="Symbol" pitchFamily="-106" charset="2"/>
                  </a:rPr>
                  <a:t>3/  </a:t>
                </a:r>
              </a:p>
            </p:txBody>
          </p:sp>
          <p:sp>
            <p:nvSpPr>
              <p:cNvPr id="695328" name="Oval 32"/>
              <p:cNvSpPr>
                <a:spLocks noChangeArrowheads="1"/>
              </p:cNvSpPr>
              <p:nvPr/>
            </p:nvSpPr>
            <p:spPr bwMode="auto">
              <a:xfrm>
                <a:off x="3235" y="1509"/>
                <a:ext cx="321" cy="22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ym typeface="Symbol" pitchFamily="-106" charset="2"/>
                </a:endParaRPr>
              </a:p>
            </p:txBody>
          </p:sp>
          <p:sp>
            <p:nvSpPr>
              <p:cNvPr id="695329" name="Text Box 33"/>
              <p:cNvSpPr txBox="1">
                <a:spLocks noChangeArrowheads="1"/>
              </p:cNvSpPr>
              <p:nvPr/>
            </p:nvSpPr>
            <p:spPr bwMode="auto">
              <a:xfrm>
                <a:off x="2352" y="908"/>
                <a:ext cx="1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u</a:t>
                </a:r>
              </a:p>
            </p:txBody>
          </p:sp>
          <p:sp>
            <p:nvSpPr>
              <p:cNvPr id="695330" name="Text Box 34"/>
              <p:cNvSpPr txBox="1">
                <a:spLocks noChangeArrowheads="1"/>
              </p:cNvSpPr>
              <p:nvPr/>
            </p:nvSpPr>
            <p:spPr bwMode="auto">
              <a:xfrm>
                <a:off x="2836" y="91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v</a:t>
                </a:r>
              </a:p>
            </p:txBody>
          </p:sp>
          <p:sp>
            <p:nvSpPr>
              <p:cNvPr id="695331" name="Text Box 35"/>
              <p:cNvSpPr txBox="1">
                <a:spLocks noChangeArrowheads="1"/>
              </p:cNvSpPr>
              <p:nvPr/>
            </p:nvSpPr>
            <p:spPr bwMode="auto">
              <a:xfrm>
                <a:off x="3245" y="915"/>
                <a:ext cx="2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w</a:t>
                </a:r>
              </a:p>
            </p:txBody>
          </p:sp>
          <p:sp>
            <p:nvSpPr>
              <p:cNvPr id="695332" name="Text Box 36"/>
              <p:cNvSpPr txBox="1">
                <a:spLocks noChangeArrowheads="1"/>
              </p:cNvSpPr>
              <p:nvPr/>
            </p:nvSpPr>
            <p:spPr bwMode="auto">
              <a:xfrm>
                <a:off x="2338" y="1705"/>
                <a:ext cx="1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x</a:t>
                </a:r>
              </a:p>
            </p:txBody>
          </p:sp>
          <p:sp>
            <p:nvSpPr>
              <p:cNvPr id="695333" name="Text Box 37"/>
              <p:cNvSpPr txBox="1">
                <a:spLocks noChangeArrowheads="1"/>
              </p:cNvSpPr>
              <p:nvPr/>
            </p:nvSpPr>
            <p:spPr bwMode="auto">
              <a:xfrm>
                <a:off x="2817" y="1705"/>
                <a:ext cx="17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y</a:t>
                </a:r>
              </a:p>
            </p:txBody>
          </p:sp>
          <p:sp>
            <p:nvSpPr>
              <p:cNvPr id="695334" name="Line 38"/>
              <p:cNvSpPr>
                <a:spLocks noChangeShapeType="1"/>
              </p:cNvSpPr>
              <p:nvPr/>
            </p:nvSpPr>
            <p:spPr bwMode="auto">
              <a:xfrm flipH="1">
                <a:off x="2477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5" name="Line 39"/>
              <p:cNvSpPr>
                <a:spLocks noChangeShapeType="1"/>
              </p:cNvSpPr>
              <p:nvPr/>
            </p:nvSpPr>
            <p:spPr bwMode="auto">
              <a:xfrm flipH="1">
                <a:off x="2952" y="1341"/>
                <a:ext cx="5" cy="18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6" name="Line 40"/>
              <p:cNvSpPr>
                <a:spLocks noChangeShapeType="1"/>
              </p:cNvSpPr>
              <p:nvPr/>
            </p:nvSpPr>
            <p:spPr bwMode="auto">
              <a:xfrm flipH="1">
                <a:off x="3402" y="1336"/>
                <a:ext cx="5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7" name="Line 41"/>
              <p:cNvSpPr>
                <a:spLocks noChangeShapeType="1"/>
              </p:cNvSpPr>
              <p:nvPr/>
            </p:nvSpPr>
            <p:spPr bwMode="auto">
              <a:xfrm>
                <a:off x="2660" y="1223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8" name="Line 42"/>
              <p:cNvSpPr>
                <a:spLocks noChangeShapeType="1"/>
              </p:cNvSpPr>
              <p:nvPr/>
            </p:nvSpPr>
            <p:spPr bwMode="auto">
              <a:xfrm>
                <a:off x="2659" y="1630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39" name="Line 43"/>
              <p:cNvSpPr>
                <a:spLocks noChangeShapeType="1"/>
              </p:cNvSpPr>
              <p:nvPr/>
            </p:nvSpPr>
            <p:spPr bwMode="auto">
              <a:xfrm flipV="1">
                <a:off x="3047" y="1308"/>
                <a:ext cx="220" cy="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0" name="Text Box 44"/>
              <p:cNvSpPr txBox="1">
                <a:spLocks noChangeArrowheads="1"/>
              </p:cNvSpPr>
              <p:nvPr/>
            </p:nvSpPr>
            <p:spPr bwMode="auto">
              <a:xfrm>
                <a:off x="3256" y="1705"/>
                <a:ext cx="17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i="1">
                    <a:latin typeface="Monotype Corsiva" pitchFamily="-106" charset="0"/>
                  </a:rPr>
                  <a:t>z</a:t>
                </a:r>
              </a:p>
            </p:txBody>
          </p:sp>
          <p:sp>
            <p:nvSpPr>
              <p:cNvPr id="695341" name="Line 45"/>
              <p:cNvSpPr>
                <a:spLocks noChangeShapeType="1"/>
              </p:cNvSpPr>
              <p:nvPr/>
            </p:nvSpPr>
            <p:spPr bwMode="auto">
              <a:xfrm flipV="1">
                <a:off x="2621" y="1321"/>
                <a:ext cx="226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342" name="Freeform 46"/>
              <p:cNvSpPr>
                <a:spLocks/>
              </p:cNvSpPr>
              <p:nvPr/>
            </p:nvSpPr>
            <p:spPr bwMode="auto">
              <a:xfrm>
                <a:off x="3511" y="1473"/>
                <a:ext cx="177" cy="276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107" y="271"/>
                  </a:cxn>
                  <a:cxn ang="0">
                    <a:pos x="169" y="198"/>
                  </a:cxn>
                  <a:cxn ang="0">
                    <a:pos x="158" y="68"/>
                  </a:cxn>
                  <a:cxn ang="0">
                    <a:pos x="62" y="0"/>
                  </a:cxn>
                  <a:cxn ang="0">
                    <a:pos x="11" y="68"/>
                  </a:cxn>
                </a:cxnLst>
                <a:rect l="0" t="0" r="r" b="b"/>
                <a:pathLst>
                  <a:path w="177" h="276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95343" name="Text Box 47"/>
            <p:cNvSpPr txBox="1">
              <a:spLocks noChangeArrowheads="1"/>
            </p:cNvSpPr>
            <p:nvPr/>
          </p:nvSpPr>
          <p:spPr bwMode="auto">
            <a:xfrm>
              <a:off x="2708" y="241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A03F-112F-6B4A-BF71-0263AFA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8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Classification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086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/>
              <a:t>Forward edge </a:t>
            </a:r>
            <a:r>
              <a:rPr lang="en-US" sz="2400"/>
              <a:t>(reaches a BLACK vertex &amp; </a:t>
            </a:r>
            <a:r>
              <a:rPr lang="en-US" sz="2400">
                <a:latin typeface="Comic Sans MS" pitchFamily="-106" charset="0"/>
              </a:rPr>
              <a:t>d[u] &lt; d[v]</a:t>
            </a:r>
            <a:r>
              <a:rPr lang="en-US" sz="2400"/>
              <a:t>)</a:t>
            </a:r>
            <a:r>
              <a:rPr lang="en-US" sz="2400" b="1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Non-tree edge </a:t>
            </a:r>
            <a:r>
              <a:rPr lang="en-US" sz="2000">
                <a:latin typeface="Comic Sans MS" pitchFamily="-106" charset="0"/>
              </a:rPr>
              <a:t>(u, v)</a:t>
            </a:r>
            <a:r>
              <a:rPr lang="en-US" sz="2000"/>
              <a:t> that connects a vertex </a:t>
            </a:r>
            <a:r>
              <a:rPr lang="en-US" sz="2000">
                <a:latin typeface="Comic Sans MS" pitchFamily="-106" charset="0"/>
              </a:rPr>
              <a:t>u</a:t>
            </a:r>
            <a:r>
              <a:rPr lang="en-US" sz="2000"/>
              <a:t> to a descendant </a:t>
            </a:r>
            <a:r>
              <a:rPr lang="en-US" sz="2000">
                <a:latin typeface="Comic Sans MS" pitchFamily="-106" charset="0"/>
              </a:rPr>
              <a:t>v</a:t>
            </a:r>
            <a:r>
              <a:rPr lang="en-US" sz="2000"/>
              <a:t> in a depth first tree</a:t>
            </a:r>
          </a:p>
          <a:p>
            <a:pPr lvl="1">
              <a:lnSpc>
                <a:spcPct val="120000"/>
              </a:lnSpc>
            </a:pPr>
            <a:endParaRPr lang="en-US" sz="2000"/>
          </a:p>
          <a:p>
            <a:pPr>
              <a:lnSpc>
                <a:spcPct val="120000"/>
              </a:lnSpc>
            </a:pPr>
            <a:r>
              <a:rPr lang="en-US" sz="2400" b="1"/>
              <a:t>Cross edge </a:t>
            </a:r>
            <a:r>
              <a:rPr lang="en-US" sz="2400"/>
              <a:t>(reaches a BLACK vertex &amp; </a:t>
            </a:r>
            <a:r>
              <a:rPr lang="en-US" sz="2400">
                <a:latin typeface="Comic Sans MS" pitchFamily="-106" charset="0"/>
              </a:rPr>
              <a:t>d[u] &gt; d[v]</a:t>
            </a:r>
            <a:r>
              <a:rPr lang="en-US" sz="2400"/>
              <a:t>)</a:t>
            </a:r>
            <a:r>
              <a:rPr lang="en-US" sz="2400" b="1"/>
              <a:t>: 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Can go between vertices in same depth-first tree (as long as there is no ancestor / descendant relation) or between different depth-first 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61125" y="1368425"/>
            <a:ext cx="2163763" cy="1631950"/>
            <a:chOff x="4030" y="3045"/>
            <a:chExt cx="1363" cy="10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96327" name="Oval 7"/>
                <p:cNvSpPr>
                  <a:spLocks noChangeArrowheads="1"/>
                </p:cNvSpPr>
                <p:nvPr/>
              </p:nvSpPr>
              <p:spPr bwMode="auto"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ym typeface="Symbol" pitchFamily="-106" charset="2"/>
                    </a:rPr>
                    <a:t>1/</a:t>
                  </a:r>
                </a:p>
              </p:txBody>
            </p:sp>
            <p:sp>
              <p:nvSpPr>
                <p:cNvPr id="696328" name="Oval 8"/>
                <p:cNvSpPr>
                  <a:spLocks noChangeArrowheads="1"/>
                </p:cNvSpPr>
                <p:nvPr/>
              </p:nvSpPr>
              <p:spPr bwMode="auto"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2/7</a:t>
                  </a:r>
                </a:p>
              </p:txBody>
            </p:sp>
            <p:sp>
              <p:nvSpPr>
                <p:cNvPr id="696329" name="Oval 9"/>
                <p:cNvSpPr>
                  <a:spLocks noChangeArrowheads="1"/>
                </p:cNvSpPr>
                <p:nvPr/>
              </p:nvSpPr>
              <p:spPr bwMode="auto"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0" name="Oval 10"/>
                <p:cNvSpPr>
                  <a:spLocks noChangeArrowheads="1"/>
                </p:cNvSpPr>
                <p:nvPr/>
              </p:nvSpPr>
              <p:spPr bwMode="auto"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4/5</a:t>
                  </a:r>
                </a:p>
              </p:txBody>
            </p:sp>
            <p:sp>
              <p:nvSpPr>
                <p:cNvPr id="696331" name="Oval 11"/>
                <p:cNvSpPr>
                  <a:spLocks noChangeArrowheads="1"/>
                </p:cNvSpPr>
                <p:nvPr/>
              </p:nvSpPr>
              <p:spPr bwMode="auto"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  <a:sym typeface="Symbol" pitchFamily="-106" charset="2"/>
                    </a:rPr>
                    <a:t>3/6</a:t>
                  </a:r>
                </a:p>
              </p:txBody>
            </p:sp>
            <p:sp>
              <p:nvSpPr>
                <p:cNvPr id="696332" name="Oval 12"/>
                <p:cNvSpPr>
                  <a:spLocks noChangeArrowheads="1"/>
                </p:cNvSpPr>
                <p:nvPr/>
              </p:nvSpPr>
              <p:spPr bwMode="auto"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ym typeface="Symbol" pitchFamily="-106" charset="2"/>
                  </a:endParaRPr>
                </a:p>
              </p:txBody>
            </p:sp>
            <p:sp>
              <p:nvSpPr>
                <p:cNvPr id="6963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u</a:t>
                  </a:r>
                </a:p>
              </p:txBody>
            </p:sp>
            <p:sp>
              <p:nvSpPr>
                <p:cNvPr id="6963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v</a:t>
                  </a:r>
                </a:p>
              </p:txBody>
            </p:sp>
            <p:sp>
              <p:nvSpPr>
                <p:cNvPr id="696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w</a:t>
                  </a:r>
                </a:p>
              </p:txBody>
            </p:sp>
            <p:sp>
              <p:nvSpPr>
                <p:cNvPr id="6963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x</a:t>
                  </a:r>
                </a:p>
              </p:txBody>
            </p:sp>
            <p:sp>
              <p:nvSpPr>
                <p:cNvPr id="6963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y</a:t>
                  </a:r>
                </a:p>
              </p:txBody>
            </p:sp>
            <p:sp>
              <p:nvSpPr>
                <p:cNvPr id="6963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477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39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952" y="1341"/>
                  <a:ext cx="5" cy="186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402" y="1336"/>
                  <a:ext cx="5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1" name="Line 21"/>
                <p:cNvSpPr>
                  <a:spLocks noChangeShapeType="1"/>
                </p:cNvSpPr>
                <p:nvPr/>
              </p:nvSpPr>
              <p:spPr bwMode="auto">
                <a:xfrm>
                  <a:off x="2660" y="1223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2" name="Line 22"/>
                <p:cNvSpPr>
                  <a:spLocks noChangeShapeType="1"/>
                </p:cNvSpPr>
                <p:nvPr/>
              </p:nvSpPr>
              <p:spPr bwMode="auto">
                <a:xfrm>
                  <a:off x="2659" y="1630"/>
                  <a:ext cx="135" cy="0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047" y="1308"/>
                  <a:ext cx="220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i="1">
                      <a:latin typeface="Monotype Corsiva" pitchFamily="-106" charset="0"/>
                    </a:rPr>
                    <a:t>z</a:t>
                  </a:r>
                </a:p>
              </p:txBody>
            </p:sp>
            <p:sp>
              <p:nvSpPr>
                <p:cNvPr id="69634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621" y="1321"/>
                  <a:ext cx="226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6346" name="Freeform 26"/>
                <p:cNvSpPr>
                  <a:spLocks/>
                </p:cNvSpPr>
                <p:nvPr/>
              </p:nvSpPr>
              <p:spPr bwMode="auto">
                <a:xfrm>
                  <a:off x="3511" y="1473"/>
                  <a:ext cx="177" cy="276"/>
                </a:xfrm>
                <a:custGeom>
                  <a:avLst/>
                  <a:gdLst/>
                  <a:ahLst/>
                  <a:cxnLst>
                    <a:cxn ang="0">
                      <a:pos x="0" y="226"/>
                    </a:cxn>
                    <a:cxn ang="0">
                      <a:pos x="107" y="271"/>
                    </a:cxn>
                    <a:cxn ang="0">
                      <a:pos x="169" y="198"/>
                    </a:cxn>
                    <a:cxn ang="0">
                      <a:pos x="158" y="68"/>
                    </a:cxn>
                    <a:cxn ang="0">
                      <a:pos x="62" y="0"/>
                    </a:cxn>
                    <a:cxn ang="0">
                      <a:pos x="11" y="68"/>
                    </a:cxn>
                  </a:cxnLst>
                  <a:rect l="0" t="0" r="r" b="b"/>
                  <a:pathLst>
                    <a:path w="177" h="276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96347" name="Text Box 27"/>
              <p:cNvSpPr txBox="1">
                <a:spLocks noChangeArrowheads="1"/>
              </p:cNvSpPr>
              <p:nvPr/>
            </p:nvSpPr>
            <p:spPr bwMode="auto">
              <a:xfrm>
                <a:off x="2708" y="2415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4030" y="3460"/>
              <a:ext cx="1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F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461125" y="3851275"/>
            <a:ext cx="2163763" cy="1631950"/>
            <a:chOff x="3789" y="883"/>
            <a:chExt cx="1363" cy="1028"/>
          </a:xfrm>
        </p:grpSpPr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635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1/8</a:t>
                    </a:r>
                  </a:p>
                </p:txBody>
              </p:sp>
              <p:sp>
                <p:nvSpPr>
                  <p:cNvPr id="69635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2/7</a:t>
                    </a:r>
                  </a:p>
                </p:txBody>
              </p:sp>
              <p:sp>
                <p:nvSpPr>
                  <p:cNvPr id="69635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ym typeface="Symbol" pitchFamily="-106" charset="2"/>
                      </a:rPr>
                      <a:t>9/ </a:t>
                    </a:r>
                  </a:p>
                </p:txBody>
              </p:sp>
              <p:sp>
                <p:nvSpPr>
                  <p:cNvPr id="696356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4/5</a:t>
                    </a:r>
                  </a:p>
                </p:txBody>
              </p:sp>
              <p:sp>
                <p:nvSpPr>
                  <p:cNvPr id="696357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bg1"/>
                        </a:solidFill>
                        <a:sym typeface="Symbol" pitchFamily="-106" charset="2"/>
                      </a:rPr>
                      <a:t>3/6</a:t>
                    </a:r>
                  </a:p>
                </p:txBody>
              </p:sp>
              <p:sp>
                <p:nvSpPr>
                  <p:cNvPr id="696358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>
                      <a:sym typeface="Symbol" pitchFamily="-106" charset="2"/>
                    </a:endParaRPr>
                  </a:p>
                </p:txBody>
              </p:sp>
              <p:sp>
                <p:nvSpPr>
                  <p:cNvPr id="69635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u</a:t>
                    </a:r>
                  </a:p>
                </p:txBody>
              </p:sp>
              <p:sp>
                <p:nvSpPr>
                  <p:cNvPr id="69636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v</a:t>
                    </a:r>
                  </a:p>
                </p:txBody>
              </p:sp>
              <p:sp>
                <p:nvSpPr>
                  <p:cNvPr id="69636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w</a:t>
                    </a:r>
                  </a:p>
                </p:txBody>
              </p:sp>
              <p:sp>
                <p:nvSpPr>
                  <p:cNvPr id="69636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x</a:t>
                    </a:r>
                  </a:p>
                </p:txBody>
              </p:sp>
              <p:sp>
                <p:nvSpPr>
                  <p:cNvPr id="69636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y</a:t>
                    </a:r>
                  </a:p>
                </p:txBody>
              </p:sp>
              <p:sp>
                <p:nvSpPr>
                  <p:cNvPr id="696364" name="Line 4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77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5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52" y="1341"/>
                    <a:ext cx="5" cy="186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6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2" y="1336"/>
                    <a:ext cx="5" cy="1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660" y="1223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659" y="1630"/>
                    <a:ext cx="13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/>
                    </a:solidFill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6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7" y="1308"/>
                    <a:ext cx="220" cy="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 type="triangle" w="med" len="med"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i="1">
                        <a:latin typeface="Monotype Corsiva" pitchFamily="-106" charset="0"/>
                      </a:rPr>
                      <a:t>z</a:t>
                    </a:r>
                  </a:p>
                </p:txBody>
              </p:sp>
              <p:sp>
                <p:nvSpPr>
                  <p:cNvPr id="69637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21" y="1321"/>
                    <a:ext cx="226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6372" name="Freeform 52"/>
                  <p:cNvSpPr>
                    <a:spLocks/>
                  </p:cNvSpPr>
                  <p:nvPr/>
                </p:nvSpPr>
                <p:spPr bwMode="auto">
                  <a:xfrm>
                    <a:off x="3511" y="1473"/>
                    <a:ext cx="177" cy="276"/>
                  </a:xfrm>
                  <a:custGeom>
                    <a:avLst/>
                    <a:gdLst/>
                    <a:ahLst/>
                    <a:cxnLst>
                      <a:cxn ang="0">
                        <a:pos x="0" y="226"/>
                      </a:cxn>
                      <a:cxn ang="0">
                        <a:pos x="107" y="271"/>
                      </a:cxn>
                      <a:cxn ang="0">
                        <a:pos x="169" y="198"/>
                      </a:cxn>
                      <a:cxn ang="0">
                        <a:pos x="158" y="68"/>
                      </a:cxn>
                      <a:cxn ang="0">
                        <a:pos x="62" y="0"/>
                      </a:cxn>
                      <a:cxn ang="0">
                        <a:pos x="11" y="68"/>
                      </a:cxn>
                    </a:cxnLst>
                    <a:rect l="0" t="0" r="r" b="b"/>
                    <a:pathLst>
                      <a:path w="177" h="276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637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B</a:t>
                  </a:r>
                </a:p>
              </p:txBody>
            </p:sp>
          </p:grpSp>
          <p:sp>
            <p:nvSpPr>
              <p:cNvPr id="696374" name="Text Box 54"/>
              <p:cNvSpPr txBox="1">
                <a:spLocks noChangeArrowheads="1"/>
              </p:cNvSpPr>
              <p:nvPr/>
            </p:nvSpPr>
            <p:spPr bwMode="auto">
              <a:xfrm>
                <a:off x="4030" y="3460"/>
                <a:ext cx="1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F</a:t>
                </a:r>
              </a:p>
            </p:txBody>
          </p:sp>
        </p:grpSp>
        <p:sp>
          <p:nvSpPr>
            <p:cNvPr id="696375" name="Text Box 55"/>
            <p:cNvSpPr txBox="1">
              <a:spLocks noChangeArrowheads="1"/>
            </p:cNvSpPr>
            <p:nvPr/>
          </p:nvSpPr>
          <p:spPr bwMode="auto">
            <a:xfrm>
              <a:off x="4536" y="1202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</p:grp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87CC8C-F37A-AA45-B998-EA44AA34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DFS(</a:t>
            </a:r>
            <a:r>
              <a:rPr lang="en-US">
                <a:latin typeface="Comic Sans MS" pitchFamily="-106" charset="0"/>
              </a:rPr>
              <a:t>V, E</a:t>
            </a:r>
            <a:r>
              <a:rPr lang="en-US"/>
              <a:t>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</a:t>
            </a: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𝛑[u] </a:t>
            </a:r>
            <a:r>
              <a:rPr lang="en-US" dirty="0"/>
              <a:t>← NIL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0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u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color[u] = </a:t>
            </a:r>
            <a:r>
              <a:rPr lang="en-US" sz="2400" dirty="0">
                <a:latin typeface="Comic Sans MS" pitchFamily="-106" charset="0"/>
              </a:rPr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</a:rPr>
              <a:t>DFS-VISIT(u)</a:t>
            </a:r>
          </a:p>
          <a:p>
            <a:pPr marL="533400" indent="-533400"/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05415" y="1314450"/>
            <a:ext cx="1433513" cy="1636713"/>
            <a:chOff x="3279" y="828"/>
            <a:chExt cx="903" cy="1031"/>
          </a:xfrm>
        </p:grpSpPr>
        <p:sp>
          <p:nvSpPr>
            <p:cNvPr id="697349" name="AutoShape 5"/>
            <p:cNvSpPr>
              <a:spLocks/>
            </p:cNvSpPr>
            <p:nvPr/>
          </p:nvSpPr>
          <p:spPr bwMode="auto">
            <a:xfrm>
              <a:off x="3279" y="828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3357" y="1200"/>
              <a:ext cx="8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latin typeface="Century Gothic" panose="020B0502020202020204" pitchFamily="34" charset="0"/>
                  <a:sym typeface="Symbol" pitchFamily="-106" charset="2"/>
                </a:rPr>
                <a:t>Θ</a:t>
              </a:r>
              <a:r>
                <a:rPr lang="en-US" sz="2400" dirty="0">
                  <a:latin typeface="Century Gothic" panose="020B0502020202020204" pitchFamily="34" charset="0"/>
                  <a:sym typeface="Symbol" pitchFamily="-106" charset="2"/>
                </a:rPr>
                <a:t>(|V|)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915026" y="3275013"/>
            <a:ext cx="2878138" cy="1636712"/>
            <a:chOff x="3726" y="2063"/>
            <a:chExt cx="1813" cy="1031"/>
          </a:xfrm>
        </p:grpSpPr>
        <p:sp>
          <p:nvSpPr>
            <p:cNvPr id="697352" name="AutoShape 8"/>
            <p:cNvSpPr>
              <a:spLocks/>
            </p:cNvSpPr>
            <p:nvPr/>
          </p:nvSpPr>
          <p:spPr bwMode="auto">
            <a:xfrm>
              <a:off x="3726" y="2063"/>
              <a:ext cx="56" cy="1031"/>
            </a:xfrm>
            <a:prstGeom prst="rightBrace">
              <a:avLst>
                <a:gd name="adj1" fmla="val 15342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353" name="Text Box 9"/>
            <p:cNvSpPr txBox="1">
              <a:spLocks noChangeArrowheads="1"/>
            </p:cNvSpPr>
            <p:nvPr/>
          </p:nvSpPr>
          <p:spPr bwMode="auto">
            <a:xfrm>
              <a:off x="3819" y="2174"/>
              <a:ext cx="17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l-GR" sz="2400" dirty="0">
                  <a:latin typeface="Century Gothic" panose="020B0502020202020204" pitchFamily="34" charset="0"/>
                  <a:sym typeface="Symbol" pitchFamily="-106" charset="2"/>
                </a:rPr>
                <a:t>Θ</a:t>
              </a:r>
              <a:r>
                <a:rPr lang="en-US" sz="2400" dirty="0">
                  <a:latin typeface="Century Gothic" panose="020B0502020202020204" pitchFamily="34" charset="0"/>
                  <a:sym typeface="Symbol" pitchFamily="-106" charset="2"/>
                </a:rPr>
                <a:t>(|V|) – without counting the time for DFS-VISIT</a:t>
              </a: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E42C9-0E6E-9B40-9688-DF7B40B1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DFS-VISIT(</a:t>
            </a:r>
            <a:r>
              <a:rPr lang="en-US">
                <a:latin typeface="Comic Sans MS" pitchFamily="-106" charset="0"/>
              </a:rPr>
              <a:t>u</a:t>
            </a:r>
            <a:r>
              <a:rPr lang="en-US"/>
              <a:t>)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48287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GRAY</a:t>
            </a:r>
            <a:r>
              <a:rPr lang="en-US" dirty="0"/>
              <a:t>           	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time+1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d[u]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for </a:t>
            </a:r>
            <a:r>
              <a:rPr lang="en-US" dirty="0"/>
              <a:t>each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∈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  <a:r>
              <a:rPr lang="en-US" dirty="0"/>
              <a:t>        	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do if </a:t>
            </a:r>
            <a:r>
              <a:rPr lang="en-US" dirty="0">
                <a:latin typeface="Comic Sans MS" pitchFamily="-106" charset="0"/>
              </a:rPr>
              <a:t>color[v]</a:t>
            </a:r>
            <a:r>
              <a:rPr lang="en-US" dirty="0"/>
              <a:t> = </a:t>
            </a:r>
            <a:r>
              <a:rPr lang="en-US" sz="2400" dirty="0"/>
              <a:t>WHITE</a:t>
            </a:r>
          </a:p>
          <a:p>
            <a:pPr marL="533400" indent="-533400">
              <a:buFontTx/>
              <a:buAutoNum type="arabicPeriod"/>
            </a:pPr>
            <a:r>
              <a:rPr lang="en-US" b="1" dirty="0"/>
              <a:t>               then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𝛑[v] </a:t>
            </a:r>
            <a:r>
              <a:rPr lang="en-US" dirty="0"/>
              <a:t>← </a:t>
            </a:r>
            <a:r>
              <a:rPr lang="en-US" dirty="0">
                <a:latin typeface="Comic Sans MS" pitchFamily="-106" charset="0"/>
              </a:rPr>
              <a:t>u</a:t>
            </a:r>
            <a:endParaRPr lang="en-US" b="1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                       DFS-VISIT(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color[u]</a:t>
            </a:r>
            <a:r>
              <a:rPr lang="en-US" dirty="0"/>
              <a:t> ← </a:t>
            </a:r>
            <a:r>
              <a:rPr lang="en-US" sz="2400" dirty="0"/>
              <a:t>BLACK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 + 1</a:t>
            </a:r>
          </a:p>
          <a:p>
            <a:pPr marL="533400" indent="-533400">
              <a:buFontTx/>
              <a:buAutoNum type="arabicPeriod"/>
            </a:pPr>
            <a:r>
              <a:rPr lang="en-US" dirty="0">
                <a:latin typeface="Comic Sans MS" pitchFamily="-106" charset="0"/>
              </a:rPr>
              <a:t>f[u]</a:t>
            </a:r>
            <a:r>
              <a:rPr lang="en-US" dirty="0"/>
              <a:t> ← </a:t>
            </a:r>
            <a:r>
              <a:rPr lang="en-US" dirty="0">
                <a:latin typeface="Comic Sans MS" pitchFamily="-106" charset="0"/>
              </a:rPr>
              <a:t>time</a:t>
            </a:r>
            <a:r>
              <a:rPr lang="en-US" dirty="0"/>
              <a:t> 		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00700" y="2689225"/>
            <a:ext cx="2879725" cy="2057400"/>
            <a:chOff x="3528" y="1694"/>
            <a:chExt cx="1814" cy="1296"/>
          </a:xfrm>
        </p:grpSpPr>
        <p:sp>
          <p:nvSpPr>
            <p:cNvPr id="698373" name="AutoShape 5"/>
            <p:cNvSpPr>
              <a:spLocks/>
            </p:cNvSpPr>
            <p:nvPr/>
          </p:nvSpPr>
          <p:spPr bwMode="auto">
            <a:xfrm>
              <a:off x="3528" y="1694"/>
              <a:ext cx="108" cy="1296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3664" y="2171"/>
              <a:ext cx="16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panose="020B0502020202020204" pitchFamily="34" charset="0"/>
                </a:rPr>
                <a:t>Each loop takes </a:t>
              </a:r>
            </a:p>
            <a:p>
              <a:r>
                <a:rPr lang="en-US" sz="2400">
                  <a:latin typeface="Century Gothic" panose="020B0502020202020204" pitchFamily="34" charset="0"/>
                </a:rPr>
                <a:t>|Adj[u]|</a:t>
              </a:r>
            </a:p>
          </p:txBody>
        </p:sp>
      </p:grp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4673600" y="1282700"/>
            <a:ext cx="40465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DFS-VISIT is called exactly once for each vertex</a:t>
            </a: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3851275" y="5354638"/>
            <a:ext cx="47692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Total: </a:t>
            </a:r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Σ</a:t>
            </a:r>
            <a:r>
              <a:rPr lang="en-US" sz="2400" baseline="-25000" dirty="0" err="1">
                <a:latin typeface="Century Gothic" panose="020B0502020202020204" pitchFamily="34" charset="0"/>
                <a:sym typeface="Symbol" pitchFamily="-106" charset="2"/>
              </a:rPr>
              <a:t>u∈V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|</a:t>
            </a:r>
            <a:r>
              <a:rPr lang="en-US" sz="2400" dirty="0" err="1">
                <a:latin typeface="Century Gothic" panose="020B0502020202020204" pitchFamily="34" charset="0"/>
              </a:rPr>
              <a:t>Adj</a:t>
            </a:r>
            <a:r>
              <a:rPr lang="en-US" sz="2400" dirty="0">
                <a:latin typeface="Century Gothic" panose="020B0502020202020204" pitchFamily="34" charset="0"/>
              </a:rPr>
              <a:t>[u]| + </a:t>
            </a:r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(|V|) =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933950" y="5813425"/>
            <a:ext cx="1543050" cy="501650"/>
            <a:chOff x="1297" y="3766"/>
            <a:chExt cx="972" cy="316"/>
          </a:xfrm>
        </p:grpSpPr>
        <p:sp>
          <p:nvSpPr>
            <p:cNvPr id="698378" name="AutoShape 10"/>
            <p:cNvSpPr>
              <a:spLocks/>
            </p:cNvSpPr>
            <p:nvPr/>
          </p:nvSpPr>
          <p:spPr bwMode="auto">
            <a:xfrm rot="-5400000">
              <a:off x="1752" y="3311"/>
              <a:ext cx="61" cy="972"/>
            </a:xfrm>
            <a:prstGeom prst="leftBrace">
              <a:avLst>
                <a:gd name="adj1" fmla="val 13278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98379" name="Rectangle 11"/>
            <p:cNvSpPr>
              <a:spLocks noChangeArrowheads="1"/>
            </p:cNvSpPr>
            <p:nvPr/>
          </p:nvSpPr>
          <p:spPr bwMode="auto">
            <a:xfrm>
              <a:off x="1593" y="3849"/>
              <a:ext cx="6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l-GR" dirty="0">
                  <a:latin typeface="Century Gothic" panose="020B0502020202020204" pitchFamily="34" charset="0"/>
                  <a:sym typeface="Symbol" pitchFamily="-106" charset="2"/>
                </a:rPr>
                <a:t>Θ</a:t>
              </a:r>
              <a:r>
                <a:rPr lang="en-US" dirty="0">
                  <a:latin typeface="Century Gothic" panose="020B0502020202020204" pitchFamily="34" charset="0"/>
                  <a:sym typeface="Symbol" pitchFamily="-106" charset="2"/>
                </a:rPr>
                <a:t>(|E|)</a:t>
              </a:r>
            </a:p>
          </p:txBody>
        </p:sp>
      </p:grpSp>
      <p:sp>
        <p:nvSpPr>
          <p:cNvPr id="698380" name="Rectangle 12"/>
          <p:cNvSpPr>
            <a:spLocks noChangeArrowheads="1"/>
          </p:cNvSpPr>
          <p:nvPr/>
        </p:nvSpPr>
        <p:spPr bwMode="auto">
          <a:xfrm>
            <a:off x="6628568" y="5882035"/>
            <a:ext cx="2515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= </a:t>
            </a:r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(|V| + |E|)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D9F79-E749-954D-89C6-2687F213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6" grpId="0"/>
      <p:bldP spid="6983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DFS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219200"/>
            <a:ext cx="6469062" cy="5457825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 = 𝛑[v] </a:t>
            </a:r>
            <a:r>
              <a:rPr lang="en-US" dirty="0">
                <a:sym typeface="Symbol" pitchFamily="-106" charset="2"/>
              </a:rPr>
              <a:t>⟺ DFS-VISIT(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) was called during a search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’s adjacency list</a:t>
            </a:r>
          </a:p>
          <a:p>
            <a:pPr marL="457200" indent="-457200">
              <a:lnSpc>
                <a:spcPct val="150000"/>
              </a:lnSpc>
            </a:pPr>
            <a:endParaRPr lang="en-US" dirty="0">
              <a:sym typeface="Symbol" pitchFamily="-106" charset="2"/>
            </a:endParaRP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is a descendant of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in the depth first forest </a:t>
            </a:r>
            <a:r>
              <a:rPr lang="en-US" dirty="0">
                <a:sym typeface="Symbol" pitchFamily="-106" charset="2"/>
              </a:rPr>
              <a:t>⟺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is discovered during the time in which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gray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46875" y="2519363"/>
            <a:ext cx="2160588" cy="1631950"/>
            <a:chOff x="4125" y="774"/>
            <a:chExt cx="1361" cy="1028"/>
          </a:xfrm>
        </p:grpSpPr>
        <p:sp>
          <p:nvSpPr>
            <p:cNvPr id="699397" name="Oval 5"/>
            <p:cNvSpPr>
              <a:spLocks noChangeArrowheads="1"/>
            </p:cNvSpPr>
            <p:nvPr/>
          </p:nvSpPr>
          <p:spPr bwMode="auto"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699398" name="Oval 6"/>
            <p:cNvSpPr>
              <a:spLocks noChangeArrowheads="1"/>
            </p:cNvSpPr>
            <p:nvPr/>
          </p:nvSpPr>
          <p:spPr bwMode="auto"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699399" name="Oval 7"/>
            <p:cNvSpPr>
              <a:spLocks noChangeArrowheads="1"/>
            </p:cNvSpPr>
            <p:nvPr/>
          </p:nvSpPr>
          <p:spPr bwMode="auto">
            <a:xfrm>
              <a:off x="5033" y="97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0" name="Oval 8"/>
            <p:cNvSpPr>
              <a:spLocks noChangeArrowheads="1"/>
            </p:cNvSpPr>
            <p:nvPr/>
          </p:nvSpPr>
          <p:spPr bwMode="auto">
            <a:xfrm>
              <a:off x="4125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1" name="Oval 9"/>
            <p:cNvSpPr>
              <a:spLocks noChangeArrowheads="1"/>
            </p:cNvSpPr>
            <p:nvPr/>
          </p:nvSpPr>
          <p:spPr bwMode="auto"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3/  </a:t>
              </a:r>
            </a:p>
          </p:txBody>
        </p:sp>
        <p:sp>
          <p:nvSpPr>
            <p:cNvPr id="699402" name="Oval 10"/>
            <p:cNvSpPr>
              <a:spLocks noChangeArrowheads="1"/>
            </p:cNvSpPr>
            <p:nvPr/>
          </p:nvSpPr>
          <p:spPr bwMode="auto">
            <a:xfrm>
              <a:off x="5033" y="1375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4150" y="77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4634" y="78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99405" name="Text Box 13"/>
            <p:cNvSpPr txBox="1">
              <a:spLocks noChangeArrowheads="1"/>
            </p:cNvSpPr>
            <p:nvPr/>
          </p:nvSpPr>
          <p:spPr bwMode="auto">
            <a:xfrm>
              <a:off x="5043" y="78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4136" y="1571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4615" y="15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99408" name="Line 16"/>
            <p:cNvSpPr>
              <a:spLocks noChangeShapeType="1"/>
            </p:cNvSpPr>
            <p:nvPr/>
          </p:nvSpPr>
          <p:spPr bwMode="auto">
            <a:xfrm flipH="1">
              <a:off x="4275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09" name="Line 17"/>
            <p:cNvSpPr>
              <a:spLocks noChangeShapeType="1"/>
            </p:cNvSpPr>
            <p:nvPr/>
          </p:nvSpPr>
          <p:spPr bwMode="auto">
            <a:xfrm flipH="1">
              <a:off x="4750" y="1207"/>
              <a:ext cx="5" cy="186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0" name="Line 18"/>
            <p:cNvSpPr>
              <a:spLocks noChangeShapeType="1"/>
            </p:cNvSpPr>
            <p:nvPr/>
          </p:nvSpPr>
          <p:spPr bwMode="auto">
            <a:xfrm flipH="1">
              <a:off x="5200" y="1202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>
              <a:off x="4458" y="1089"/>
              <a:ext cx="13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2" name="Line 20"/>
            <p:cNvSpPr>
              <a:spLocks noChangeShapeType="1"/>
            </p:cNvSpPr>
            <p:nvPr/>
          </p:nvSpPr>
          <p:spPr bwMode="auto">
            <a:xfrm>
              <a:off x="4457" y="1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3" name="Line 21"/>
            <p:cNvSpPr>
              <a:spLocks noChangeShapeType="1"/>
            </p:cNvSpPr>
            <p:nvPr/>
          </p:nvSpPr>
          <p:spPr bwMode="auto">
            <a:xfrm flipV="1">
              <a:off x="4845" y="1174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4" name="Text Box 22"/>
            <p:cNvSpPr txBox="1">
              <a:spLocks noChangeArrowheads="1"/>
            </p:cNvSpPr>
            <p:nvPr/>
          </p:nvSpPr>
          <p:spPr bwMode="auto">
            <a:xfrm>
              <a:off x="5054" y="157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z</a:t>
              </a:r>
            </a:p>
          </p:txBody>
        </p:sp>
        <p:sp>
          <p:nvSpPr>
            <p:cNvPr id="699415" name="Line 23"/>
            <p:cNvSpPr>
              <a:spLocks noChangeShapeType="1"/>
            </p:cNvSpPr>
            <p:nvPr/>
          </p:nvSpPr>
          <p:spPr bwMode="auto">
            <a:xfrm flipV="1">
              <a:off x="4419" y="1187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416" name="Freeform 24"/>
            <p:cNvSpPr>
              <a:spLocks/>
            </p:cNvSpPr>
            <p:nvPr/>
          </p:nvSpPr>
          <p:spPr bwMode="auto">
            <a:xfrm>
              <a:off x="5309" y="1339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A7341-7761-CE0C-66CE-E3F89FB0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0418" name="Line 2"/>
          <p:cNvSpPr>
            <a:spLocks noChangeShapeType="1"/>
          </p:cNvSpPr>
          <p:nvPr/>
        </p:nvSpPr>
        <p:spPr bwMode="auto">
          <a:xfrm flipH="1">
            <a:off x="7251700" y="1800225"/>
            <a:ext cx="349250" cy="3794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19" name="Line 3"/>
          <p:cNvSpPr>
            <a:spLocks noChangeShapeType="1"/>
          </p:cNvSpPr>
          <p:nvPr/>
        </p:nvSpPr>
        <p:spPr bwMode="auto">
          <a:xfrm>
            <a:off x="7772400" y="1862138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0" name="Line 4"/>
          <p:cNvSpPr>
            <a:spLocks noChangeShapeType="1"/>
          </p:cNvSpPr>
          <p:nvPr/>
        </p:nvSpPr>
        <p:spPr bwMode="auto">
          <a:xfrm>
            <a:off x="7078663" y="1866900"/>
            <a:ext cx="0" cy="277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1" name="Line 5"/>
          <p:cNvSpPr>
            <a:spLocks noChangeShapeType="1"/>
          </p:cNvSpPr>
          <p:nvPr/>
        </p:nvSpPr>
        <p:spPr bwMode="auto">
          <a:xfrm>
            <a:off x="6289675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2" name="Line 6"/>
          <p:cNvSpPr>
            <a:spLocks noChangeShapeType="1"/>
          </p:cNvSpPr>
          <p:nvPr/>
        </p:nvSpPr>
        <p:spPr bwMode="auto">
          <a:xfrm>
            <a:off x="5537200" y="1865313"/>
            <a:ext cx="0" cy="277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3" name="Line 7"/>
          <p:cNvSpPr>
            <a:spLocks noChangeShapeType="1"/>
          </p:cNvSpPr>
          <p:nvPr/>
        </p:nvSpPr>
        <p:spPr bwMode="auto">
          <a:xfrm>
            <a:off x="6567488" y="1666875"/>
            <a:ext cx="250825" cy="793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4" name="Line 8"/>
          <p:cNvSpPr>
            <a:spLocks noChangeShapeType="1"/>
          </p:cNvSpPr>
          <p:nvPr/>
        </p:nvSpPr>
        <p:spPr bwMode="auto">
          <a:xfrm>
            <a:off x="5800725" y="1671638"/>
            <a:ext cx="250825" cy="793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Parenthesis Theorem</a:t>
            </a:r>
          </a:p>
        </p:txBody>
      </p:sp>
      <p:sp>
        <p:nvSpPr>
          <p:cNvPr id="7004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5088" y="1033084"/>
            <a:ext cx="4262437" cy="5457825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None/>
            </a:pPr>
            <a:r>
              <a:rPr lang="en-US" sz="2400" dirty="0"/>
              <a:t>In any DFS  of a graph G, for all </a:t>
            </a:r>
            <a:r>
              <a:rPr lang="en-US" sz="2400" dirty="0">
                <a:latin typeface="Comic Sans MS" pitchFamily="-106" charset="0"/>
              </a:rPr>
              <a:t>u, v</a:t>
            </a:r>
            <a:r>
              <a:rPr lang="en-US" sz="2400" dirty="0"/>
              <a:t>, exactly one of the following holds: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>
                <a:latin typeface="Comic Sans MS" pitchFamily="-106" charset="0"/>
              </a:rPr>
              <a:t>[d[u], f[u]] </a:t>
            </a:r>
            <a:r>
              <a:rPr lang="en-US" sz="2000" dirty="0"/>
              <a:t>and [</a:t>
            </a:r>
            <a:r>
              <a:rPr lang="en-US" sz="2000" dirty="0">
                <a:latin typeface="Comic Sans MS" pitchFamily="-106" charset="0"/>
              </a:rPr>
              <a:t>d[v], f[v]]</a:t>
            </a:r>
            <a:r>
              <a:rPr lang="en-US" sz="2000" dirty="0"/>
              <a:t> are disjoint, and neither of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a descendant of the other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[</a:t>
            </a:r>
            <a:r>
              <a:rPr lang="en-US" sz="2000" dirty="0">
                <a:latin typeface="Comic Sans MS" pitchFamily="-106" charset="0"/>
              </a:rPr>
              <a:t>d[v], f[v]] </a:t>
            </a:r>
            <a:r>
              <a:rPr lang="en-US" sz="2000" dirty="0"/>
              <a:t>is entirely within</a:t>
            </a:r>
            <a:r>
              <a:rPr lang="en-US" sz="2000" dirty="0">
                <a:latin typeface="Comic Sans MS" pitchFamily="-106" charset="0"/>
              </a:rPr>
              <a:t>    [d[u], f[u]] </a:t>
            </a:r>
            <a:r>
              <a:rPr lang="en-US" sz="2000" dirty="0"/>
              <a:t>and </a:t>
            </a:r>
            <a:r>
              <a:rPr lang="en-US" sz="2000" dirty="0">
                <a:latin typeface="Comic Sans MS" pitchFamily="-106" charset="0"/>
              </a:rPr>
              <a:t>v</a:t>
            </a:r>
            <a:r>
              <a:rPr lang="en-US" sz="2000" dirty="0"/>
              <a:t> is a descendant of </a:t>
            </a:r>
            <a:r>
              <a:rPr lang="en-US" sz="2000" dirty="0">
                <a:latin typeface="Comic Sans MS" pitchFamily="-106" charset="0"/>
              </a:rPr>
              <a:t>u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sz="2000" dirty="0"/>
              <a:t>[</a:t>
            </a:r>
            <a:r>
              <a:rPr lang="en-US" sz="2000" dirty="0">
                <a:latin typeface="Comic Sans MS" pitchFamily="-106" charset="0"/>
              </a:rPr>
              <a:t>d[u], f[u]] </a:t>
            </a:r>
            <a:r>
              <a:rPr lang="en-US" sz="2000" dirty="0"/>
              <a:t>is entirely within  </a:t>
            </a:r>
            <a:r>
              <a:rPr lang="en-US" sz="2000" dirty="0">
                <a:latin typeface="Comic Sans MS" pitchFamily="-106" charset="0"/>
              </a:rPr>
              <a:t>  [d[v], f[v]] </a:t>
            </a:r>
            <a:r>
              <a:rPr lang="en-US" sz="2000" dirty="0"/>
              <a:t>and </a:t>
            </a:r>
            <a:r>
              <a:rPr lang="en-US" sz="2000" dirty="0">
                <a:latin typeface="Comic Sans MS" pitchFamily="-106" charset="0"/>
              </a:rPr>
              <a:t>u</a:t>
            </a:r>
            <a:r>
              <a:rPr lang="en-US" sz="2000" dirty="0"/>
              <a:t> is a descendant of </a:t>
            </a:r>
            <a:r>
              <a:rPr lang="en-US" sz="2000" dirty="0">
                <a:latin typeface="Comic Sans MS" pitchFamily="-106" charset="0"/>
              </a:rPr>
              <a:t>v </a:t>
            </a:r>
          </a:p>
        </p:txBody>
      </p:sp>
      <p:sp>
        <p:nvSpPr>
          <p:cNvPr id="700427" name="Oval 11"/>
          <p:cNvSpPr>
            <a:spLocks noChangeArrowheads="1"/>
          </p:cNvSpPr>
          <p:nvPr/>
        </p:nvSpPr>
        <p:spPr bwMode="auto">
          <a:xfrm>
            <a:off x="52911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3/6</a:t>
            </a:r>
          </a:p>
        </p:txBody>
      </p:sp>
      <p:sp>
        <p:nvSpPr>
          <p:cNvPr id="700428" name="Oval 12"/>
          <p:cNvSpPr>
            <a:spLocks noChangeArrowheads="1"/>
          </p:cNvSpPr>
          <p:nvPr/>
        </p:nvSpPr>
        <p:spPr bwMode="auto">
          <a:xfrm>
            <a:off x="6040438" y="150177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2/9</a:t>
            </a:r>
          </a:p>
        </p:txBody>
      </p:sp>
      <p:sp>
        <p:nvSpPr>
          <p:cNvPr id="700429" name="Oval 13"/>
          <p:cNvSpPr>
            <a:spLocks noChangeArrowheads="1"/>
          </p:cNvSpPr>
          <p:nvPr/>
        </p:nvSpPr>
        <p:spPr bwMode="auto">
          <a:xfrm>
            <a:off x="6804025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1/10</a:t>
            </a:r>
          </a:p>
        </p:txBody>
      </p:sp>
      <p:sp>
        <p:nvSpPr>
          <p:cNvPr id="700430" name="Oval 14"/>
          <p:cNvSpPr>
            <a:spLocks noChangeArrowheads="1"/>
          </p:cNvSpPr>
          <p:nvPr/>
        </p:nvSpPr>
        <p:spPr bwMode="auto">
          <a:xfrm>
            <a:off x="52911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4/5</a:t>
            </a:r>
          </a:p>
        </p:txBody>
      </p:sp>
      <p:sp>
        <p:nvSpPr>
          <p:cNvPr id="700431" name="Oval 15"/>
          <p:cNvSpPr>
            <a:spLocks noChangeArrowheads="1"/>
          </p:cNvSpPr>
          <p:nvPr/>
        </p:nvSpPr>
        <p:spPr bwMode="auto">
          <a:xfrm>
            <a:off x="6040438" y="2130425"/>
            <a:ext cx="509587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7/8</a:t>
            </a:r>
          </a:p>
        </p:txBody>
      </p:sp>
      <p:sp>
        <p:nvSpPr>
          <p:cNvPr id="700432" name="Oval 16"/>
          <p:cNvSpPr>
            <a:spLocks noChangeArrowheads="1"/>
          </p:cNvSpPr>
          <p:nvPr/>
        </p:nvSpPr>
        <p:spPr bwMode="auto">
          <a:xfrm>
            <a:off x="6804025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12/13</a:t>
            </a:r>
          </a:p>
        </p:txBody>
      </p:sp>
      <p:sp>
        <p:nvSpPr>
          <p:cNvPr id="700433" name="Text Box 17"/>
          <p:cNvSpPr txBox="1">
            <a:spLocks noChangeArrowheads="1"/>
          </p:cNvSpPr>
          <p:nvPr/>
        </p:nvSpPr>
        <p:spPr bwMode="auto">
          <a:xfrm>
            <a:off x="7632700" y="2425700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u</a:t>
            </a:r>
          </a:p>
        </p:txBody>
      </p:sp>
      <p:sp>
        <p:nvSpPr>
          <p:cNvPr id="700434" name="Text Box 18"/>
          <p:cNvSpPr txBox="1">
            <a:spLocks noChangeArrowheads="1"/>
          </p:cNvSpPr>
          <p:nvPr/>
        </p:nvSpPr>
        <p:spPr bwMode="auto">
          <a:xfrm>
            <a:off x="6886575" y="2425700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v</a:t>
            </a:r>
          </a:p>
        </p:txBody>
      </p:sp>
      <p:sp>
        <p:nvSpPr>
          <p:cNvPr id="700435" name="Text Box 19"/>
          <p:cNvSpPr txBox="1">
            <a:spLocks noChangeArrowheads="1"/>
          </p:cNvSpPr>
          <p:nvPr/>
        </p:nvSpPr>
        <p:spPr bwMode="auto">
          <a:xfrm>
            <a:off x="6076950" y="24257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w</a:t>
            </a:r>
          </a:p>
        </p:txBody>
      </p:sp>
      <p:sp>
        <p:nvSpPr>
          <p:cNvPr id="700436" name="Text Box 20"/>
          <p:cNvSpPr txBox="1">
            <a:spLocks noChangeArrowheads="1"/>
          </p:cNvSpPr>
          <p:nvPr/>
        </p:nvSpPr>
        <p:spPr bwMode="auto">
          <a:xfrm>
            <a:off x="5400675" y="242411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x</a:t>
            </a:r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5429250" y="11636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y</a:t>
            </a:r>
          </a:p>
        </p:txBody>
      </p:sp>
      <p:sp>
        <p:nvSpPr>
          <p:cNvPr id="700438" name="Line 22"/>
          <p:cNvSpPr>
            <a:spLocks noChangeShapeType="1"/>
          </p:cNvSpPr>
          <p:nvPr/>
        </p:nvSpPr>
        <p:spPr bwMode="auto">
          <a:xfrm flipH="1">
            <a:off x="5529263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39" name="Line 23"/>
          <p:cNvSpPr>
            <a:spLocks noChangeShapeType="1"/>
          </p:cNvSpPr>
          <p:nvPr/>
        </p:nvSpPr>
        <p:spPr bwMode="auto">
          <a:xfrm flipH="1">
            <a:off x="6283325" y="1863725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0" name="Line 24"/>
          <p:cNvSpPr>
            <a:spLocks noChangeShapeType="1"/>
          </p:cNvSpPr>
          <p:nvPr/>
        </p:nvSpPr>
        <p:spPr bwMode="auto">
          <a:xfrm flipH="1">
            <a:off x="7069138" y="185578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1" name="Line 25"/>
          <p:cNvSpPr>
            <a:spLocks noChangeShapeType="1"/>
          </p:cNvSpPr>
          <p:nvPr/>
        </p:nvSpPr>
        <p:spPr bwMode="auto">
          <a:xfrm>
            <a:off x="5819775" y="16764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2" name="Line 26"/>
          <p:cNvSpPr>
            <a:spLocks noChangeShapeType="1"/>
          </p:cNvSpPr>
          <p:nvPr/>
        </p:nvSpPr>
        <p:spPr bwMode="auto">
          <a:xfrm>
            <a:off x="5821363" y="2322513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3" name="Line 27"/>
          <p:cNvSpPr>
            <a:spLocks noChangeShapeType="1"/>
          </p:cNvSpPr>
          <p:nvPr/>
        </p:nvSpPr>
        <p:spPr bwMode="auto">
          <a:xfrm flipV="1">
            <a:off x="6505575" y="18272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4" name="Text Box 28"/>
          <p:cNvSpPr txBox="1">
            <a:spLocks noChangeArrowheads="1"/>
          </p:cNvSpPr>
          <p:nvPr/>
        </p:nvSpPr>
        <p:spPr bwMode="auto">
          <a:xfrm>
            <a:off x="6181725" y="1163638"/>
            <a:ext cx="284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z</a:t>
            </a:r>
          </a:p>
        </p:txBody>
      </p:sp>
      <p:sp>
        <p:nvSpPr>
          <p:cNvPr id="700445" name="Line 29"/>
          <p:cNvSpPr>
            <a:spLocks noChangeShapeType="1"/>
          </p:cNvSpPr>
          <p:nvPr/>
        </p:nvSpPr>
        <p:spPr bwMode="auto">
          <a:xfrm flipV="1">
            <a:off x="5757863" y="1831975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46" name="Text Box 30"/>
          <p:cNvSpPr txBox="1">
            <a:spLocks noChangeArrowheads="1"/>
          </p:cNvSpPr>
          <p:nvPr/>
        </p:nvSpPr>
        <p:spPr bwMode="auto">
          <a:xfrm>
            <a:off x="6942138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s</a:t>
            </a:r>
          </a:p>
        </p:txBody>
      </p:sp>
      <p:sp>
        <p:nvSpPr>
          <p:cNvPr id="700447" name="Oval 31"/>
          <p:cNvSpPr>
            <a:spLocks noChangeArrowheads="1"/>
          </p:cNvSpPr>
          <p:nvPr/>
        </p:nvSpPr>
        <p:spPr bwMode="auto">
          <a:xfrm>
            <a:off x="7556500" y="150177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11/16</a:t>
            </a:r>
          </a:p>
        </p:txBody>
      </p:sp>
      <p:sp>
        <p:nvSpPr>
          <p:cNvPr id="700448" name="Oval 32"/>
          <p:cNvSpPr>
            <a:spLocks noChangeArrowheads="1"/>
          </p:cNvSpPr>
          <p:nvPr/>
        </p:nvSpPr>
        <p:spPr bwMode="auto">
          <a:xfrm>
            <a:off x="7556500" y="2130425"/>
            <a:ext cx="509588" cy="35877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sym typeface="Symbol" pitchFamily="-106" charset="2"/>
              </a:rPr>
              <a:t>14/15</a:t>
            </a:r>
          </a:p>
        </p:txBody>
      </p:sp>
      <p:sp>
        <p:nvSpPr>
          <p:cNvPr id="700449" name="Line 33"/>
          <p:cNvSpPr>
            <a:spLocks noChangeShapeType="1"/>
          </p:cNvSpPr>
          <p:nvPr/>
        </p:nvSpPr>
        <p:spPr bwMode="auto">
          <a:xfrm flipH="1">
            <a:off x="7766050" y="1862138"/>
            <a:ext cx="7938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0" name="Text Box 34"/>
          <p:cNvSpPr txBox="1">
            <a:spLocks noChangeArrowheads="1"/>
          </p:cNvSpPr>
          <p:nvPr/>
        </p:nvSpPr>
        <p:spPr bwMode="auto">
          <a:xfrm>
            <a:off x="7675563" y="116363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Monotype Corsiva" pitchFamily="-106" charset="0"/>
              </a:rPr>
              <a:t>t</a:t>
            </a:r>
          </a:p>
        </p:txBody>
      </p:sp>
      <p:sp>
        <p:nvSpPr>
          <p:cNvPr id="700451" name="Line 35"/>
          <p:cNvSpPr>
            <a:spLocks noChangeShapeType="1"/>
          </p:cNvSpPr>
          <p:nvPr/>
        </p:nvSpPr>
        <p:spPr bwMode="auto">
          <a:xfrm>
            <a:off x="6567488" y="1676400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2" name="Line 36"/>
          <p:cNvSpPr>
            <a:spLocks noChangeShapeType="1"/>
          </p:cNvSpPr>
          <p:nvPr/>
        </p:nvSpPr>
        <p:spPr bwMode="auto">
          <a:xfrm>
            <a:off x="6569075" y="2328863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3" name="Line 37"/>
          <p:cNvSpPr>
            <a:spLocks noChangeShapeType="1"/>
          </p:cNvSpPr>
          <p:nvPr/>
        </p:nvSpPr>
        <p:spPr bwMode="auto">
          <a:xfrm>
            <a:off x="7327900" y="2325688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V="1">
            <a:off x="7264400" y="1801813"/>
            <a:ext cx="349250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455" name="Line 39"/>
          <p:cNvSpPr>
            <a:spLocks noChangeShapeType="1"/>
          </p:cNvSpPr>
          <p:nvPr/>
        </p:nvSpPr>
        <p:spPr bwMode="auto">
          <a:xfrm flipH="1">
            <a:off x="7856538" y="1849438"/>
            <a:ext cx="79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00456" name="Group 40"/>
          <p:cNvGraphicFramePr>
            <a:graphicFrameLocks noGrp="1"/>
          </p:cNvGraphicFramePr>
          <p:nvPr/>
        </p:nvGraphicFramePr>
        <p:xfrm>
          <a:off x="4359275" y="2863850"/>
          <a:ext cx="4505325" cy="2279652"/>
        </p:xfrm>
        <a:graphic>
          <a:graphicData uri="http://schemas.openxmlformats.org/drawingml/2006/table">
            <a:tbl>
              <a:tblPr/>
              <a:tblGrid>
                <a:gridCol w="3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0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00706" name="Text Box 290"/>
          <p:cNvSpPr txBox="1">
            <a:spLocks noChangeArrowheads="1"/>
          </p:cNvSpPr>
          <p:nvPr/>
        </p:nvSpPr>
        <p:spPr bwMode="auto">
          <a:xfrm>
            <a:off x="4208463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700707" name="Text Box 291"/>
          <p:cNvSpPr txBox="1">
            <a:spLocks noChangeArrowheads="1"/>
          </p:cNvSpPr>
          <p:nvPr/>
        </p:nvSpPr>
        <p:spPr bwMode="auto">
          <a:xfrm>
            <a:off x="45227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700708" name="Text Box 292"/>
          <p:cNvSpPr txBox="1">
            <a:spLocks noChangeArrowheads="1"/>
          </p:cNvSpPr>
          <p:nvPr/>
        </p:nvSpPr>
        <p:spPr bwMode="auto">
          <a:xfrm>
            <a:off x="4829175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700709" name="Text Box 293"/>
          <p:cNvSpPr txBox="1">
            <a:spLocks noChangeArrowheads="1"/>
          </p:cNvSpPr>
          <p:nvPr/>
        </p:nvSpPr>
        <p:spPr bwMode="auto">
          <a:xfrm>
            <a:off x="51181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700710" name="Text Box 294"/>
          <p:cNvSpPr txBox="1">
            <a:spLocks noChangeArrowheads="1"/>
          </p:cNvSpPr>
          <p:nvPr/>
        </p:nvSpPr>
        <p:spPr bwMode="auto">
          <a:xfrm>
            <a:off x="541655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700711" name="Text Box 295"/>
          <p:cNvSpPr txBox="1">
            <a:spLocks noChangeArrowheads="1"/>
          </p:cNvSpPr>
          <p:nvPr/>
        </p:nvSpPr>
        <p:spPr bwMode="auto">
          <a:xfrm>
            <a:off x="57292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700712" name="Text Box 296"/>
          <p:cNvSpPr txBox="1">
            <a:spLocks noChangeArrowheads="1"/>
          </p:cNvSpPr>
          <p:nvPr/>
        </p:nvSpPr>
        <p:spPr bwMode="auto">
          <a:xfrm>
            <a:off x="602773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700713" name="Text Box 297"/>
          <p:cNvSpPr txBox="1">
            <a:spLocks noChangeArrowheads="1"/>
          </p:cNvSpPr>
          <p:nvPr/>
        </p:nvSpPr>
        <p:spPr bwMode="auto">
          <a:xfrm>
            <a:off x="6324600" y="5183188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700714" name="Text Box 298"/>
          <p:cNvSpPr txBox="1">
            <a:spLocks noChangeArrowheads="1"/>
          </p:cNvSpPr>
          <p:nvPr/>
        </p:nvSpPr>
        <p:spPr bwMode="auto">
          <a:xfrm>
            <a:off x="6630988" y="51831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9</a:t>
            </a:r>
          </a:p>
        </p:txBody>
      </p:sp>
      <p:sp>
        <p:nvSpPr>
          <p:cNvPr id="700715" name="Text Box 299"/>
          <p:cNvSpPr txBox="1">
            <a:spLocks noChangeArrowheads="1"/>
          </p:cNvSpPr>
          <p:nvPr/>
        </p:nvSpPr>
        <p:spPr bwMode="auto">
          <a:xfrm>
            <a:off x="688022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700716" name="Text Box 300"/>
          <p:cNvSpPr txBox="1">
            <a:spLocks noChangeArrowheads="1"/>
          </p:cNvSpPr>
          <p:nvPr/>
        </p:nvSpPr>
        <p:spPr bwMode="auto">
          <a:xfrm>
            <a:off x="77962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13</a:t>
            </a:r>
          </a:p>
        </p:txBody>
      </p:sp>
      <p:sp>
        <p:nvSpPr>
          <p:cNvPr id="700717" name="Text Box 301"/>
          <p:cNvSpPr txBox="1">
            <a:spLocks noChangeArrowheads="1"/>
          </p:cNvSpPr>
          <p:nvPr/>
        </p:nvSpPr>
        <p:spPr bwMode="auto">
          <a:xfrm>
            <a:off x="71913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11</a:t>
            </a:r>
          </a:p>
        </p:txBody>
      </p:sp>
      <p:sp>
        <p:nvSpPr>
          <p:cNvPr id="700718" name="Text Box 302"/>
          <p:cNvSpPr txBox="1">
            <a:spLocks noChangeArrowheads="1"/>
          </p:cNvSpPr>
          <p:nvPr/>
        </p:nvSpPr>
        <p:spPr bwMode="auto">
          <a:xfrm>
            <a:off x="7493000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12</a:t>
            </a:r>
          </a:p>
        </p:txBody>
      </p:sp>
      <p:sp>
        <p:nvSpPr>
          <p:cNvPr id="700719" name="Text Box 303"/>
          <p:cNvSpPr txBox="1">
            <a:spLocks noChangeArrowheads="1"/>
          </p:cNvSpPr>
          <p:nvPr/>
        </p:nvSpPr>
        <p:spPr bwMode="auto">
          <a:xfrm>
            <a:off x="81057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14</a:t>
            </a:r>
          </a:p>
        </p:txBody>
      </p:sp>
      <p:sp>
        <p:nvSpPr>
          <p:cNvPr id="700720" name="Text Box 304"/>
          <p:cNvSpPr txBox="1">
            <a:spLocks noChangeArrowheads="1"/>
          </p:cNvSpPr>
          <p:nvPr/>
        </p:nvSpPr>
        <p:spPr bwMode="auto">
          <a:xfrm>
            <a:off x="8393113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15</a:t>
            </a:r>
          </a:p>
        </p:txBody>
      </p:sp>
      <p:sp>
        <p:nvSpPr>
          <p:cNvPr id="700721" name="Text Box 305"/>
          <p:cNvSpPr txBox="1">
            <a:spLocks noChangeArrowheads="1"/>
          </p:cNvSpPr>
          <p:nvPr/>
        </p:nvSpPr>
        <p:spPr bwMode="auto">
          <a:xfrm>
            <a:off x="8702675" y="5183188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700722" name="Text Box 306"/>
          <p:cNvSpPr txBox="1">
            <a:spLocks noChangeArrowheads="1"/>
          </p:cNvSpPr>
          <p:nvPr/>
        </p:nvSpPr>
        <p:spPr bwMode="auto">
          <a:xfrm>
            <a:off x="5575300" y="3054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</a:t>
            </a:r>
          </a:p>
        </p:txBody>
      </p:sp>
      <p:sp>
        <p:nvSpPr>
          <p:cNvPr id="700723" name="Text Box 307"/>
          <p:cNvSpPr txBox="1">
            <a:spLocks noChangeArrowheads="1"/>
          </p:cNvSpPr>
          <p:nvPr/>
        </p:nvSpPr>
        <p:spPr bwMode="auto">
          <a:xfrm>
            <a:off x="5570538" y="35702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z</a:t>
            </a:r>
          </a:p>
        </p:txBody>
      </p:sp>
      <p:sp>
        <p:nvSpPr>
          <p:cNvPr id="700724" name="Text Box 308"/>
          <p:cNvSpPr txBox="1">
            <a:spLocks noChangeArrowheads="1"/>
          </p:cNvSpPr>
          <p:nvPr/>
        </p:nvSpPr>
        <p:spPr bwMode="auto">
          <a:xfrm>
            <a:off x="7970838" y="3063875"/>
            <a:ext cx="241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</a:t>
            </a:r>
          </a:p>
        </p:txBody>
      </p:sp>
      <p:sp>
        <p:nvSpPr>
          <p:cNvPr id="700725" name="Text Box 309"/>
          <p:cNvSpPr txBox="1">
            <a:spLocks noChangeArrowheads="1"/>
          </p:cNvSpPr>
          <p:nvPr/>
        </p:nvSpPr>
        <p:spPr bwMode="auto">
          <a:xfrm>
            <a:off x="7670800" y="35623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v</a:t>
            </a:r>
          </a:p>
        </p:txBody>
      </p:sp>
      <p:sp>
        <p:nvSpPr>
          <p:cNvPr id="700726" name="Text Box 310"/>
          <p:cNvSpPr txBox="1">
            <a:spLocks noChangeArrowheads="1"/>
          </p:cNvSpPr>
          <p:nvPr/>
        </p:nvSpPr>
        <p:spPr bwMode="auto">
          <a:xfrm>
            <a:off x="8270875" y="35718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u</a:t>
            </a:r>
          </a:p>
        </p:txBody>
      </p:sp>
      <p:sp>
        <p:nvSpPr>
          <p:cNvPr id="700727" name="Text Box 311"/>
          <p:cNvSpPr txBox="1">
            <a:spLocks noChangeArrowheads="1"/>
          </p:cNvSpPr>
          <p:nvPr/>
        </p:nvSpPr>
        <p:spPr bwMode="auto">
          <a:xfrm>
            <a:off x="5262563" y="408463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700728" name="Text Box 312"/>
          <p:cNvSpPr txBox="1">
            <a:spLocks noChangeArrowheads="1"/>
          </p:cNvSpPr>
          <p:nvPr/>
        </p:nvSpPr>
        <p:spPr bwMode="auto">
          <a:xfrm>
            <a:off x="6146800" y="4064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w</a:t>
            </a:r>
          </a:p>
        </p:txBody>
      </p:sp>
      <p:sp>
        <p:nvSpPr>
          <p:cNvPr id="700729" name="Text Box 313"/>
          <p:cNvSpPr txBox="1">
            <a:spLocks noChangeArrowheads="1"/>
          </p:cNvSpPr>
          <p:nvPr/>
        </p:nvSpPr>
        <p:spPr bwMode="auto">
          <a:xfrm>
            <a:off x="5264150" y="45847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700730" name="Line 314"/>
          <p:cNvSpPr>
            <a:spLocks noChangeShapeType="1"/>
          </p:cNvSpPr>
          <p:nvPr/>
        </p:nvSpPr>
        <p:spPr bwMode="auto">
          <a:xfrm>
            <a:off x="5702300" y="3365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1" name="Line 315"/>
          <p:cNvSpPr>
            <a:spLocks noChangeShapeType="1"/>
          </p:cNvSpPr>
          <p:nvPr/>
        </p:nvSpPr>
        <p:spPr bwMode="auto">
          <a:xfrm>
            <a:off x="5405438" y="438150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2" name="Line 316"/>
          <p:cNvSpPr>
            <a:spLocks noChangeShapeType="1"/>
          </p:cNvSpPr>
          <p:nvPr/>
        </p:nvSpPr>
        <p:spPr bwMode="auto">
          <a:xfrm flipH="1">
            <a:off x="5402263" y="3886200"/>
            <a:ext cx="314325" cy="25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3" name="Line 317"/>
          <p:cNvSpPr>
            <a:spLocks noChangeShapeType="1"/>
          </p:cNvSpPr>
          <p:nvPr/>
        </p:nvSpPr>
        <p:spPr bwMode="auto">
          <a:xfrm>
            <a:off x="5722938" y="3879850"/>
            <a:ext cx="436562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4" name="Line 318"/>
          <p:cNvSpPr>
            <a:spLocks noChangeShapeType="1"/>
          </p:cNvSpPr>
          <p:nvPr/>
        </p:nvSpPr>
        <p:spPr bwMode="auto">
          <a:xfrm flipH="1">
            <a:off x="7816850" y="3371850"/>
            <a:ext cx="277813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5" name="Line 319"/>
          <p:cNvSpPr>
            <a:spLocks noChangeShapeType="1"/>
          </p:cNvSpPr>
          <p:nvPr/>
        </p:nvSpPr>
        <p:spPr bwMode="auto">
          <a:xfrm>
            <a:off x="8088313" y="3365500"/>
            <a:ext cx="3349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736" name="Text Box 320"/>
          <p:cNvSpPr txBox="1">
            <a:spLocks noChangeArrowheads="1"/>
          </p:cNvSpPr>
          <p:nvPr/>
        </p:nvSpPr>
        <p:spPr bwMode="auto">
          <a:xfrm>
            <a:off x="4210050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(s</a:t>
            </a:r>
          </a:p>
        </p:txBody>
      </p:sp>
      <p:sp>
        <p:nvSpPr>
          <p:cNvPr id="700737" name="Text Box 321"/>
          <p:cNvSpPr txBox="1">
            <a:spLocks noChangeArrowheads="1"/>
          </p:cNvSpPr>
          <p:nvPr/>
        </p:nvSpPr>
        <p:spPr bwMode="auto">
          <a:xfrm>
            <a:off x="45243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(z</a:t>
            </a:r>
          </a:p>
        </p:txBody>
      </p:sp>
      <p:sp>
        <p:nvSpPr>
          <p:cNvPr id="700738" name="Text Box 322"/>
          <p:cNvSpPr txBox="1">
            <a:spLocks noChangeArrowheads="1"/>
          </p:cNvSpPr>
          <p:nvPr/>
        </p:nvSpPr>
        <p:spPr bwMode="auto">
          <a:xfrm>
            <a:off x="483076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(y</a:t>
            </a:r>
          </a:p>
        </p:txBody>
      </p:sp>
      <p:sp>
        <p:nvSpPr>
          <p:cNvPr id="700739" name="Text Box 323"/>
          <p:cNvSpPr txBox="1">
            <a:spLocks noChangeArrowheads="1"/>
          </p:cNvSpPr>
          <p:nvPr/>
        </p:nvSpPr>
        <p:spPr bwMode="auto">
          <a:xfrm>
            <a:off x="51196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(x</a:t>
            </a:r>
          </a:p>
        </p:txBody>
      </p:sp>
      <p:sp>
        <p:nvSpPr>
          <p:cNvPr id="700740" name="Text Box 324"/>
          <p:cNvSpPr txBox="1">
            <a:spLocks noChangeArrowheads="1"/>
          </p:cNvSpPr>
          <p:nvPr/>
        </p:nvSpPr>
        <p:spPr bwMode="auto">
          <a:xfrm>
            <a:off x="541813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x)</a:t>
            </a:r>
          </a:p>
        </p:txBody>
      </p:sp>
      <p:sp>
        <p:nvSpPr>
          <p:cNvPr id="700741" name="Text Box 325"/>
          <p:cNvSpPr txBox="1">
            <a:spLocks noChangeArrowheads="1"/>
          </p:cNvSpPr>
          <p:nvPr/>
        </p:nvSpPr>
        <p:spPr bwMode="auto">
          <a:xfrm>
            <a:off x="57308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y)</a:t>
            </a:r>
          </a:p>
        </p:txBody>
      </p:sp>
      <p:sp>
        <p:nvSpPr>
          <p:cNvPr id="700742" name="Text Box 326"/>
          <p:cNvSpPr txBox="1">
            <a:spLocks noChangeArrowheads="1"/>
          </p:cNvSpPr>
          <p:nvPr/>
        </p:nvSpPr>
        <p:spPr bwMode="auto">
          <a:xfrm>
            <a:off x="6029325" y="5422900"/>
            <a:ext cx="344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(w</a:t>
            </a:r>
          </a:p>
        </p:txBody>
      </p:sp>
      <p:sp>
        <p:nvSpPr>
          <p:cNvPr id="700743" name="Text Box 327"/>
          <p:cNvSpPr txBox="1">
            <a:spLocks noChangeArrowheads="1"/>
          </p:cNvSpPr>
          <p:nvPr/>
        </p:nvSpPr>
        <p:spPr bwMode="auto">
          <a:xfrm>
            <a:off x="6326188" y="5422900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w)</a:t>
            </a:r>
          </a:p>
        </p:txBody>
      </p:sp>
      <p:sp>
        <p:nvSpPr>
          <p:cNvPr id="700744" name="Text Box 328"/>
          <p:cNvSpPr txBox="1">
            <a:spLocks noChangeArrowheads="1"/>
          </p:cNvSpPr>
          <p:nvPr/>
        </p:nvSpPr>
        <p:spPr bwMode="auto">
          <a:xfrm>
            <a:off x="6632575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z)</a:t>
            </a:r>
          </a:p>
        </p:txBody>
      </p:sp>
      <p:sp>
        <p:nvSpPr>
          <p:cNvPr id="700745" name="Text Box 329"/>
          <p:cNvSpPr txBox="1">
            <a:spLocks noChangeArrowheads="1"/>
          </p:cNvSpPr>
          <p:nvPr/>
        </p:nvSpPr>
        <p:spPr bwMode="auto">
          <a:xfrm>
            <a:off x="6881813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s)</a:t>
            </a:r>
          </a:p>
        </p:txBody>
      </p:sp>
      <p:sp>
        <p:nvSpPr>
          <p:cNvPr id="700746" name="Text Box 330"/>
          <p:cNvSpPr txBox="1">
            <a:spLocks noChangeArrowheads="1"/>
          </p:cNvSpPr>
          <p:nvPr/>
        </p:nvSpPr>
        <p:spPr bwMode="auto">
          <a:xfrm>
            <a:off x="7797800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v)</a:t>
            </a:r>
          </a:p>
        </p:txBody>
      </p:sp>
      <p:sp>
        <p:nvSpPr>
          <p:cNvPr id="700747" name="Text Box 331"/>
          <p:cNvSpPr txBox="1">
            <a:spLocks noChangeArrowheads="1"/>
          </p:cNvSpPr>
          <p:nvPr/>
        </p:nvSpPr>
        <p:spPr bwMode="auto">
          <a:xfrm>
            <a:off x="7192963" y="5422900"/>
            <a:ext cx="352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/>
              <a:t>(t</a:t>
            </a:r>
          </a:p>
        </p:txBody>
      </p:sp>
      <p:sp>
        <p:nvSpPr>
          <p:cNvPr id="700748" name="Text Box 332"/>
          <p:cNvSpPr txBox="1">
            <a:spLocks noChangeArrowheads="1"/>
          </p:cNvSpPr>
          <p:nvPr/>
        </p:nvSpPr>
        <p:spPr bwMode="auto">
          <a:xfrm>
            <a:off x="7494588" y="54229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(v</a:t>
            </a:r>
          </a:p>
        </p:txBody>
      </p:sp>
      <p:sp>
        <p:nvSpPr>
          <p:cNvPr id="700749" name="Text Box 333"/>
          <p:cNvSpPr txBox="1">
            <a:spLocks noChangeArrowheads="1"/>
          </p:cNvSpPr>
          <p:nvPr/>
        </p:nvSpPr>
        <p:spPr bwMode="auto">
          <a:xfrm>
            <a:off x="8107363" y="5422900"/>
            <a:ext cx="319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(u</a:t>
            </a:r>
          </a:p>
        </p:txBody>
      </p:sp>
      <p:sp>
        <p:nvSpPr>
          <p:cNvPr id="700750" name="Text Box 334"/>
          <p:cNvSpPr txBox="1">
            <a:spLocks noChangeArrowheads="1"/>
          </p:cNvSpPr>
          <p:nvPr/>
        </p:nvSpPr>
        <p:spPr bwMode="auto">
          <a:xfrm>
            <a:off x="8394700" y="5422900"/>
            <a:ext cx="319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u)</a:t>
            </a:r>
          </a:p>
        </p:txBody>
      </p:sp>
      <p:sp>
        <p:nvSpPr>
          <p:cNvPr id="700751" name="Text Box 335"/>
          <p:cNvSpPr txBox="1">
            <a:spLocks noChangeArrowheads="1"/>
          </p:cNvSpPr>
          <p:nvPr/>
        </p:nvSpPr>
        <p:spPr bwMode="auto">
          <a:xfrm>
            <a:off x="8704263" y="542290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t)</a:t>
            </a:r>
          </a:p>
        </p:txBody>
      </p:sp>
      <p:sp>
        <p:nvSpPr>
          <p:cNvPr id="700752" name="Text Box 336"/>
          <p:cNvSpPr txBox="1">
            <a:spLocks noChangeArrowheads="1"/>
          </p:cNvSpPr>
          <p:nvPr/>
        </p:nvSpPr>
        <p:spPr bwMode="auto">
          <a:xfrm>
            <a:off x="4494213" y="5745163"/>
            <a:ext cx="46041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Well-formed expression: parenthesis are</a:t>
            </a:r>
          </a:p>
          <a:p>
            <a:r>
              <a:rPr lang="en-US" dirty="0">
                <a:latin typeface="Century Gothic" panose="020B0502020202020204" pitchFamily="34" charset="0"/>
              </a:rPr>
              <a:t>properly nested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6E3B7A-BDAE-2569-D749-94BF9AB9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7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Properties of DFS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37301" cy="52562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Corollary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</a:t>
            </a:r>
            <a:r>
              <a:rPr lang="en-US" sz="2400" dirty="0">
                <a:sym typeface="Symbol" pitchFamily="-106" charset="2"/>
              </a:rPr>
              <a:t>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is a proper descendant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  <a:endParaRPr lang="en-US" sz="2400" dirty="0">
              <a:sym typeface="Symbol" pitchFamily="-106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⟺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d[u] &lt; d[v] &lt; f[v] &lt; f[u]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400" dirty="0">
              <a:sym typeface="Symbol" pitchFamily="-106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Theorem (White-path Theorem)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i="1" dirty="0"/>
              <a:t>	</a:t>
            </a:r>
            <a:r>
              <a:rPr lang="en-US" sz="2400" dirty="0"/>
              <a:t>In a depth-first forest of a graph G, vertex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is a descendant of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if and only if at time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, there is a path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consisting of only white vertices.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51625" y="4217988"/>
            <a:ext cx="2160588" cy="1631950"/>
            <a:chOff x="2327" y="908"/>
            <a:chExt cx="1361" cy="1028"/>
          </a:xfrm>
        </p:grpSpPr>
        <p:sp>
          <p:nvSpPr>
            <p:cNvPr id="701445" name="Oval 5"/>
            <p:cNvSpPr>
              <a:spLocks noChangeArrowheads="1"/>
            </p:cNvSpPr>
            <p:nvPr/>
          </p:nvSpPr>
          <p:spPr bwMode="auto">
            <a:xfrm>
              <a:off x="2327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1/  </a:t>
              </a:r>
            </a:p>
          </p:txBody>
        </p:sp>
        <p:sp>
          <p:nvSpPr>
            <p:cNvPr id="701446" name="Oval 6"/>
            <p:cNvSpPr>
              <a:spLocks noChangeArrowheads="1"/>
            </p:cNvSpPr>
            <p:nvPr/>
          </p:nvSpPr>
          <p:spPr bwMode="auto">
            <a:xfrm>
              <a:off x="2799" y="1113"/>
              <a:ext cx="321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ym typeface="Symbol" pitchFamily="-106" charset="2"/>
                </a:rPr>
                <a:t>2/   </a:t>
              </a:r>
            </a:p>
          </p:txBody>
        </p:sp>
        <p:sp>
          <p:nvSpPr>
            <p:cNvPr id="701447" name="Oval 7"/>
            <p:cNvSpPr>
              <a:spLocks noChangeArrowheads="1"/>
            </p:cNvSpPr>
            <p:nvPr/>
          </p:nvSpPr>
          <p:spPr bwMode="auto">
            <a:xfrm>
              <a:off x="3235" y="1113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48" name="Oval 8"/>
            <p:cNvSpPr>
              <a:spLocks noChangeArrowheads="1"/>
            </p:cNvSpPr>
            <p:nvPr/>
          </p:nvSpPr>
          <p:spPr bwMode="auto">
            <a:xfrm>
              <a:off x="2327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49" name="Oval 9"/>
            <p:cNvSpPr>
              <a:spLocks noChangeArrowheads="1"/>
            </p:cNvSpPr>
            <p:nvPr/>
          </p:nvSpPr>
          <p:spPr bwMode="auto">
            <a:xfrm>
              <a:off x="2799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50" name="Oval 10"/>
            <p:cNvSpPr>
              <a:spLocks noChangeArrowheads="1"/>
            </p:cNvSpPr>
            <p:nvPr/>
          </p:nvSpPr>
          <p:spPr bwMode="auto">
            <a:xfrm>
              <a:off x="3235" y="1509"/>
              <a:ext cx="321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701451" name="Text Box 11"/>
            <p:cNvSpPr txBox="1">
              <a:spLocks noChangeArrowheads="1"/>
            </p:cNvSpPr>
            <p:nvPr/>
          </p:nvSpPr>
          <p:spPr bwMode="auto">
            <a:xfrm>
              <a:off x="2352" y="9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2" name="Text Box 12"/>
            <p:cNvSpPr txBox="1">
              <a:spLocks noChangeArrowheads="1"/>
            </p:cNvSpPr>
            <p:nvPr/>
          </p:nvSpPr>
          <p:spPr bwMode="auto">
            <a:xfrm>
              <a:off x="2836" y="91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701453" name="Text Box 13"/>
            <p:cNvSpPr txBox="1">
              <a:spLocks noChangeArrowheads="1"/>
            </p:cNvSpPr>
            <p:nvPr/>
          </p:nvSpPr>
          <p:spPr bwMode="auto">
            <a:xfrm>
              <a:off x="3245" y="9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4" name="Text Box 14"/>
            <p:cNvSpPr txBox="1">
              <a:spLocks noChangeArrowheads="1"/>
            </p:cNvSpPr>
            <p:nvPr/>
          </p:nvSpPr>
          <p:spPr bwMode="auto">
            <a:xfrm>
              <a:off x="2338" y="170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701455" name="Text Box 15"/>
            <p:cNvSpPr txBox="1">
              <a:spLocks noChangeArrowheads="1"/>
            </p:cNvSpPr>
            <p:nvPr/>
          </p:nvSpPr>
          <p:spPr bwMode="auto">
            <a:xfrm>
              <a:off x="2817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56" name="Line 16"/>
            <p:cNvSpPr>
              <a:spLocks noChangeShapeType="1"/>
            </p:cNvSpPr>
            <p:nvPr/>
          </p:nvSpPr>
          <p:spPr bwMode="auto">
            <a:xfrm flipH="1">
              <a:off x="2477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7" name="Line 17"/>
            <p:cNvSpPr>
              <a:spLocks noChangeShapeType="1"/>
            </p:cNvSpPr>
            <p:nvPr/>
          </p:nvSpPr>
          <p:spPr bwMode="auto">
            <a:xfrm flipH="1">
              <a:off x="2952" y="134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8" name="Line 18"/>
            <p:cNvSpPr>
              <a:spLocks noChangeShapeType="1"/>
            </p:cNvSpPr>
            <p:nvPr/>
          </p:nvSpPr>
          <p:spPr bwMode="auto">
            <a:xfrm flipH="1">
              <a:off x="3402" y="133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59" name="Line 19"/>
            <p:cNvSpPr>
              <a:spLocks noChangeShapeType="1"/>
            </p:cNvSpPr>
            <p:nvPr/>
          </p:nvSpPr>
          <p:spPr bwMode="auto">
            <a:xfrm>
              <a:off x="2660" y="1223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0" name="Line 20"/>
            <p:cNvSpPr>
              <a:spLocks noChangeShapeType="1"/>
            </p:cNvSpPr>
            <p:nvPr/>
          </p:nvSpPr>
          <p:spPr bwMode="auto">
            <a:xfrm>
              <a:off x="2659" y="163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1" name="Line 21"/>
            <p:cNvSpPr>
              <a:spLocks noChangeShapeType="1"/>
            </p:cNvSpPr>
            <p:nvPr/>
          </p:nvSpPr>
          <p:spPr bwMode="auto">
            <a:xfrm flipV="1">
              <a:off x="3047" y="1308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2" name="Text Box 22"/>
            <p:cNvSpPr txBox="1">
              <a:spLocks noChangeArrowheads="1"/>
            </p:cNvSpPr>
            <p:nvPr/>
          </p:nvSpPr>
          <p:spPr bwMode="auto">
            <a:xfrm>
              <a:off x="3256" y="17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i="1">
                <a:latin typeface="Monotype Corsiva" pitchFamily="-106" charset="0"/>
              </a:endParaRPr>
            </a:p>
          </p:txBody>
        </p:sp>
        <p:sp>
          <p:nvSpPr>
            <p:cNvPr id="701463" name="Line 23"/>
            <p:cNvSpPr>
              <a:spLocks noChangeShapeType="1"/>
            </p:cNvSpPr>
            <p:nvPr/>
          </p:nvSpPr>
          <p:spPr bwMode="auto">
            <a:xfrm flipV="1">
              <a:off x="2621" y="1321"/>
              <a:ext cx="226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464" name="Freeform 24"/>
            <p:cNvSpPr>
              <a:spLocks/>
            </p:cNvSpPr>
            <p:nvPr/>
          </p:nvSpPr>
          <p:spPr bwMode="auto">
            <a:xfrm>
              <a:off x="3511" y="1473"/>
              <a:ext cx="177" cy="276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107" y="271"/>
                </a:cxn>
                <a:cxn ang="0">
                  <a:pos x="169" y="198"/>
                </a:cxn>
                <a:cxn ang="0">
                  <a:pos x="158" y="68"/>
                </a:cxn>
                <a:cxn ang="0">
                  <a:pos x="62" y="0"/>
                </a:cxn>
                <a:cxn ang="0">
                  <a:pos x="11" y="68"/>
                </a:cxn>
              </a:cxnLst>
              <a:rect l="0" t="0" r="r" b="b"/>
              <a:pathLst>
                <a:path w="177" h="276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651625" y="1851025"/>
            <a:ext cx="2317750" cy="1631950"/>
            <a:chOff x="1993" y="2024"/>
            <a:chExt cx="1460" cy="1028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6" name="Group 28"/>
                <p:cNvGrpSpPr>
                  <a:grpSpLocks/>
                </p:cNvGrpSpPr>
                <p:nvPr/>
              </p:nvGrpSpPr>
              <p:grpSpPr bwMode="auto"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70147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1/8</a:t>
                      </a:r>
                    </a:p>
                  </p:txBody>
                </p:sp>
                <p:sp>
                  <p:nvSpPr>
                    <p:cNvPr id="70147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2/7</a:t>
                      </a:r>
                    </a:p>
                  </p:txBody>
                </p:sp>
                <p:sp>
                  <p:nvSpPr>
                    <p:cNvPr id="70147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9/12 </a:t>
                      </a:r>
                    </a:p>
                  </p:txBody>
                </p:sp>
                <p:sp>
                  <p:nvSpPr>
                    <p:cNvPr id="701473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4/5</a:t>
                      </a:r>
                    </a:p>
                  </p:txBody>
                </p:sp>
                <p:sp>
                  <p:nvSpPr>
                    <p:cNvPr id="701474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3/6</a:t>
                      </a:r>
                    </a:p>
                  </p:txBody>
                </p:sp>
                <p:sp>
                  <p:nvSpPr>
                    <p:cNvPr id="701475" name="Oval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sym typeface="Symbol" pitchFamily="-106" charset="2"/>
                        </a:rPr>
                        <a:t>10/11 </a:t>
                      </a:r>
                    </a:p>
                  </p:txBody>
                </p:sp>
                <p:sp>
                  <p:nvSpPr>
                    <p:cNvPr id="70147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2" y="908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7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36" y="915"/>
                      <a:ext cx="182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-106" charset="0"/>
                        </a:rPr>
                        <a:t>u</a:t>
                      </a:r>
                    </a:p>
                  </p:txBody>
                </p:sp>
                <p:sp>
                  <p:nvSpPr>
                    <p:cNvPr id="701478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5" y="91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79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8" y="1705"/>
                      <a:ext cx="179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r>
                        <a:rPr lang="en-US" b="1" i="1">
                          <a:latin typeface="Monotype Corsiva" pitchFamily="-106" charset="0"/>
                        </a:rPr>
                        <a:t>v</a:t>
                      </a:r>
                    </a:p>
                  </p:txBody>
                </p:sp>
                <p:sp>
                  <p:nvSpPr>
                    <p:cNvPr id="701480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7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81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77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2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52" y="1341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3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2" y="1336"/>
                      <a:ext cx="5" cy="18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0" y="1223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9" y="1630"/>
                      <a:ext cx="135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6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47" y="1308"/>
                      <a:ext cx="220" cy="2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 type="triangle" w="med" len="med"/>
                      <a:tailEnd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7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6" y="1705"/>
                      <a:ext cx="11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endParaRPr lang="en-US" i="1">
                        <a:latin typeface="Monotype Corsiva" pitchFamily="-106" charset="0"/>
                      </a:endParaRPr>
                    </a:p>
                  </p:txBody>
                </p:sp>
                <p:sp>
                  <p:nvSpPr>
                    <p:cNvPr id="701488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1" y="1321"/>
                      <a:ext cx="226" cy="22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1489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511" y="1473"/>
                      <a:ext cx="177" cy="2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6"/>
                        </a:cxn>
                        <a:cxn ang="0">
                          <a:pos x="107" y="271"/>
                        </a:cxn>
                        <a:cxn ang="0">
                          <a:pos x="169" y="198"/>
                        </a:cxn>
                        <a:cxn ang="0">
                          <a:pos x="158" y="68"/>
                        </a:cxn>
                        <a:cxn ang="0">
                          <a:pos x="62" y="0"/>
                        </a:cxn>
                        <a:cxn ang="0">
                          <a:pos x="11" y="68"/>
                        </a:cxn>
                      </a:cxnLst>
                      <a:rect l="0" t="0" r="r" b="b"/>
                      <a:pathLst>
                        <a:path w="177" h="276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w="9525" cap="flat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149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400"/>
                      <a:t>B</a:t>
                    </a:r>
                  </a:p>
                </p:txBody>
              </p:sp>
            </p:grpSp>
            <p:sp>
              <p:nvSpPr>
                <p:cNvPr id="70149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/>
                    <a:t>F</a:t>
                  </a:r>
                </a:p>
              </p:txBody>
            </p:sp>
          </p:grpSp>
          <p:sp>
            <p:nvSpPr>
              <p:cNvPr id="701492" name="Text Box 52"/>
              <p:cNvSpPr txBox="1">
                <a:spLocks noChangeArrowheads="1"/>
              </p:cNvSpPr>
              <p:nvPr/>
            </p:nvSpPr>
            <p:spPr bwMode="auto">
              <a:xfrm>
                <a:off x="4536" y="1202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/>
                  <a:t>C</a:t>
                </a:r>
              </a:p>
            </p:txBody>
          </p:sp>
        </p:grpSp>
        <p:sp>
          <p:nvSpPr>
            <p:cNvPr id="701493" name="Text Box 53"/>
            <p:cNvSpPr txBox="1">
              <a:spLocks noChangeArrowheads="1"/>
            </p:cNvSpPr>
            <p:nvPr/>
          </p:nvSpPr>
          <p:spPr bwMode="auto">
            <a:xfrm>
              <a:off x="3262" y="2483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F71E07-A842-5AC1-37A2-4D39DC4C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437944-789C-03D1-2CBC-CFC6DDA00016}"/>
                  </a:ext>
                </a:extLst>
              </p14:cNvPr>
              <p14:cNvContentPartPr/>
              <p14:nvPr/>
            </p14:nvContentPartPr>
            <p14:xfrm>
              <a:off x="1482120" y="2256840"/>
              <a:ext cx="2717640" cy="89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437944-789C-03D1-2CBC-CFC6DDA000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5920" y="2240640"/>
                <a:ext cx="275004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6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229600" cy="5076825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b="1" dirty="0"/>
              <a:t>Topological sort</a:t>
            </a:r>
            <a:r>
              <a:rPr lang="en-US" dirty="0"/>
              <a:t> of a directed acyclic graph G = (V, E): a linear order of vertices such that if there exists an edge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, then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appears before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in the ordering.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dirty="0"/>
              <a:t>Directed acyclic graphs (DAGs)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Used to represent precedence of events or processes that have a </a:t>
            </a:r>
            <a:r>
              <a:rPr lang="en-US" b="1" dirty="0"/>
              <a:t>partial order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entury Gothic" panose="020B0502020202020204" pitchFamily="34" charset="0"/>
              </a:rPr>
              <a:t>a</a:t>
            </a:r>
            <a:r>
              <a:rPr lang="en-US" dirty="0">
                <a:latin typeface="Century Gothic" panose="020B0502020202020204" pitchFamily="34" charset="0"/>
              </a:rPr>
              <a:t> before </a:t>
            </a:r>
            <a:r>
              <a:rPr lang="en-US" b="1" dirty="0">
                <a:latin typeface="Century Gothic" panose="020B0502020202020204" pitchFamily="34" charset="0"/>
              </a:rPr>
              <a:t>b</a:t>
            </a:r>
            <a:r>
              <a:rPr lang="en-US" dirty="0">
                <a:latin typeface="Century Gothic" panose="020B0502020202020204" pitchFamily="34" charset="0"/>
              </a:rPr>
              <a:t> 			</a:t>
            </a:r>
            <a:r>
              <a:rPr lang="en-US" b="1" dirty="0">
                <a:latin typeface="Century Gothic" panose="020B0502020202020204" pitchFamily="34" charset="0"/>
              </a:rPr>
              <a:t>b</a:t>
            </a:r>
            <a:r>
              <a:rPr lang="en-US" dirty="0">
                <a:latin typeface="Century Gothic" panose="020B0502020202020204" pitchFamily="34" charset="0"/>
              </a:rPr>
              <a:t> before </a:t>
            </a:r>
            <a:r>
              <a:rPr lang="en-US" b="1" dirty="0">
                <a:latin typeface="Century Gothic" panose="020B0502020202020204" pitchFamily="34" charset="0"/>
              </a:rPr>
              <a:t>c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latin typeface="Century Gothic" panose="020B0502020202020204" pitchFamily="34" charset="0"/>
              </a:rPr>
              <a:t>   </a:t>
            </a:r>
            <a:r>
              <a:rPr lang="en-US" b="1" dirty="0">
                <a:latin typeface="Century Gothic" panose="020B0502020202020204" pitchFamily="34" charset="0"/>
              </a:rPr>
              <a:t>b</a:t>
            </a:r>
            <a:r>
              <a:rPr lang="en-US" dirty="0">
                <a:latin typeface="Century Gothic" panose="020B0502020202020204" pitchFamily="34" charset="0"/>
              </a:rPr>
              <a:t> before </a:t>
            </a:r>
            <a:r>
              <a:rPr lang="en-US" b="1" dirty="0">
                <a:latin typeface="Century Gothic" panose="020B0502020202020204" pitchFamily="34" charset="0"/>
              </a:rPr>
              <a:t>c</a:t>
            </a:r>
            <a:r>
              <a:rPr lang="en-US" dirty="0">
                <a:latin typeface="Century Gothic" panose="020B0502020202020204" pitchFamily="34" charset="0"/>
              </a:rPr>
              <a:t>			</a:t>
            </a:r>
            <a:r>
              <a:rPr lang="en-US" b="1" dirty="0">
                <a:latin typeface="Century Gothic" panose="020B0502020202020204" pitchFamily="34" charset="0"/>
              </a:rPr>
              <a:t>a</a:t>
            </a:r>
            <a:r>
              <a:rPr lang="en-US" dirty="0">
                <a:latin typeface="Century Gothic" panose="020B0502020202020204" pitchFamily="34" charset="0"/>
              </a:rPr>
              <a:t> before </a:t>
            </a:r>
            <a:r>
              <a:rPr lang="en-US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702468" name="AutoShape 4"/>
          <p:cNvSpPr>
            <a:spLocks/>
          </p:cNvSpPr>
          <p:nvPr/>
        </p:nvSpPr>
        <p:spPr bwMode="auto">
          <a:xfrm>
            <a:off x="2774762" y="4856163"/>
            <a:ext cx="122238" cy="871537"/>
          </a:xfrm>
          <a:prstGeom prst="rightBrace">
            <a:avLst>
              <a:gd name="adj1" fmla="val 5941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2908300" y="5035550"/>
            <a:ext cx="1765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a</a:t>
            </a:r>
            <a:r>
              <a:rPr lang="en-US" sz="2400" dirty="0">
                <a:latin typeface="Century Gothic" panose="020B0502020202020204" pitchFamily="34" charset="0"/>
              </a:rPr>
              <a:t> before </a:t>
            </a:r>
            <a:r>
              <a:rPr lang="en-US" sz="2400" b="1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702470" name="AutoShape 6"/>
          <p:cNvSpPr>
            <a:spLocks/>
          </p:cNvSpPr>
          <p:nvPr/>
        </p:nvSpPr>
        <p:spPr bwMode="auto">
          <a:xfrm>
            <a:off x="6569196" y="4830763"/>
            <a:ext cx="122237" cy="871537"/>
          </a:xfrm>
          <a:prstGeom prst="rightBrace">
            <a:avLst>
              <a:gd name="adj1" fmla="val 5941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6661150" y="4829175"/>
            <a:ext cx="20649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What about 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a</a:t>
            </a:r>
            <a:r>
              <a:rPr lang="en-US" sz="2400" dirty="0">
                <a:latin typeface="Century Gothic" panose="020B0502020202020204" pitchFamily="34" charset="0"/>
              </a:rPr>
              <a:t> and </a:t>
            </a:r>
            <a:r>
              <a:rPr lang="en-US" sz="2400" b="1" dirty="0">
                <a:latin typeface="Century Gothic" panose="020B0502020202020204" pitchFamily="34" charset="0"/>
              </a:rPr>
              <a:t>b</a:t>
            </a:r>
            <a:r>
              <a:rPr lang="en-US" sz="2400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1066398" y="5885597"/>
            <a:ext cx="726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Topological sort helps us establish a </a:t>
            </a:r>
            <a:r>
              <a:rPr lang="en-US" sz="2400" b="1" dirty="0">
                <a:latin typeface="Century Gothic" panose="020B0502020202020204" pitchFamily="34" charset="0"/>
              </a:rPr>
              <a:t>total order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F56B5-0F47-E3B7-C12F-176904C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8" grpId="0" animBg="1"/>
      <p:bldP spid="702469" grpId="0"/>
      <p:bldP spid="702470" grpId="0" animBg="1"/>
      <p:bldP spid="702471" grpId="0"/>
      <p:bldP spid="7024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3491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3492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3493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3494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3495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3496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3497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3498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3499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3500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1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2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3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4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5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6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7" name="Line 19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508" name="Line 20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15925" y="4678363"/>
            <a:ext cx="8307388" cy="693737"/>
            <a:chOff x="262" y="2947"/>
            <a:chExt cx="5233" cy="437"/>
          </a:xfrm>
        </p:grpSpPr>
        <p:sp>
          <p:nvSpPr>
            <p:cNvPr id="703510" name="AutoShape 22"/>
            <p:cNvSpPr>
              <a:spLocks noChangeArrowheads="1"/>
            </p:cNvSpPr>
            <p:nvPr/>
          </p:nvSpPr>
          <p:spPr bwMode="auto">
            <a:xfrm>
              <a:off x="5032" y="3141"/>
              <a:ext cx="46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jacket</a:t>
              </a:r>
            </a:p>
          </p:txBody>
        </p:sp>
        <p:sp>
          <p:nvSpPr>
            <p:cNvPr id="703511" name="AutoShape 23"/>
            <p:cNvSpPr>
              <a:spLocks noChangeArrowheads="1"/>
            </p:cNvSpPr>
            <p:nvPr/>
          </p:nvSpPr>
          <p:spPr bwMode="auto">
            <a:xfrm>
              <a:off x="4619" y="3141"/>
              <a:ext cx="28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tie</a:t>
              </a:r>
            </a:p>
          </p:txBody>
        </p:sp>
        <p:sp>
          <p:nvSpPr>
            <p:cNvPr id="703512" name="AutoShape 24"/>
            <p:cNvSpPr>
              <a:spLocks noChangeArrowheads="1"/>
            </p:cNvSpPr>
            <p:nvPr/>
          </p:nvSpPr>
          <p:spPr bwMode="auto">
            <a:xfrm>
              <a:off x="4171" y="3141"/>
              <a:ext cx="31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belt</a:t>
              </a:r>
            </a:p>
          </p:txBody>
        </p:sp>
        <p:sp>
          <p:nvSpPr>
            <p:cNvPr id="703513" name="AutoShape 25"/>
            <p:cNvSpPr>
              <a:spLocks noChangeArrowheads="1"/>
            </p:cNvSpPr>
            <p:nvPr/>
          </p:nvSpPr>
          <p:spPr bwMode="auto">
            <a:xfrm>
              <a:off x="3664" y="3141"/>
              <a:ext cx="378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shirt</a:t>
              </a:r>
            </a:p>
          </p:txBody>
        </p:sp>
        <p:sp>
          <p:nvSpPr>
            <p:cNvPr id="703514" name="AutoShape 26"/>
            <p:cNvSpPr>
              <a:spLocks noChangeArrowheads="1"/>
            </p:cNvSpPr>
            <p:nvPr/>
          </p:nvSpPr>
          <p:spPr bwMode="auto">
            <a:xfrm>
              <a:off x="3063" y="3141"/>
              <a:ext cx="472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watch</a:t>
              </a:r>
            </a:p>
          </p:txBody>
        </p:sp>
        <p:sp>
          <p:nvSpPr>
            <p:cNvPr id="703515" name="AutoShape 27"/>
            <p:cNvSpPr>
              <a:spLocks noChangeArrowheads="1"/>
            </p:cNvSpPr>
            <p:nvPr/>
          </p:nvSpPr>
          <p:spPr bwMode="auto">
            <a:xfrm>
              <a:off x="2458" y="3141"/>
              <a:ext cx="476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shoes</a:t>
              </a:r>
            </a:p>
          </p:txBody>
        </p:sp>
        <p:sp>
          <p:nvSpPr>
            <p:cNvPr id="703516" name="AutoShape 28"/>
            <p:cNvSpPr>
              <a:spLocks noChangeArrowheads="1"/>
            </p:cNvSpPr>
            <p:nvPr/>
          </p:nvSpPr>
          <p:spPr bwMode="auto">
            <a:xfrm>
              <a:off x="1852" y="3141"/>
              <a:ext cx="477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pants</a:t>
              </a:r>
            </a:p>
          </p:txBody>
        </p:sp>
        <p:sp>
          <p:nvSpPr>
            <p:cNvPr id="703517" name="AutoShape 29"/>
            <p:cNvSpPr>
              <a:spLocks noChangeArrowheads="1"/>
            </p:cNvSpPr>
            <p:nvPr/>
          </p:nvSpPr>
          <p:spPr bwMode="auto">
            <a:xfrm>
              <a:off x="850" y="3141"/>
              <a:ext cx="873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undershorts</a:t>
              </a:r>
            </a:p>
          </p:txBody>
        </p:sp>
        <p:sp>
          <p:nvSpPr>
            <p:cNvPr id="703518" name="AutoShape 30"/>
            <p:cNvSpPr>
              <a:spLocks noChangeArrowheads="1"/>
            </p:cNvSpPr>
            <p:nvPr/>
          </p:nvSpPr>
          <p:spPr bwMode="auto">
            <a:xfrm>
              <a:off x="262" y="3141"/>
              <a:ext cx="459" cy="24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socks</a:t>
              </a:r>
            </a:p>
          </p:txBody>
        </p:sp>
        <p:sp>
          <p:nvSpPr>
            <p:cNvPr id="703519" name="Line 31"/>
            <p:cNvSpPr>
              <a:spLocks noChangeShapeType="1"/>
            </p:cNvSpPr>
            <p:nvPr/>
          </p:nvSpPr>
          <p:spPr bwMode="auto">
            <a:xfrm flipV="1">
              <a:off x="4896" y="3253"/>
              <a:ext cx="13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0" name="Line 32"/>
            <p:cNvSpPr>
              <a:spLocks noChangeShapeType="1"/>
            </p:cNvSpPr>
            <p:nvPr/>
          </p:nvSpPr>
          <p:spPr bwMode="auto">
            <a:xfrm>
              <a:off x="4032" y="3270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1" name="Line 33"/>
            <p:cNvSpPr>
              <a:spLocks noChangeShapeType="1"/>
            </p:cNvSpPr>
            <p:nvPr/>
          </p:nvSpPr>
          <p:spPr bwMode="auto">
            <a:xfrm>
              <a:off x="2327" y="3258"/>
              <a:ext cx="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2" name="Line 34"/>
            <p:cNvSpPr>
              <a:spLocks noChangeShapeType="1"/>
            </p:cNvSpPr>
            <p:nvPr/>
          </p:nvSpPr>
          <p:spPr bwMode="auto">
            <a:xfrm>
              <a:off x="1722" y="3264"/>
              <a:ext cx="1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3" name="Freeform 35"/>
            <p:cNvSpPr>
              <a:spLocks/>
            </p:cNvSpPr>
            <p:nvPr/>
          </p:nvSpPr>
          <p:spPr bwMode="auto">
            <a:xfrm>
              <a:off x="4343" y="2991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4" name="Freeform 36"/>
            <p:cNvSpPr>
              <a:spLocks/>
            </p:cNvSpPr>
            <p:nvPr/>
          </p:nvSpPr>
          <p:spPr bwMode="auto">
            <a:xfrm>
              <a:off x="3891" y="2985"/>
              <a:ext cx="875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5" name="Freeform 37"/>
            <p:cNvSpPr>
              <a:spLocks/>
            </p:cNvSpPr>
            <p:nvPr/>
          </p:nvSpPr>
          <p:spPr bwMode="auto">
            <a:xfrm>
              <a:off x="2089" y="2947"/>
              <a:ext cx="2220" cy="198"/>
            </a:xfrm>
            <a:custGeom>
              <a:avLst/>
              <a:gdLst/>
              <a:ahLst/>
              <a:cxnLst>
                <a:cxn ang="0">
                  <a:pos x="0" y="193"/>
                </a:cxn>
                <a:cxn ang="0">
                  <a:pos x="1203" y="1"/>
                </a:cxn>
                <a:cxn ang="0">
                  <a:pos x="2220" y="198"/>
                </a:cxn>
              </a:cxnLst>
              <a:rect l="0" t="0" r="r" b="b"/>
              <a:pathLst>
                <a:path w="2220" h="198">
                  <a:moveTo>
                    <a:pt x="0" y="193"/>
                  </a:moveTo>
                  <a:cubicBezTo>
                    <a:pt x="416" y="96"/>
                    <a:pt x="833" y="0"/>
                    <a:pt x="1203" y="1"/>
                  </a:cubicBezTo>
                  <a:cubicBezTo>
                    <a:pt x="1573" y="2"/>
                    <a:pt x="2052" y="165"/>
                    <a:pt x="2220" y="1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6" name="Freeform 38"/>
            <p:cNvSpPr>
              <a:spLocks/>
            </p:cNvSpPr>
            <p:nvPr/>
          </p:nvSpPr>
          <p:spPr bwMode="auto">
            <a:xfrm>
              <a:off x="1249" y="3076"/>
              <a:ext cx="1338" cy="57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527" name="Freeform 39"/>
            <p:cNvSpPr>
              <a:spLocks/>
            </p:cNvSpPr>
            <p:nvPr/>
          </p:nvSpPr>
          <p:spPr bwMode="auto">
            <a:xfrm>
              <a:off x="458" y="2984"/>
              <a:ext cx="2388" cy="154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406" y="2"/>
                </a:cxn>
                <a:cxn ang="0">
                  <a:pos x="875" y="154"/>
                </a:cxn>
              </a:cxnLst>
              <a:rect l="0" t="0" r="r" b="b"/>
              <a:pathLst>
                <a:path w="875" h="154">
                  <a:moveTo>
                    <a:pt x="0" y="143"/>
                  </a:moveTo>
                  <a:cubicBezTo>
                    <a:pt x="130" y="71"/>
                    <a:pt x="260" y="0"/>
                    <a:pt x="406" y="2"/>
                  </a:cubicBezTo>
                  <a:cubicBezTo>
                    <a:pt x="552" y="4"/>
                    <a:pt x="713" y="79"/>
                    <a:pt x="875" y="1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3528" name="Text Box 40"/>
          <p:cNvSpPr txBox="1">
            <a:spLocks noChangeArrowheads="1"/>
          </p:cNvSpPr>
          <p:nvPr/>
        </p:nvSpPr>
        <p:spPr bwMode="auto">
          <a:xfrm>
            <a:off x="4862513" y="1931898"/>
            <a:ext cx="38763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Topological sort: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an ordering of vertices along a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horizontal line so that all directed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edges go from left to right.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7F037-EE05-CFFF-5183-94CBBF2F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4027F-2F6C-90F3-8CA2-AE27B6A62D75}"/>
                  </a:ext>
                </a:extLst>
              </p14:cNvPr>
              <p14:cNvContentPartPr/>
              <p14:nvPr/>
            </p14:nvContentPartPr>
            <p14:xfrm>
              <a:off x="2851560" y="2411640"/>
              <a:ext cx="6065280" cy="207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4027F-2F6C-90F3-8CA2-AE27B6A62D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5360" y="2395440"/>
                <a:ext cx="6097680" cy="21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4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Breadth-First Search (BFS)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A graph </a:t>
            </a:r>
            <a:r>
              <a:rPr lang="en-US" dirty="0">
                <a:latin typeface="Comic Sans MS" pitchFamily="-106" charset="0"/>
              </a:rPr>
              <a:t>G = (V, E)</a:t>
            </a:r>
            <a:r>
              <a:rPr lang="en-US" dirty="0"/>
              <a:t> (directed or undirected)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b="1" dirty="0"/>
              <a:t>source</a:t>
            </a:r>
            <a:r>
              <a:rPr lang="en-US" dirty="0"/>
              <a:t> vertex </a:t>
            </a:r>
            <a:r>
              <a:rPr lang="en-US" dirty="0">
                <a:latin typeface="Comic Sans MS" pitchFamily="-106" charset="0"/>
              </a:rPr>
              <a:t>s </a:t>
            </a:r>
            <a:r>
              <a:rPr lang="en-US" dirty="0">
                <a:sym typeface="Symbol" pitchFamily="-106" charset="2"/>
              </a:rPr>
              <a:t>from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V</a:t>
            </a:r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Explore the edges of </a:t>
            </a:r>
            <a:r>
              <a:rPr lang="en-US" dirty="0">
                <a:latin typeface="Comic Sans MS" pitchFamily="-106" charset="0"/>
              </a:rPr>
              <a:t>G</a:t>
            </a:r>
            <a:r>
              <a:rPr lang="en-US" dirty="0"/>
              <a:t> to “discover” every vertex reachable from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, </a:t>
            </a:r>
            <a:r>
              <a:rPr lang="en-US" dirty="0">
                <a:solidFill>
                  <a:srgbClr val="336699"/>
                </a:solidFill>
              </a:rPr>
              <a:t>taking the ones closest to </a:t>
            </a:r>
            <a:r>
              <a:rPr lang="en-US" dirty="0">
                <a:solidFill>
                  <a:srgbClr val="336699"/>
                </a:solidFill>
                <a:latin typeface="Comic Sans MS" pitchFamily="-106" charset="0"/>
              </a:rPr>
              <a:t>s</a:t>
            </a:r>
            <a:r>
              <a:rPr lang="en-US" dirty="0">
                <a:solidFill>
                  <a:srgbClr val="336699"/>
                </a:solidFill>
              </a:rPr>
              <a:t> first</a:t>
            </a:r>
          </a:p>
          <a:p>
            <a:pPr eaLnBrk="1" hangingPunct="1"/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>
                <a:latin typeface="Comic Sans MS" pitchFamily="-106" charset="0"/>
              </a:rPr>
              <a:t>d[v]</a:t>
            </a:r>
            <a:r>
              <a:rPr lang="en-US" dirty="0"/>
              <a:t> = distance (smallest # of edges) from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 to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, for all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sym typeface="Symbol" pitchFamily="-106" charset="2"/>
              </a:rPr>
              <a:t>from</a:t>
            </a:r>
            <a:r>
              <a:rPr lang="en-US" dirty="0">
                <a:latin typeface="Comic Sans MS" pitchFamily="-106" charset="0"/>
              </a:rPr>
              <a:t> V</a:t>
            </a:r>
          </a:p>
          <a:p>
            <a:pPr lvl="1" eaLnBrk="1" hangingPunct="1"/>
            <a:r>
              <a:rPr lang="en-US" dirty="0"/>
              <a:t>A “breadth-first tree” rooted at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 that contains all reachable vertices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8EF09-0ED5-CE49-B13D-840D0A5A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</a:t>
            </a:r>
          </a:p>
        </p:txBody>
      </p:sp>
      <p:sp>
        <p:nvSpPr>
          <p:cNvPr id="704515" name="AutoShape 3"/>
          <p:cNvSpPr>
            <a:spLocks noChangeArrowheads="1"/>
          </p:cNvSpPr>
          <p:nvPr/>
        </p:nvSpPr>
        <p:spPr bwMode="auto">
          <a:xfrm>
            <a:off x="196850" y="1400175"/>
            <a:ext cx="1563688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4516" name="AutoShape 4"/>
          <p:cNvSpPr>
            <a:spLocks noChangeArrowheads="1"/>
          </p:cNvSpPr>
          <p:nvPr/>
        </p:nvSpPr>
        <p:spPr bwMode="auto">
          <a:xfrm>
            <a:off x="427038" y="2147888"/>
            <a:ext cx="1100137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4517" name="AutoShape 5"/>
          <p:cNvSpPr>
            <a:spLocks noChangeArrowheads="1"/>
          </p:cNvSpPr>
          <p:nvPr/>
        </p:nvSpPr>
        <p:spPr bwMode="auto">
          <a:xfrm>
            <a:off x="631825" y="2895600"/>
            <a:ext cx="692150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4518" name="AutoShape 6"/>
          <p:cNvSpPr>
            <a:spLocks noChangeArrowheads="1"/>
          </p:cNvSpPr>
          <p:nvPr/>
        </p:nvSpPr>
        <p:spPr bwMode="auto">
          <a:xfrm>
            <a:off x="3416300" y="1400175"/>
            <a:ext cx="900113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4519" name="AutoShape 7"/>
          <p:cNvSpPr>
            <a:spLocks noChangeArrowheads="1"/>
          </p:cNvSpPr>
          <p:nvPr/>
        </p:nvSpPr>
        <p:spPr bwMode="auto">
          <a:xfrm>
            <a:off x="3432175" y="2147888"/>
            <a:ext cx="8699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4520" name="AutoShape 8"/>
          <p:cNvSpPr>
            <a:spLocks noChangeArrowheads="1"/>
          </p:cNvSpPr>
          <p:nvPr/>
        </p:nvSpPr>
        <p:spPr bwMode="auto">
          <a:xfrm>
            <a:off x="3421063" y="3032125"/>
            <a:ext cx="8921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4521" name="AutoShape 9"/>
          <p:cNvSpPr>
            <a:spLocks noChangeArrowheads="1"/>
          </p:cNvSpPr>
          <p:nvPr/>
        </p:nvSpPr>
        <p:spPr bwMode="auto">
          <a:xfrm>
            <a:off x="1984375" y="2582863"/>
            <a:ext cx="8207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4522" name="AutoShape 10"/>
          <p:cNvSpPr>
            <a:spLocks noChangeArrowheads="1"/>
          </p:cNvSpPr>
          <p:nvPr/>
        </p:nvSpPr>
        <p:spPr bwMode="auto">
          <a:xfrm>
            <a:off x="2005013" y="3330575"/>
            <a:ext cx="777875" cy="385763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4523" name="AutoShape 11"/>
          <p:cNvSpPr>
            <a:spLocks noChangeArrowheads="1"/>
          </p:cNvSpPr>
          <p:nvPr/>
        </p:nvSpPr>
        <p:spPr bwMode="auto">
          <a:xfrm>
            <a:off x="1908175" y="4094163"/>
            <a:ext cx="9715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4524" name="Line 12"/>
          <p:cNvSpPr>
            <a:spLocks noChangeShapeType="1"/>
          </p:cNvSpPr>
          <p:nvPr/>
        </p:nvSpPr>
        <p:spPr bwMode="auto">
          <a:xfrm>
            <a:off x="1747838" y="1751013"/>
            <a:ext cx="1685925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1519238" y="2343150"/>
            <a:ext cx="1908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2389188" y="2965450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>
            <a:off x="2376488" y="3722688"/>
            <a:ext cx="0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 flipH="1">
            <a:off x="1304925" y="2936875"/>
            <a:ext cx="671513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29" name="Line 17"/>
          <p:cNvSpPr>
            <a:spLocks noChangeShapeType="1"/>
          </p:cNvSpPr>
          <p:nvPr/>
        </p:nvSpPr>
        <p:spPr bwMode="auto">
          <a:xfrm>
            <a:off x="1312863" y="3265488"/>
            <a:ext cx="620712" cy="828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>
            <a:off x="3848100" y="1793875"/>
            <a:ext cx="0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31" name="Rectangle 19"/>
          <p:cNvSpPr>
            <a:spLocks noChangeArrowheads="1"/>
          </p:cNvSpPr>
          <p:nvPr/>
        </p:nvSpPr>
        <p:spPr bwMode="auto">
          <a:xfrm>
            <a:off x="4957763" y="1268413"/>
            <a:ext cx="4100512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TOPOLOGICAL-SORT(V, E)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Call DFS(V, E) to compute finishing times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f[v]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for each vertex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v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When each vertex is finished, insert it onto the front of a linked list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Return the linked list of vertices</a:t>
            </a:r>
          </a:p>
        </p:txBody>
      </p:sp>
      <p:sp>
        <p:nvSpPr>
          <p:cNvPr id="704532" name="Text Box 20"/>
          <p:cNvSpPr txBox="1">
            <a:spLocks noChangeArrowheads="1"/>
          </p:cNvSpPr>
          <p:nvPr/>
        </p:nvSpPr>
        <p:spPr bwMode="auto">
          <a:xfrm>
            <a:off x="2770188" y="25812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1/</a:t>
            </a:r>
          </a:p>
        </p:txBody>
      </p:sp>
      <p:sp>
        <p:nvSpPr>
          <p:cNvPr id="704533" name="Text Box 21"/>
          <p:cNvSpPr txBox="1">
            <a:spLocks noChangeArrowheads="1"/>
          </p:cNvSpPr>
          <p:nvPr/>
        </p:nvSpPr>
        <p:spPr bwMode="auto">
          <a:xfrm>
            <a:off x="2759075" y="33591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2/</a:t>
            </a:r>
          </a:p>
        </p:txBody>
      </p:sp>
      <p:sp>
        <p:nvSpPr>
          <p:cNvPr id="704534" name="Text Box 22"/>
          <p:cNvSpPr txBox="1">
            <a:spLocks noChangeArrowheads="1"/>
          </p:cNvSpPr>
          <p:nvPr/>
        </p:nvSpPr>
        <p:spPr bwMode="auto">
          <a:xfrm>
            <a:off x="2873375" y="410845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3/</a:t>
            </a:r>
          </a:p>
        </p:txBody>
      </p:sp>
      <p:sp>
        <p:nvSpPr>
          <p:cNvPr id="704535" name="Text Box 23"/>
          <p:cNvSpPr txBox="1">
            <a:spLocks noChangeArrowheads="1"/>
          </p:cNvSpPr>
          <p:nvPr/>
        </p:nvSpPr>
        <p:spPr bwMode="auto">
          <a:xfrm>
            <a:off x="3070225" y="4110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04536" name="Text Box 24"/>
          <p:cNvSpPr txBox="1">
            <a:spLocks noChangeArrowheads="1"/>
          </p:cNvSpPr>
          <p:nvPr/>
        </p:nvSpPr>
        <p:spPr bwMode="auto">
          <a:xfrm>
            <a:off x="2955925" y="3360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04537" name="Text Box 25"/>
          <p:cNvSpPr txBox="1">
            <a:spLocks noChangeArrowheads="1"/>
          </p:cNvSpPr>
          <p:nvPr/>
        </p:nvSpPr>
        <p:spPr bwMode="auto">
          <a:xfrm>
            <a:off x="57150" y="28924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6/</a:t>
            </a:r>
          </a:p>
        </p:txBody>
      </p:sp>
      <p:sp>
        <p:nvSpPr>
          <p:cNvPr id="704538" name="Text Box 26"/>
          <p:cNvSpPr txBox="1">
            <a:spLocks noChangeArrowheads="1"/>
          </p:cNvSpPr>
          <p:nvPr/>
        </p:nvSpPr>
        <p:spPr bwMode="auto">
          <a:xfrm>
            <a:off x="258763" y="2892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04539" name="Text Box 27"/>
          <p:cNvSpPr txBox="1">
            <a:spLocks noChangeArrowheads="1"/>
          </p:cNvSpPr>
          <p:nvPr/>
        </p:nvSpPr>
        <p:spPr bwMode="auto">
          <a:xfrm>
            <a:off x="2959100" y="2581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04540" name="Text Box 28"/>
          <p:cNvSpPr txBox="1">
            <a:spLocks noChangeArrowheads="1"/>
          </p:cNvSpPr>
          <p:nvPr/>
        </p:nvSpPr>
        <p:spPr bwMode="auto">
          <a:xfrm>
            <a:off x="4279900" y="304958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9/</a:t>
            </a:r>
          </a:p>
        </p:txBody>
      </p:sp>
      <p:sp>
        <p:nvSpPr>
          <p:cNvPr id="704541" name="Text Box 29"/>
          <p:cNvSpPr txBox="1">
            <a:spLocks noChangeArrowheads="1"/>
          </p:cNvSpPr>
          <p:nvPr/>
        </p:nvSpPr>
        <p:spPr bwMode="auto">
          <a:xfrm>
            <a:off x="4459288" y="3049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04542" name="Text Box 30"/>
          <p:cNvSpPr txBox="1">
            <a:spLocks noChangeArrowheads="1"/>
          </p:cNvSpPr>
          <p:nvPr/>
        </p:nvSpPr>
        <p:spPr bwMode="auto">
          <a:xfrm>
            <a:off x="1676400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11/</a:t>
            </a:r>
          </a:p>
        </p:txBody>
      </p:sp>
      <p:sp>
        <p:nvSpPr>
          <p:cNvPr id="704543" name="Text Box 31"/>
          <p:cNvSpPr txBox="1">
            <a:spLocks noChangeArrowheads="1"/>
          </p:cNvSpPr>
          <p:nvPr/>
        </p:nvSpPr>
        <p:spPr bwMode="auto">
          <a:xfrm>
            <a:off x="1454150" y="2006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12/</a:t>
            </a:r>
          </a:p>
        </p:txBody>
      </p:sp>
      <p:sp>
        <p:nvSpPr>
          <p:cNvPr id="704544" name="Line 32"/>
          <p:cNvSpPr>
            <a:spLocks noChangeShapeType="1"/>
          </p:cNvSpPr>
          <p:nvPr/>
        </p:nvSpPr>
        <p:spPr bwMode="auto">
          <a:xfrm>
            <a:off x="966788" y="1785938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45" name="Line 33"/>
          <p:cNvSpPr>
            <a:spLocks noChangeShapeType="1"/>
          </p:cNvSpPr>
          <p:nvPr/>
        </p:nvSpPr>
        <p:spPr bwMode="auto">
          <a:xfrm>
            <a:off x="933450" y="253206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4546" name="Text Box 34"/>
          <p:cNvSpPr txBox="1">
            <a:spLocks noChangeArrowheads="1"/>
          </p:cNvSpPr>
          <p:nvPr/>
        </p:nvSpPr>
        <p:spPr bwMode="auto">
          <a:xfrm>
            <a:off x="4244975" y="2159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13/</a:t>
            </a:r>
          </a:p>
        </p:txBody>
      </p:sp>
      <p:sp>
        <p:nvSpPr>
          <p:cNvPr id="704547" name="Text Box 35"/>
          <p:cNvSpPr txBox="1">
            <a:spLocks noChangeArrowheads="1"/>
          </p:cNvSpPr>
          <p:nvPr/>
        </p:nvSpPr>
        <p:spPr bwMode="auto">
          <a:xfrm>
            <a:off x="4551363" y="21590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14</a:t>
            </a: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1758950" y="20050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704549" name="Text Box 37"/>
          <p:cNvSpPr txBox="1">
            <a:spLocks noChangeArrowheads="1"/>
          </p:cNvSpPr>
          <p:nvPr/>
        </p:nvSpPr>
        <p:spPr bwMode="auto">
          <a:xfrm>
            <a:off x="1992313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704550" name="Text Box 38"/>
          <p:cNvSpPr txBox="1">
            <a:spLocks noChangeArrowheads="1"/>
          </p:cNvSpPr>
          <p:nvPr/>
        </p:nvSpPr>
        <p:spPr bwMode="auto">
          <a:xfrm>
            <a:off x="2722563" y="140017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17/</a:t>
            </a:r>
          </a:p>
        </p:txBody>
      </p:sp>
      <p:sp>
        <p:nvSpPr>
          <p:cNvPr id="704551" name="Text Box 39"/>
          <p:cNvSpPr txBox="1">
            <a:spLocks noChangeArrowheads="1"/>
          </p:cNvSpPr>
          <p:nvPr/>
        </p:nvSpPr>
        <p:spPr bwMode="auto">
          <a:xfrm>
            <a:off x="3043238" y="140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18</a:t>
            </a:r>
          </a:p>
        </p:txBody>
      </p:sp>
      <p:sp>
        <p:nvSpPr>
          <p:cNvPr id="704552" name="AutoShape 40"/>
          <p:cNvSpPr>
            <a:spLocks noChangeArrowheads="1"/>
          </p:cNvSpPr>
          <p:nvPr/>
        </p:nvSpPr>
        <p:spPr bwMode="auto">
          <a:xfrm>
            <a:off x="7988300" y="4986338"/>
            <a:ext cx="73501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jacket</a:t>
            </a:r>
          </a:p>
        </p:txBody>
      </p:sp>
      <p:sp>
        <p:nvSpPr>
          <p:cNvPr id="704553" name="AutoShape 41"/>
          <p:cNvSpPr>
            <a:spLocks noChangeArrowheads="1"/>
          </p:cNvSpPr>
          <p:nvPr/>
        </p:nvSpPr>
        <p:spPr bwMode="auto">
          <a:xfrm>
            <a:off x="7332663" y="4986338"/>
            <a:ext cx="44926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tie</a:t>
            </a:r>
          </a:p>
        </p:txBody>
      </p:sp>
      <p:sp>
        <p:nvSpPr>
          <p:cNvPr id="704554" name="AutoShape 42"/>
          <p:cNvSpPr>
            <a:spLocks noChangeArrowheads="1"/>
          </p:cNvSpPr>
          <p:nvPr/>
        </p:nvSpPr>
        <p:spPr bwMode="auto">
          <a:xfrm>
            <a:off x="6621463" y="4986338"/>
            <a:ext cx="506412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belt</a:t>
            </a:r>
          </a:p>
        </p:txBody>
      </p:sp>
      <p:sp>
        <p:nvSpPr>
          <p:cNvPr id="704555" name="AutoShape 43"/>
          <p:cNvSpPr>
            <a:spLocks noChangeArrowheads="1"/>
          </p:cNvSpPr>
          <p:nvPr/>
        </p:nvSpPr>
        <p:spPr bwMode="auto">
          <a:xfrm>
            <a:off x="5816600" y="4986338"/>
            <a:ext cx="600075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shirt</a:t>
            </a:r>
          </a:p>
        </p:txBody>
      </p:sp>
      <p:sp>
        <p:nvSpPr>
          <p:cNvPr id="704556" name="AutoShape 44"/>
          <p:cNvSpPr>
            <a:spLocks noChangeArrowheads="1"/>
          </p:cNvSpPr>
          <p:nvPr/>
        </p:nvSpPr>
        <p:spPr bwMode="auto">
          <a:xfrm>
            <a:off x="4862513" y="4986338"/>
            <a:ext cx="74930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watch</a:t>
            </a:r>
          </a:p>
        </p:txBody>
      </p:sp>
      <p:sp>
        <p:nvSpPr>
          <p:cNvPr id="704557" name="AutoShape 45"/>
          <p:cNvSpPr>
            <a:spLocks noChangeArrowheads="1"/>
          </p:cNvSpPr>
          <p:nvPr/>
        </p:nvSpPr>
        <p:spPr bwMode="auto">
          <a:xfrm>
            <a:off x="3902075" y="4986338"/>
            <a:ext cx="755650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shoes</a:t>
            </a:r>
          </a:p>
        </p:txBody>
      </p:sp>
      <p:sp>
        <p:nvSpPr>
          <p:cNvPr id="704558" name="AutoShape 46"/>
          <p:cNvSpPr>
            <a:spLocks noChangeArrowheads="1"/>
          </p:cNvSpPr>
          <p:nvPr/>
        </p:nvSpPr>
        <p:spPr bwMode="auto">
          <a:xfrm>
            <a:off x="2940050" y="4986338"/>
            <a:ext cx="75723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pants</a:t>
            </a:r>
          </a:p>
        </p:txBody>
      </p:sp>
      <p:sp>
        <p:nvSpPr>
          <p:cNvPr id="704559" name="AutoShape 47"/>
          <p:cNvSpPr>
            <a:spLocks noChangeArrowheads="1"/>
          </p:cNvSpPr>
          <p:nvPr/>
        </p:nvSpPr>
        <p:spPr bwMode="auto">
          <a:xfrm>
            <a:off x="1349375" y="4986338"/>
            <a:ext cx="1385888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undershorts</a:t>
            </a:r>
          </a:p>
        </p:txBody>
      </p:sp>
      <p:sp>
        <p:nvSpPr>
          <p:cNvPr id="704560" name="AutoShape 48"/>
          <p:cNvSpPr>
            <a:spLocks noChangeArrowheads="1"/>
          </p:cNvSpPr>
          <p:nvPr/>
        </p:nvSpPr>
        <p:spPr bwMode="auto">
          <a:xfrm>
            <a:off x="415925" y="4986338"/>
            <a:ext cx="728663" cy="385762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socks</a:t>
            </a:r>
          </a:p>
        </p:txBody>
      </p:sp>
      <p:sp>
        <p:nvSpPr>
          <p:cNvPr id="704561" name="Text Box 49"/>
          <p:cNvSpPr txBox="1">
            <a:spLocks noChangeArrowheads="1"/>
          </p:cNvSpPr>
          <p:nvPr/>
        </p:nvSpPr>
        <p:spPr bwMode="auto">
          <a:xfrm>
            <a:off x="407988" y="5775325"/>
            <a:ext cx="43588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Running time: </a:t>
            </a:r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(|V| + |E|)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BB150-B602-915C-31C5-C902389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2" grpId="0"/>
      <p:bldP spid="704533" grpId="0"/>
      <p:bldP spid="704534" grpId="0"/>
      <p:bldP spid="704535" grpId="0"/>
      <p:bldP spid="704536" grpId="0"/>
      <p:bldP spid="704537" grpId="0"/>
      <p:bldP spid="704538" grpId="0"/>
      <p:bldP spid="704539" grpId="0"/>
      <p:bldP spid="704540" grpId="0"/>
      <p:bldP spid="704541" grpId="0"/>
      <p:bldP spid="704542" grpId="0"/>
      <p:bldP spid="704543" grpId="0"/>
      <p:bldP spid="704546" grpId="0"/>
      <p:bldP spid="704547" grpId="0"/>
      <p:bldP spid="704548" grpId="0"/>
      <p:bldP spid="704549" grpId="0"/>
      <p:bldP spid="704550" grpId="0"/>
      <p:bldP spid="704551" grpId="0"/>
      <p:bldP spid="704552" grpId="0" animBg="1"/>
      <p:bldP spid="704553" grpId="0" animBg="1"/>
      <p:bldP spid="704554" grpId="0" animBg="1"/>
      <p:bldP spid="704555" grpId="0" animBg="1"/>
      <p:bldP spid="704556" grpId="0" animBg="1"/>
      <p:bldP spid="704557" grpId="0" animBg="1"/>
      <p:bldP spid="704558" grpId="0" animBg="1"/>
      <p:bldP spid="704559" grpId="0" animBg="1"/>
      <p:bldP spid="704560" grpId="0" animBg="1"/>
      <p:bldP spid="7045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7400" cy="54991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A directed graph is </a:t>
            </a:r>
            <a:r>
              <a:rPr lang="en-US" b="1" dirty="0"/>
              <a:t>acyclic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⟺ a DFS on G yields no back edges.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b="1" dirty="0">
                <a:sym typeface="Symbol" pitchFamily="-106" charset="2"/>
              </a:rPr>
              <a:t>Proof</a:t>
            </a:r>
            <a:r>
              <a:rPr lang="en-US" dirty="0">
                <a:sym typeface="Symbol" pitchFamily="-106" charset="2"/>
              </a:rPr>
              <a:t>: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“⇒”: acyclic ⇒ no back edge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Assume </a:t>
            </a:r>
            <a:r>
              <a:rPr lang="en-US" b="1" dirty="0">
                <a:sym typeface="Symbol" pitchFamily="-106" charset="2"/>
              </a:rPr>
              <a:t>back edge</a:t>
            </a:r>
            <a:r>
              <a:rPr lang="en-US" dirty="0">
                <a:sym typeface="Symbol" pitchFamily="-106" charset="2"/>
              </a:rPr>
              <a:t> ⇒ prove </a:t>
            </a:r>
            <a:r>
              <a:rPr lang="en-US" b="1" dirty="0">
                <a:sym typeface="Symbol" pitchFamily="-106" charset="2"/>
              </a:rPr>
              <a:t>cycle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Assume there is a back edge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⇒ v</a:t>
            </a:r>
            <a:r>
              <a:rPr lang="en-US" dirty="0">
                <a:sym typeface="Symbol" pitchFamily="-106" charset="2"/>
              </a:rPr>
              <a:t> is an ancestor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lvl="1">
              <a:lnSpc>
                <a:spcPct val="130000"/>
              </a:lnSpc>
              <a:buFont typeface="Symbol" pitchFamily="-106" charset="2"/>
              <a:buNone/>
            </a:pPr>
            <a:r>
              <a:rPr lang="en-US" dirty="0">
                <a:sym typeface="Symbol" pitchFamily="-106" charset="2"/>
              </a:rPr>
              <a:t>⇒ there is a path from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in G (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>
                <a:sym typeface="Symbol" pitchFamily="-106" charset="2"/>
              </a:rPr>
              <a:t>)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⇒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latin typeface="Comic Sans MS" pitchFamily="-106" charset="0"/>
                <a:sym typeface="Wingdings 3" pitchFamily="-106" charset="2"/>
              </a:rPr>
              <a:t> </a:t>
            </a:r>
            <a:r>
              <a:rPr lang="en-US" dirty="0">
                <a:latin typeface="Comic Sans MS" pitchFamily="-106" charset="0"/>
              </a:rPr>
              <a:t>u + </a:t>
            </a:r>
            <a:r>
              <a:rPr lang="en-US" dirty="0"/>
              <a:t>the back edge </a:t>
            </a:r>
            <a:r>
              <a:rPr lang="en-US" dirty="0">
                <a:latin typeface="Comic Sans MS" pitchFamily="-106" charset="0"/>
              </a:rPr>
              <a:t>(u, v) </a:t>
            </a:r>
            <a:r>
              <a:rPr lang="en-US" dirty="0"/>
              <a:t>yield a cycle</a:t>
            </a:r>
          </a:p>
        </p:txBody>
      </p:sp>
      <p:grpSp>
        <p:nvGrpSpPr>
          <p:cNvPr id="891908" name="Group 4"/>
          <p:cNvGrpSpPr>
            <a:grpSpLocks/>
          </p:cNvGrpSpPr>
          <p:nvPr/>
        </p:nvGrpSpPr>
        <p:grpSpPr bwMode="auto">
          <a:xfrm>
            <a:off x="7300913" y="2247900"/>
            <a:ext cx="798512" cy="1676400"/>
            <a:chOff x="4599" y="1416"/>
            <a:chExt cx="503" cy="1056"/>
          </a:xfrm>
        </p:grpSpPr>
        <p:sp>
          <p:nvSpPr>
            <p:cNvPr id="891909" name="Oval 5"/>
            <p:cNvSpPr>
              <a:spLocks noChangeArrowheads="1"/>
            </p:cNvSpPr>
            <p:nvPr/>
          </p:nvSpPr>
          <p:spPr bwMode="auto">
            <a:xfrm>
              <a:off x="4808" y="1483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0" name="Oval 6"/>
            <p:cNvSpPr>
              <a:spLocks noChangeArrowheads="1"/>
            </p:cNvSpPr>
            <p:nvPr/>
          </p:nvSpPr>
          <p:spPr bwMode="auto">
            <a:xfrm>
              <a:off x="4764" y="1767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1" name="Oval 7"/>
            <p:cNvSpPr>
              <a:spLocks noChangeArrowheads="1"/>
            </p:cNvSpPr>
            <p:nvPr/>
          </p:nvSpPr>
          <p:spPr bwMode="auto">
            <a:xfrm>
              <a:off x="4689" y="2030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2" name="Oval 8"/>
            <p:cNvSpPr>
              <a:spLocks noChangeArrowheads="1"/>
            </p:cNvSpPr>
            <p:nvPr/>
          </p:nvSpPr>
          <p:spPr bwMode="auto">
            <a:xfrm>
              <a:off x="4599" y="2305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3" name="Text Box 9"/>
            <p:cNvSpPr txBox="1">
              <a:spLocks noChangeArrowheads="1"/>
            </p:cNvSpPr>
            <p:nvPr/>
          </p:nvSpPr>
          <p:spPr bwMode="auto">
            <a:xfrm>
              <a:off x="4916" y="1416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v</a:t>
              </a:r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4724" y="2241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u</a:t>
              </a:r>
            </a:p>
          </p:txBody>
        </p:sp>
        <p:sp>
          <p:nvSpPr>
            <p:cNvPr id="891915" name="Line 11"/>
            <p:cNvSpPr>
              <a:spLocks noChangeShapeType="1"/>
            </p:cNvSpPr>
            <p:nvPr/>
          </p:nvSpPr>
          <p:spPr bwMode="auto">
            <a:xfrm flipH="1">
              <a:off x="4821" y="1569"/>
              <a:ext cx="32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6" name="Line 12"/>
            <p:cNvSpPr>
              <a:spLocks noChangeShapeType="1"/>
            </p:cNvSpPr>
            <p:nvPr/>
          </p:nvSpPr>
          <p:spPr bwMode="auto">
            <a:xfrm flipH="1">
              <a:off x="4749" y="1861"/>
              <a:ext cx="5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17" name="Line 13"/>
            <p:cNvSpPr>
              <a:spLocks noChangeShapeType="1"/>
            </p:cNvSpPr>
            <p:nvPr/>
          </p:nvSpPr>
          <p:spPr bwMode="auto">
            <a:xfrm flipH="1">
              <a:off x="4664" y="2113"/>
              <a:ext cx="58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1918" name="Group 14"/>
          <p:cNvGrpSpPr>
            <a:grpSpLocks/>
          </p:cNvGrpSpPr>
          <p:nvPr/>
        </p:nvGrpSpPr>
        <p:grpSpPr bwMode="auto">
          <a:xfrm>
            <a:off x="6462713" y="2382838"/>
            <a:ext cx="1190625" cy="1314450"/>
            <a:chOff x="4071" y="1501"/>
            <a:chExt cx="750" cy="828"/>
          </a:xfrm>
        </p:grpSpPr>
        <p:sp>
          <p:nvSpPr>
            <p:cNvPr id="891919" name="Freeform 15"/>
            <p:cNvSpPr>
              <a:spLocks/>
            </p:cNvSpPr>
            <p:nvPr/>
          </p:nvSpPr>
          <p:spPr bwMode="auto">
            <a:xfrm>
              <a:off x="4490" y="1501"/>
              <a:ext cx="331" cy="828"/>
            </a:xfrm>
            <a:custGeom>
              <a:avLst/>
              <a:gdLst/>
              <a:ahLst/>
              <a:cxnLst>
                <a:cxn ang="0">
                  <a:pos x="115" y="828"/>
                </a:cxn>
                <a:cxn ang="0">
                  <a:pos x="48" y="648"/>
                </a:cxn>
                <a:cxn ang="0">
                  <a:pos x="3" y="401"/>
                </a:cxn>
                <a:cxn ang="0">
                  <a:pos x="66" y="180"/>
                </a:cxn>
                <a:cxn ang="0">
                  <a:pos x="232" y="41"/>
                </a:cxn>
                <a:cxn ang="0">
                  <a:pos x="331" y="0"/>
                </a:cxn>
              </a:cxnLst>
              <a:rect l="0" t="0" r="r" b="b"/>
              <a:pathLst>
                <a:path w="331" h="828">
                  <a:moveTo>
                    <a:pt x="115" y="828"/>
                  </a:moveTo>
                  <a:cubicBezTo>
                    <a:pt x="91" y="773"/>
                    <a:pt x="67" y="719"/>
                    <a:pt x="48" y="648"/>
                  </a:cubicBezTo>
                  <a:cubicBezTo>
                    <a:pt x="29" y="577"/>
                    <a:pt x="0" y="479"/>
                    <a:pt x="3" y="401"/>
                  </a:cubicBezTo>
                  <a:cubicBezTo>
                    <a:pt x="6" y="323"/>
                    <a:pt x="28" y="240"/>
                    <a:pt x="66" y="180"/>
                  </a:cubicBezTo>
                  <a:cubicBezTo>
                    <a:pt x="104" y="120"/>
                    <a:pt x="188" y="71"/>
                    <a:pt x="232" y="41"/>
                  </a:cubicBezTo>
                  <a:cubicBezTo>
                    <a:pt x="276" y="11"/>
                    <a:pt x="303" y="5"/>
                    <a:pt x="33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920" name="Rectangle 16"/>
            <p:cNvSpPr>
              <a:spLocks noChangeArrowheads="1"/>
            </p:cNvSpPr>
            <p:nvPr/>
          </p:nvSpPr>
          <p:spPr bwMode="auto">
            <a:xfrm>
              <a:off x="4071" y="1718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  <a:sym typeface="Symbol" pitchFamily="-106" charset="2"/>
                </a:rPr>
                <a:t>(u, v)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ABE55-1792-7F72-954A-726C739A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7400" cy="5076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A directed graph is </a:t>
            </a:r>
            <a:r>
              <a:rPr lang="en-US" b="1" dirty="0"/>
              <a:t>acyclic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⟺ a DFS on G yields no back edges.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ym typeface="Symbol" pitchFamily="-106" charset="2"/>
              </a:rPr>
              <a:t>Proof</a:t>
            </a:r>
            <a:r>
              <a:rPr lang="en-US" sz="2400" dirty="0">
                <a:sym typeface="Symbol" pitchFamily="-106" charset="2"/>
              </a:rPr>
              <a:t>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“⟸”: </a:t>
            </a:r>
            <a:r>
              <a:rPr lang="en-US" dirty="0">
                <a:sym typeface="Symbol" pitchFamily="-106" charset="2"/>
              </a:rPr>
              <a:t>no back edge ⇒ acyclic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Assume </a:t>
            </a:r>
            <a:r>
              <a:rPr lang="en-US" b="1" dirty="0">
                <a:sym typeface="Symbol" pitchFamily="-106" charset="2"/>
              </a:rPr>
              <a:t>cycle </a:t>
            </a:r>
            <a:r>
              <a:rPr lang="en-US" dirty="0">
                <a:sym typeface="Symbol" pitchFamily="-106" charset="2"/>
              </a:rPr>
              <a:t>⇒ prove </a:t>
            </a:r>
            <a:r>
              <a:rPr lang="en-US" b="1" dirty="0">
                <a:sym typeface="Symbol" pitchFamily="-106" charset="2"/>
              </a:rPr>
              <a:t>back edge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Suppose G contains cycle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Let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be the first vertex discovered in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dirty="0">
                <a:sym typeface="Symbol" pitchFamily="-106" charset="2"/>
              </a:rPr>
              <a:t>,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be the preceding edge in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-106" charset="2"/>
              </a:rPr>
              <a:t>At time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d[v]</a:t>
            </a:r>
            <a:r>
              <a:rPr lang="en-US" dirty="0">
                <a:sym typeface="Symbol" pitchFamily="-106" charset="2"/>
              </a:rPr>
              <a:t>, vertices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c</a:t>
            </a:r>
            <a:r>
              <a:rPr lang="en-US" dirty="0">
                <a:sym typeface="Symbol" pitchFamily="-106" charset="2"/>
              </a:rPr>
              <a:t> form a white path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 </a:t>
            </a:r>
            <a:r>
              <a:rPr lang="en-US" sz="2000" dirty="0">
                <a:latin typeface="Comic Sans MS" pitchFamily="-106" charset="0"/>
                <a:sym typeface="Wingdings 3" pitchFamily="-106" charset="2"/>
              </a:rPr>
              <a:t> u</a:t>
            </a:r>
            <a:endParaRPr lang="en-US" dirty="0">
              <a:latin typeface="Comic Sans MS" pitchFamily="-106" charset="0"/>
              <a:sym typeface="Symbol" pitchFamily="-106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descendant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in depth-first forest (by white-path theorem)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-106" charset="2"/>
              </a:rPr>
              <a:t>⇒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is a back edge</a:t>
            </a:r>
          </a:p>
        </p:txBody>
      </p:sp>
      <p:grpSp>
        <p:nvGrpSpPr>
          <p:cNvPr id="893956" name="Group 4"/>
          <p:cNvGrpSpPr>
            <a:grpSpLocks/>
          </p:cNvGrpSpPr>
          <p:nvPr/>
        </p:nvGrpSpPr>
        <p:grpSpPr bwMode="auto">
          <a:xfrm>
            <a:off x="7224713" y="1657350"/>
            <a:ext cx="1636712" cy="1798638"/>
            <a:chOff x="4551" y="1044"/>
            <a:chExt cx="1031" cy="1133"/>
          </a:xfrm>
        </p:grpSpPr>
        <p:sp>
          <p:nvSpPr>
            <p:cNvPr id="893957" name="Oval 5"/>
            <p:cNvSpPr>
              <a:spLocks noChangeArrowheads="1"/>
            </p:cNvSpPr>
            <p:nvPr/>
          </p:nvSpPr>
          <p:spPr bwMode="auto">
            <a:xfrm>
              <a:off x="5288" y="1188"/>
              <a:ext cx="95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58" name="Oval 6"/>
            <p:cNvSpPr>
              <a:spLocks noChangeArrowheads="1"/>
            </p:cNvSpPr>
            <p:nvPr/>
          </p:nvSpPr>
          <p:spPr bwMode="auto">
            <a:xfrm>
              <a:off x="5244" y="1472"/>
              <a:ext cx="95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59" name="Oval 7"/>
            <p:cNvSpPr>
              <a:spLocks noChangeArrowheads="1"/>
            </p:cNvSpPr>
            <p:nvPr/>
          </p:nvSpPr>
          <p:spPr bwMode="auto">
            <a:xfrm>
              <a:off x="5169" y="1735"/>
              <a:ext cx="95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0" name="Oval 8"/>
            <p:cNvSpPr>
              <a:spLocks noChangeArrowheads="1"/>
            </p:cNvSpPr>
            <p:nvPr/>
          </p:nvSpPr>
          <p:spPr bwMode="auto">
            <a:xfrm>
              <a:off x="5079" y="2010"/>
              <a:ext cx="95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1" name="Text Box 9"/>
            <p:cNvSpPr txBox="1">
              <a:spLocks noChangeArrowheads="1"/>
            </p:cNvSpPr>
            <p:nvPr/>
          </p:nvSpPr>
          <p:spPr bwMode="auto">
            <a:xfrm>
              <a:off x="5396" y="1121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v</a:t>
              </a:r>
            </a:p>
          </p:txBody>
        </p:sp>
        <p:sp>
          <p:nvSpPr>
            <p:cNvPr id="893962" name="Text Box 10"/>
            <p:cNvSpPr txBox="1">
              <a:spLocks noChangeArrowheads="1"/>
            </p:cNvSpPr>
            <p:nvPr/>
          </p:nvSpPr>
          <p:spPr bwMode="auto">
            <a:xfrm>
              <a:off x="5204" y="194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u</a:t>
              </a:r>
            </a:p>
          </p:txBody>
        </p:sp>
        <p:sp>
          <p:nvSpPr>
            <p:cNvPr id="893963" name="Line 11"/>
            <p:cNvSpPr>
              <a:spLocks noChangeShapeType="1"/>
            </p:cNvSpPr>
            <p:nvPr/>
          </p:nvSpPr>
          <p:spPr bwMode="auto">
            <a:xfrm flipH="1">
              <a:off x="5301" y="1274"/>
              <a:ext cx="32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4" name="Line 12"/>
            <p:cNvSpPr>
              <a:spLocks noChangeShapeType="1"/>
            </p:cNvSpPr>
            <p:nvPr/>
          </p:nvSpPr>
          <p:spPr bwMode="auto">
            <a:xfrm flipH="1">
              <a:off x="5229" y="1566"/>
              <a:ext cx="5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5" name="Line 13"/>
            <p:cNvSpPr>
              <a:spLocks noChangeShapeType="1"/>
            </p:cNvSpPr>
            <p:nvPr/>
          </p:nvSpPr>
          <p:spPr bwMode="auto">
            <a:xfrm flipH="1">
              <a:off x="5144" y="1818"/>
              <a:ext cx="58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6" name="Freeform 14"/>
            <p:cNvSpPr>
              <a:spLocks/>
            </p:cNvSpPr>
            <p:nvPr/>
          </p:nvSpPr>
          <p:spPr bwMode="auto">
            <a:xfrm>
              <a:off x="4970" y="1206"/>
              <a:ext cx="331" cy="828"/>
            </a:xfrm>
            <a:custGeom>
              <a:avLst/>
              <a:gdLst/>
              <a:ahLst/>
              <a:cxnLst>
                <a:cxn ang="0">
                  <a:pos x="115" y="828"/>
                </a:cxn>
                <a:cxn ang="0">
                  <a:pos x="48" y="648"/>
                </a:cxn>
                <a:cxn ang="0">
                  <a:pos x="3" y="401"/>
                </a:cxn>
                <a:cxn ang="0">
                  <a:pos x="66" y="180"/>
                </a:cxn>
                <a:cxn ang="0">
                  <a:pos x="232" y="41"/>
                </a:cxn>
                <a:cxn ang="0">
                  <a:pos x="331" y="0"/>
                </a:cxn>
              </a:cxnLst>
              <a:rect l="0" t="0" r="r" b="b"/>
              <a:pathLst>
                <a:path w="331" h="828">
                  <a:moveTo>
                    <a:pt x="115" y="828"/>
                  </a:moveTo>
                  <a:cubicBezTo>
                    <a:pt x="91" y="773"/>
                    <a:pt x="67" y="719"/>
                    <a:pt x="48" y="648"/>
                  </a:cubicBezTo>
                  <a:cubicBezTo>
                    <a:pt x="29" y="577"/>
                    <a:pt x="0" y="479"/>
                    <a:pt x="3" y="401"/>
                  </a:cubicBezTo>
                  <a:cubicBezTo>
                    <a:pt x="6" y="323"/>
                    <a:pt x="28" y="240"/>
                    <a:pt x="66" y="180"/>
                  </a:cubicBezTo>
                  <a:cubicBezTo>
                    <a:pt x="104" y="120"/>
                    <a:pt x="188" y="71"/>
                    <a:pt x="232" y="41"/>
                  </a:cubicBezTo>
                  <a:cubicBezTo>
                    <a:pt x="276" y="11"/>
                    <a:pt x="303" y="5"/>
                    <a:pt x="33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7" name="Rectangle 15"/>
            <p:cNvSpPr>
              <a:spLocks noChangeArrowheads="1"/>
            </p:cNvSpPr>
            <p:nvPr/>
          </p:nvSpPr>
          <p:spPr bwMode="auto">
            <a:xfrm>
              <a:off x="4551" y="1423"/>
              <a:ext cx="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  <a:sym typeface="Symbol" pitchFamily="-106" charset="2"/>
                </a:rPr>
                <a:t>(u, v)</a:t>
              </a:r>
            </a:p>
          </p:txBody>
        </p:sp>
        <p:sp>
          <p:nvSpPr>
            <p:cNvPr id="893968" name="Line 16"/>
            <p:cNvSpPr>
              <a:spLocks noChangeShapeType="1"/>
            </p:cNvSpPr>
            <p:nvPr/>
          </p:nvSpPr>
          <p:spPr bwMode="auto">
            <a:xfrm flipH="1">
              <a:off x="5378" y="1044"/>
              <a:ext cx="108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969" name="Freeform 17"/>
            <p:cNvSpPr>
              <a:spLocks/>
            </p:cNvSpPr>
            <p:nvPr/>
          </p:nvSpPr>
          <p:spPr bwMode="auto">
            <a:xfrm>
              <a:off x="5010" y="1344"/>
              <a:ext cx="247" cy="536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197" y="96"/>
                </a:cxn>
                <a:cxn ang="0">
                  <a:pos x="163" y="226"/>
                </a:cxn>
                <a:cxn ang="0">
                  <a:pos x="146" y="316"/>
                </a:cxn>
                <a:cxn ang="0">
                  <a:pos x="134" y="350"/>
                </a:cxn>
                <a:cxn ang="0">
                  <a:pos x="106" y="486"/>
                </a:cxn>
                <a:cxn ang="0">
                  <a:pos x="89" y="536"/>
                </a:cxn>
                <a:cxn ang="0">
                  <a:pos x="50" y="480"/>
                </a:cxn>
                <a:cxn ang="0">
                  <a:pos x="72" y="124"/>
                </a:cxn>
                <a:cxn ang="0">
                  <a:pos x="106" y="85"/>
                </a:cxn>
                <a:cxn ang="0">
                  <a:pos x="146" y="51"/>
                </a:cxn>
                <a:cxn ang="0">
                  <a:pos x="157" y="34"/>
                </a:cxn>
                <a:cxn ang="0">
                  <a:pos x="174" y="23"/>
                </a:cxn>
              </a:cxnLst>
              <a:rect l="0" t="0" r="r" b="b"/>
              <a:pathLst>
                <a:path w="247" h="536">
                  <a:moveTo>
                    <a:pt x="247" y="0"/>
                  </a:moveTo>
                  <a:cubicBezTo>
                    <a:pt x="237" y="34"/>
                    <a:pt x="209" y="62"/>
                    <a:pt x="197" y="96"/>
                  </a:cubicBezTo>
                  <a:cubicBezTo>
                    <a:pt x="182" y="140"/>
                    <a:pt x="172" y="181"/>
                    <a:pt x="163" y="226"/>
                  </a:cubicBezTo>
                  <a:cubicBezTo>
                    <a:pt x="157" y="255"/>
                    <a:pt x="153" y="287"/>
                    <a:pt x="146" y="316"/>
                  </a:cubicBezTo>
                  <a:cubicBezTo>
                    <a:pt x="143" y="328"/>
                    <a:pt x="134" y="350"/>
                    <a:pt x="134" y="350"/>
                  </a:cubicBezTo>
                  <a:cubicBezTo>
                    <a:pt x="129" y="397"/>
                    <a:pt x="119" y="441"/>
                    <a:pt x="106" y="486"/>
                  </a:cubicBezTo>
                  <a:cubicBezTo>
                    <a:pt x="101" y="503"/>
                    <a:pt x="89" y="536"/>
                    <a:pt x="89" y="536"/>
                  </a:cubicBezTo>
                  <a:cubicBezTo>
                    <a:pt x="62" y="528"/>
                    <a:pt x="66" y="504"/>
                    <a:pt x="50" y="480"/>
                  </a:cubicBezTo>
                  <a:cubicBezTo>
                    <a:pt x="25" y="382"/>
                    <a:pt x="0" y="203"/>
                    <a:pt x="72" y="124"/>
                  </a:cubicBezTo>
                  <a:cubicBezTo>
                    <a:pt x="80" y="102"/>
                    <a:pt x="83" y="92"/>
                    <a:pt x="106" y="85"/>
                  </a:cubicBezTo>
                  <a:cubicBezTo>
                    <a:pt x="118" y="73"/>
                    <a:pt x="135" y="64"/>
                    <a:pt x="146" y="51"/>
                  </a:cubicBezTo>
                  <a:cubicBezTo>
                    <a:pt x="150" y="46"/>
                    <a:pt x="152" y="39"/>
                    <a:pt x="157" y="34"/>
                  </a:cubicBezTo>
                  <a:cubicBezTo>
                    <a:pt x="162" y="29"/>
                    <a:pt x="174" y="23"/>
                    <a:pt x="174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D9384-DD90-517C-3EF1-F2CDF291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20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90EFD-B210-7A41-989A-24F8EB0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 (cont.)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547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Keeping track of progress:</a:t>
            </a:r>
          </a:p>
          <a:p>
            <a:pPr lvl="1">
              <a:lnSpc>
                <a:spcPct val="120000"/>
              </a:lnSpc>
            </a:pPr>
            <a:r>
              <a:rPr lang="en-US"/>
              <a:t>Color each vertex in either </a:t>
            </a:r>
            <a:r>
              <a:rPr lang="en-US" b="1"/>
              <a:t>white</a:t>
            </a:r>
            <a:r>
              <a:rPr lang="en-US"/>
              <a:t>, </a:t>
            </a:r>
            <a:r>
              <a:rPr lang="en-US" b="1"/>
              <a:t>gray</a:t>
            </a:r>
            <a:r>
              <a:rPr lang="en-US"/>
              <a:t> or </a:t>
            </a:r>
            <a:r>
              <a:rPr lang="en-US" b="1"/>
              <a:t>black</a:t>
            </a:r>
          </a:p>
          <a:p>
            <a:pPr lvl="1">
              <a:lnSpc>
                <a:spcPct val="120000"/>
              </a:lnSpc>
            </a:pPr>
            <a:r>
              <a:rPr lang="en-US"/>
              <a:t>Initially, all vertices are </a:t>
            </a:r>
            <a:r>
              <a:rPr lang="en-US" b="1"/>
              <a:t>white</a:t>
            </a:r>
          </a:p>
          <a:p>
            <a:pPr lvl="1">
              <a:lnSpc>
                <a:spcPct val="120000"/>
              </a:lnSpc>
            </a:pPr>
            <a:r>
              <a:rPr lang="en-US"/>
              <a:t>When being discovered a vertex becomes </a:t>
            </a:r>
            <a:r>
              <a:rPr lang="en-US" b="1"/>
              <a:t>gray</a:t>
            </a:r>
          </a:p>
          <a:p>
            <a:pPr lvl="1">
              <a:lnSpc>
                <a:spcPct val="120000"/>
              </a:lnSpc>
            </a:pPr>
            <a:r>
              <a:rPr lang="en-US"/>
              <a:t>After discovering all its adjacent vertices the node becomes </a:t>
            </a:r>
            <a:r>
              <a:rPr lang="en-US" b="1"/>
              <a:t>black</a:t>
            </a:r>
          </a:p>
          <a:p>
            <a:pPr lvl="1">
              <a:lnSpc>
                <a:spcPct val="120000"/>
              </a:lnSpc>
            </a:pPr>
            <a:r>
              <a:rPr lang="en-US"/>
              <a:t>Use FIFO queue </a:t>
            </a:r>
            <a:r>
              <a:rPr lang="en-US" i="1"/>
              <a:t>Q </a:t>
            </a:r>
            <a:r>
              <a:rPr lang="en-US"/>
              <a:t>to maintain the set of gray vertices</a:t>
            </a:r>
          </a:p>
        </p:txBody>
      </p:sp>
      <p:grpSp>
        <p:nvGrpSpPr>
          <p:cNvPr id="678916" name="Group 4"/>
          <p:cNvGrpSpPr>
            <a:grpSpLocks/>
          </p:cNvGrpSpPr>
          <p:nvPr/>
        </p:nvGrpSpPr>
        <p:grpSpPr bwMode="auto">
          <a:xfrm>
            <a:off x="6392863" y="3195638"/>
            <a:ext cx="2159000" cy="1376362"/>
            <a:chOff x="1447" y="2087"/>
            <a:chExt cx="1360" cy="867"/>
          </a:xfrm>
        </p:grpSpPr>
        <p:sp>
          <p:nvSpPr>
            <p:cNvPr id="678917" name="Oval 5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18" name="Oval 6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19" name="Oval 7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20" name="Oval 8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5" name="Oval 13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26" name="Line 14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7" name="Line 15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28" name="Line 16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8929" name="Group 17"/>
          <p:cNvGrpSpPr>
            <a:grpSpLocks/>
          </p:cNvGrpSpPr>
          <p:nvPr/>
        </p:nvGrpSpPr>
        <p:grpSpPr bwMode="auto">
          <a:xfrm>
            <a:off x="6392863" y="4948238"/>
            <a:ext cx="2159000" cy="1376362"/>
            <a:chOff x="1447" y="2087"/>
            <a:chExt cx="1360" cy="867"/>
          </a:xfrm>
        </p:grpSpPr>
        <p:sp>
          <p:nvSpPr>
            <p:cNvPr id="678930" name="Oval 18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31" name="Oval 19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32" name="Oval 20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33" name="Oval 21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34" name="Line 22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5" name="Line 23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6" name="Line 24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7" name="Line 25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38" name="Oval 26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39" name="Line 27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0" name="Line 28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1" name="Line 29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8942" name="Text Box 30"/>
          <p:cNvSpPr txBox="1">
            <a:spLocks noChangeArrowheads="1"/>
          </p:cNvSpPr>
          <p:nvPr/>
        </p:nvSpPr>
        <p:spPr bwMode="auto">
          <a:xfrm>
            <a:off x="6096000" y="12334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source</a:t>
            </a:r>
          </a:p>
        </p:txBody>
      </p:sp>
      <p:grpSp>
        <p:nvGrpSpPr>
          <p:cNvPr id="678943" name="Group 31"/>
          <p:cNvGrpSpPr>
            <a:grpSpLocks/>
          </p:cNvGrpSpPr>
          <p:nvPr/>
        </p:nvGrpSpPr>
        <p:grpSpPr bwMode="auto">
          <a:xfrm>
            <a:off x="6392863" y="1600200"/>
            <a:ext cx="2159000" cy="1376363"/>
            <a:chOff x="1447" y="2087"/>
            <a:chExt cx="1360" cy="867"/>
          </a:xfrm>
        </p:grpSpPr>
        <p:sp>
          <p:nvSpPr>
            <p:cNvPr id="678944" name="Oval 32"/>
            <p:cNvSpPr>
              <a:spLocks noChangeArrowheads="1"/>
            </p:cNvSpPr>
            <p:nvPr/>
          </p:nvSpPr>
          <p:spPr bwMode="auto">
            <a:xfrm>
              <a:off x="1448" y="208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8945" name="Oval 33"/>
            <p:cNvSpPr>
              <a:spLocks noChangeArrowheads="1"/>
            </p:cNvSpPr>
            <p:nvPr/>
          </p:nvSpPr>
          <p:spPr bwMode="auto">
            <a:xfrm>
              <a:off x="2085" y="20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8946" name="Oval 34"/>
            <p:cNvSpPr>
              <a:spLocks noChangeArrowheads="1"/>
            </p:cNvSpPr>
            <p:nvPr/>
          </p:nvSpPr>
          <p:spPr bwMode="auto">
            <a:xfrm>
              <a:off x="1447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8947" name="Oval 35"/>
            <p:cNvSpPr>
              <a:spLocks noChangeArrowheads="1"/>
            </p:cNvSpPr>
            <p:nvPr/>
          </p:nvSpPr>
          <p:spPr bwMode="auto">
            <a:xfrm>
              <a:off x="2085" y="269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8948" name="Line 36"/>
            <p:cNvSpPr>
              <a:spLocks noChangeShapeType="1"/>
            </p:cNvSpPr>
            <p:nvPr/>
          </p:nvSpPr>
          <p:spPr bwMode="auto">
            <a:xfrm>
              <a:off x="1730" y="2200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49" name="Line 37"/>
            <p:cNvSpPr>
              <a:spLocks noChangeShapeType="1"/>
            </p:cNvSpPr>
            <p:nvPr/>
          </p:nvSpPr>
          <p:spPr bwMode="auto">
            <a:xfrm>
              <a:off x="2221" y="2345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0" name="Line 38"/>
            <p:cNvSpPr>
              <a:spLocks noChangeShapeType="1"/>
            </p:cNvSpPr>
            <p:nvPr/>
          </p:nvSpPr>
          <p:spPr bwMode="auto">
            <a:xfrm flipV="1">
              <a:off x="1589" y="234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1" name="Line 39"/>
            <p:cNvSpPr>
              <a:spLocks noChangeShapeType="1"/>
            </p:cNvSpPr>
            <p:nvPr/>
          </p:nvSpPr>
          <p:spPr bwMode="auto">
            <a:xfrm flipH="1">
              <a:off x="1690" y="231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2" name="Oval 40"/>
            <p:cNvSpPr>
              <a:spLocks noChangeArrowheads="1"/>
            </p:cNvSpPr>
            <p:nvPr/>
          </p:nvSpPr>
          <p:spPr bwMode="auto">
            <a:xfrm>
              <a:off x="2523" y="238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8953" name="Line 41"/>
            <p:cNvSpPr>
              <a:spLocks noChangeShapeType="1"/>
            </p:cNvSpPr>
            <p:nvPr/>
          </p:nvSpPr>
          <p:spPr bwMode="auto">
            <a:xfrm>
              <a:off x="1722" y="2817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2361" y="2237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 flipV="1">
              <a:off x="2352" y="2610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F042F-4202-804A-B789-16C5F368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823BD4-0BA2-1E94-A778-E0150C0B7CF4}"/>
                  </a:ext>
                </a:extLst>
              </p14:cNvPr>
              <p14:cNvContentPartPr/>
              <p14:nvPr/>
            </p14:nvContentPartPr>
            <p14:xfrm>
              <a:off x="6161040" y="1528200"/>
              <a:ext cx="2411640" cy="1963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823BD4-0BA2-1E94-A778-E0150C0B7C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4840" y="1512000"/>
                <a:ext cx="2444040" cy="19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5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Tree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" y="1214438"/>
            <a:ext cx="7097765" cy="5418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BFS constructs a breadth-first tree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Initially contains the root (source vertex </a:t>
            </a:r>
            <a:r>
              <a:rPr lang="en-US" dirty="0">
                <a:latin typeface="Comic Sans MS" pitchFamily="-106" charset="0"/>
              </a:rPr>
              <a:t>s</a:t>
            </a:r>
            <a:r>
              <a:rPr lang="en-US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When vertex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is discovered while scanning the adjacency list of a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⇒ vertex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and edge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dirty="0">
                <a:sym typeface="Symbol" pitchFamily="-106" charset="2"/>
              </a:rPr>
              <a:t> are added to the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is the </a:t>
            </a:r>
            <a:r>
              <a:rPr lang="en-US" b="1" dirty="0">
                <a:sym typeface="Symbol" pitchFamily="-106" charset="2"/>
              </a:rPr>
              <a:t>predecessor</a:t>
            </a:r>
            <a:r>
              <a:rPr lang="en-US" dirty="0">
                <a:sym typeface="Symbol" pitchFamily="-106" charset="2"/>
              </a:rPr>
              <a:t> (</a:t>
            </a:r>
            <a:r>
              <a:rPr lang="en-US" b="1" dirty="0">
                <a:sym typeface="Symbol" pitchFamily="-106" charset="2"/>
              </a:rPr>
              <a:t>parent</a:t>
            </a:r>
            <a:r>
              <a:rPr lang="en-US" dirty="0">
                <a:sym typeface="Symbol" pitchFamily="-106" charset="2"/>
              </a:rPr>
              <a:t>) of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dirty="0">
                <a:sym typeface="Symbol" pitchFamily="-106" charset="2"/>
              </a:rPr>
              <a:t> in the breadth-first tree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sym typeface="Symbol" pitchFamily="-106" charset="2"/>
              </a:rPr>
              <a:t>A vertex is discovered only once ⇒ it has only one parent</a:t>
            </a:r>
          </a:p>
        </p:txBody>
      </p: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7348538" y="2716213"/>
            <a:ext cx="934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source</a:t>
            </a:r>
          </a:p>
        </p:txBody>
      </p:sp>
      <p:sp>
        <p:nvSpPr>
          <p:cNvPr id="679954" name="Line 18"/>
          <p:cNvSpPr>
            <a:spLocks noChangeShapeType="1"/>
          </p:cNvSpPr>
          <p:nvPr/>
        </p:nvSpPr>
        <p:spPr bwMode="auto">
          <a:xfrm flipH="1">
            <a:off x="7172325" y="3084513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68987-6B80-8B46-9D09-8330F2D11FB5}"/>
              </a:ext>
            </a:extLst>
          </p:cNvPr>
          <p:cNvGrpSpPr/>
          <p:nvPr/>
        </p:nvGrpSpPr>
        <p:grpSpPr>
          <a:xfrm>
            <a:off x="6850063" y="3452813"/>
            <a:ext cx="2159000" cy="1376362"/>
            <a:chOff x="6850063" y="3452813"/>
            <a:chExt cx="2159000" cy="1376362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6851651" y="3454400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7862888" y="3452813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6850063" y="4421188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7862888" y="4421188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9945" name="Line 9"/>
            <p:cNvSpPr>
              <a:spLocks noChangeShapeType="1"/>
            </p:cNvSpPr>
            <p:nvPr/>
          </p:nvSpPr>
          <p:spPr bwMode="auto">
            <a:xfrm>
              <a:off x="7299326" y="3632200"/>
              <a:ext cx="561975" cy="158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V="1">
              <a:off x="7075488" y="3856038"/>
              <a:ext cx="1588" cy="56356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 flipH="1">
              <a:off x="7235826" y="3806825"/>
              <a:ext cx="709613" cy="668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8558213" y="3919538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8301038" y="3690938"/>
              <a:ext cx="357188" cy="27146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auto">
            <a:xfrm flipV="1">
              <a:off x="8286751" y="4283075"/>
              <a:ext cx="363538" cy="257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34441F2-D420-FE44-AB84-D4299C075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94000" y="4631421"/>
              <a:ext cx="538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3217F65-91EF-2E48-B2E0-5F55611E8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5052" y="3845827"/>
              <a:ext cx="0" cy="55540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8AD6F-98F9-7743-B6AC-9EEE5346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Additional Data Structures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4438"/>
            <a:ext cx="7048130" cy="55165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G = (V, E) represented using adjacency lists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– the color of the vertex for all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V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</a:t>
            </a:r>
            <a:r>
              <a:rPr lang="en-US" sz="2400" dirty="0">
                <a:sym typeface="Symbol" pitchFamily="-106" charset="2"/>
              </a:rPr>
              <a:t> – predecessor of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</a:p>
          <a:p>
            <a:pPr lvl="1">
              <a:lnSpc>
                <a:spcPct val="130000"/>
              </a:lnSpc>
            </a:pPr>
            <a:r>
              <a:rPr lang="en-US" sz="2000" dirty="0">
                <a:sym typeface="Symbol" pitchFamily="-106" charset="2"/>
              </a:rPr>
              <a:t>If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u = s</a:t>
            </a:r>
            <a:r>
              <a:rPr lang="en-US" sz="2000" dirty="0">
                <a:sym typeface="Symbol" pitchFamily="-106" charset="2"/>
              </a:rPr>
              <a:t> (root) or node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sz="2000" dirty="0">
                <a:sym typeface="Symbol" pitchFamily="-106" charset="2"/>
              </a:rPr>
              <a:t> has not yet been discovered then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[u] = 𝛑 NIL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d[u]</a:t>
            </a:r>
            <a:r>
              <a:rPr lang="en-US" sz="2400" dirty="0">
                <a:sym typeface="Symbol" pitchFamily="-106" charset="2"/>
              </a:rPr>
              <a:t> – the distance from the source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s</a:t>
            </a:r>
            <a:r>
              <a:rPr lang="en-US" sz="2400" dirty="0">
                <a:sym typeface="Symbol" pitchFamily="-106" charset="2"/>
              </a:rPr>
              <a:t> to 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Use a FIFO queue </a:t>
            </a:r>
            <a:r>
              <a:rPr lang="en-US" sz="2400" i="1" dirty="0">
                <a:sym typeface="Symbol" pitchFamily="-106" charset="2"/>
              </a:rPr>
              <a:t>Q </a:t>
            </a:r>
            <a:r>
              <a:rPr lang="en-US" sz="2400" dirty="0">
                <a:sym typeface="Symbol" pitchFamily="-106" charset="2"/>
              </a:rPr>
              <a:t>to maintain the set of gray vertices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46B4BD-F1F3-C24E-B4C5-137B54483855}"/>
              </a:ext>
            </a:extLst>
          </p:cNvPr>
          <p:cNvGrpSpPr/>
          <p:nvPr/>
        </p:nvGrpSpPr>
        <p:grpSpPr>
          <a:xfrm>
            <a:off x="6499225" y="2850638"/>
            <a:ext cx="2159000" cy="1376362"/>
            <a:chOff x="6499225" y="2850638"/>
            <a:chExt cx="2159000" cy="1376362"/>
          </a:xfrm>
        </p:grpSpPr>
        <p:sp>
          <p:nvSpPr>
            <p:cNvPr id="680965" name="Oval 5"/>
            <p:cNvSpPr>
              <a:spLocks noChangeArrowheads="1"/>
            </p:cNvSpPr>
            <p:nvPr/>
          </p:nvSpPr>
          <p:spPr bwMode="auto">
            <a:xfrm>
              <a:off x="6500813" y="2852225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0966" name="Oval 6"/>
            <p:cNvSpPr>
              <a:spLocks noChangeArrowheads="1"/>
            </p:cNvSpPr>
            <p:nvPr/>
          </p:nvSpPr>
          <p:spPr bwMode="auto">
            <a:xfrm>
              <a:off x="7512050" y="2850638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0967" name="Oval 7"/>
            <p:cNvSpPr>
              <a:spLocks noChangeArrowheads="1"/>
            </p:cNvSpPr>
            <p:nvPr/>
          </p:nvSpPr>
          <p:spPr bwMode="auto">
            <a:xfrm>
              <a:off x="6499225" y="3819013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0968" name="Oval 8"/>
            <p:cNvSpPr>
              <a:spLocks noChangeArrowheads="1"/>
            </p:cNvSpPr>
            <p:nvPr/>
          </p:nvSpPr>
          <p:spPr bwMode="auto">
            <a:xfrm>
              <a:off x="7512050" y="3819013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0969" name="Line 9"/>
            <p:cNvSpPr>
              <a:spLocks noChangeShapeType="1"/>
            </p:cNvSpPr>
            <p:nvPr/>
          </p:nvSpPr>
          <p:spPr bwMode="auto">
            <a:xfrm>
              <a:off x="6948488" y="3030025"/>
              <a:ext cx="561975" cy="158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0" name="Line 10"/>
            <p:cNvSpPr>
              <a:spLocks noChangeShapeType="1"/>
            </p:cNvSpPr>
            <p:nvPr/>
          </p:nvSpPr>
          <p:spPr bwMode="auto">
            <a:xfrm flipV="1">
              <a:off x="6960725" y="4046025"/>
              <a:ext cx="538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1" name="Line 11"/>
            <p:cNvSpPr>
              <a:spLocks noChangeShapeType="1"/>
            </p:cNvSpPr>
            <p:nvPr/>
          </p:nvSpPr>
          <p:spPr bwMode="auto">
            <a:xfrm flipV="1">
              <a:off x="6724650" y="3253863"/>
              <a:ext cx="1588" cy="56356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2" name="Line 12"/>
            <p:cNvSpPr>
              <a:spLocks noChangeShapeType="1"/>
            </p:cNvSpPr>
            <p:nvPr/>
          </p:nvSpPr>
          <p:spPr bwMode="auto">
            <a:xfrm flipH="1">
              <a:off x="6884988" y="3204650"/>
              <a:ext cx="709613" cy="668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3" name="Oval 13"/>
            <p:cNvSpPr>
              <a:spLocks noChangeArrowheads="1"/>
            </p:cNvSpPr>
            <p:nvPr/>
          </p:nvSpPr>
          <p:spPr bwMode="auto">
            <a:xfrm>
              <a:off x="8207375" y="3317363"/>
              <a:ext cx="450850" cy="40798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0974" name="Line 14"/>
            <p:cNvSpPr>
              <a:spLocks noChangeShapeType="1"/>
            </p:cNvSpPr>
            <p:nvPr/>
          </p:nvSpPr>
          <p:spPr bwMode="auto">
            <a:xfrm>
              <a:off x="7741777" y="3260431"/>
              <a:ext cx="0" cy="555407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5" name="Line 15"/>
            <p:cNvSpPr>
              <a:spLocks noChangeShapeType="1"/>
            </p:cNvSpPr>
            <p:nvPr/>
          </p:nvSpPr>
          <p:spPr bwMode="auto">
            <a:xfrm>
              <a:off x="7950200" y="3088763"/>
              <a:ext cx="357188" cy="27146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976" name="Line 16"/>
            <p:cNvSpPr>
              <a:spLocks noChangeShapeType="1"/>
            </p:cNvSpPr>
            <p:nvPr/>
          </p:nvSpPr>
          <p:spPr bwMode="auto">
            <a:xfrm flipV="1">
              <a:off x="7935913" y="3680900"/>
              <a:ext cx="363538" cy="257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0977" name="Text Box 17"/>
          <p:cNvSpPr txBox="1">
            <a:spLocks noChangeArrowheads="1"/>
          </p:cNvSpPr>
          <p:nvPr/>
        </p:nvSpPr>
        <p:spPr bwMode="auto">
          <a:xfrm>
            <a:off x="6451600" y="4222238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d=1</a:t>
            </a:r>
          </a:p>
          <a:p>
            <a:r>
              <a:rPr lang="en-US" dirty="0">
                <a:latin typeface="Century Gothic" panose="020B0502020202020204" pitchFamily="34" charset="0"/>
                <a:sym typeface="Symbol" pitchFamily="-106" charset="2"/>
              </a:rPr>
              <a:t>𝛑 =1</a:t>
            </a:r>
          </a:p>
        </p:txBody>
      </p:sp>
      <p:sp>
        <p:nvSpPr>
          <p:cNvPr id="680978" name="Text Box 18"/>
          <p:cNvSpPr txBox="1">
            <a:spLocks noChangeArrowheads="1"/>
          </p:cNvSpPr>
          <p:nvPr/>
        </p:nvSpPr>
        <p:spPr bwMode="auto">
          <a:xfrm>
            <a:off x="7473950" y="2293425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d=1</a:t>
            </a:r>
          </a:p>
          <a:p>
            <a:r>
              <a:rPr lang="en-US" dirty="0">
                <a:latin typeface="Century Gothic" panose="020B0502020202020204" pitchFamily="34" charset="0"/>
                <a:sym typeface="Symbol" pitchFamily="-106" charset="2"/>
              </a:rPr>
              <a:t>𝛑 =1</a:t>
            </a:r>
          </a:p>
        </p:txBody>
      </p:sp>
      <p:sp>
        <p:nvSpPr>
          <p:cNvPr id="680979" name="Text Box 19"/>
          <p:cNvSpPr txBox="1">
            <a:spLocks noChangeArrowheads="1"/>
          </p:cNvSpPr>
          <p:nvPr/>
        </p:nvSpPr>
        <p:spPr bwMode="auto">
          <a:xfrm>
            <a:off x="7427913" y="4231763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d=2</a:t>
            </a:r>
          </a:p>
          <a:p>
            <a:r>
              <a:rPr lang="en-US" dirty="0">
                <a:latin typeface="Century Gothic" panose="020B0502020202020204" pitchFamily="34" charset="0"/>
                <a:sym typeface="Symbol" pitchFamily="-106" charset="2"/>
              </a:rPr>
              <a:t>𝛑 =2</a:t>
            </a:r>
          </a:p>
        </p:txBody>
      </p:sp>
      <p:sp>
        <p:nvSpPr>
          <p:cNvPr id="680980" name="Text Box 20"/>
          <p:cNvSpPr txBox="1">
            <a:spLocks noChangeArrowheads="1"/>
          </p:cNvSpPr>
          <p:nvPr/>
        </p:nvSpPr>
        <p:spPr bwMode="auto">
          <a:xfrm>
            <a:off x="8310563" y="3711063"/>
            <a:ext cx="6671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d=2</a:t>
            </a:r>
          </a:p>
          <a:p>
            <a:r>
              <a:rPr lang="en-US" dirty="0">
                <a:latin typeface="Century Gothic" panose="020B0502020202020204" pitchFamily="34" charset="0"/>
                <a:sym typeface="Symbol" pitchFamily="-106" charset="2"/>
              </a:rPr>
              <a:t>𝛑 =2</a:t>
            </a:r>
          </a:p>
        </p:txBody>
      </p:sp>
      <p:sp>
        <p:nvSpPr>
          <p:cNvPr id="680981" name="Text Box 21"/>
          <p:cNvSpPr txBox="1">
            <a:spLocks noChangeArrowheads="1"/>
          </p:cNvSpPr>
          <p:nvPr/>
        </p:nvSpPr>
        <p:spPr bwMode="auto">
          <a:xfrm>
            <a:off x="6972300" y="208705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680982" name="Line 22"/>
          <p:cNvSpPr>
            <a:spLocks noChangeShapeType="1"/>
          </p:cNvSpPr>
          <p:nvPr/>
        </p:nvSpPr>
        <p:spPr bwMode="auto">
          <a:xfrm flipH="1">
            <a:off x="6796088" y="2455350"/>
            <a:ext cx="250825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D957B-E271-8144-BE68-173A9F09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01D5BA-29BA-7FB4-3F5A-0CE8A63AF836}"/>
                  </a:ext>
                </a:extLst>
              </p14:cNvPr>
              <p14:cNvContentPartPr/>
              <p14:nvPr/>
            </p14:nvContentPartPr>
            <p14:xfrm>
              <a:off x="4279680" y="2541240"/>
              <a:ext cx="3998160" cy="228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01D5BA-29BA-7FB4-3F5A-0CE8A63AF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3480" y="2525040"/>
                <a:ext cx="4030560" cy="23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54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BFS(</a:t>
            </a:r>
            <a:r>
              <a:rPr lang="en-US">
                <a:latin typeface="Comic Sans MS" pitchFamily="-106" charset="0"/>
              </a:rPr>
              <a:t>V, E, s</a:t>
            </a:r>
            <a:r>
              <a:rPr lang="en-US"/>
              <a:t>)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214438"/>
            <a:ext cx="4143375" cy="50768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for </a:t>
            </a:r>
            <a:r>
              <a:rPr lang="en-US" sz="2400" dirty="0"/>
              <a:t>each </a:t>
            </a:r>
            <a:r>
              <a:rPr lang="en-US" sz="2400" dirty="0">
                <a:latin typeface="Comic Sans MS" pitchFamily="-106" charset="0"/>
              </a:rPr>
              <a:t>u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latin typeface="Comic Sans MS" pitchFamily="-106" charset="0"/>
              </a:rPr>
              <a:t> V - {s}</a:t>
            </a:r>
            <a:r>
              <a:rPr lang="en-US" sz="2400" dirty="0"/>
              <a:t>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</a:t>
            </a:r>
            <a:r>
              <a:rPr lang="en-US" sz="2400" b="1" dirty="0"/>
              <a:t>do</a:t>
            </a:r>
            <a:r>
              <a:rPr lang="en-US" sz="2400" dirty="0"/>
              <a:t> </a:t>
            </a:r>
            <a:r>
              <a:rPr lang="en-US" sz="2400" dirty="0">
                <a:latin typeface="Comic Sans MS" pitchFamily="-106" charset="0"/>
              </a:rPr>
              <a:t>color[u]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</a:t>
            </a:r>
            <a:r>
              <a:rPr lang="en-US" sz="1800" dirty="0">
                <a:sym typeface="Symbol" pitchFamily="-106" charset="2"/>
              </a:rPr>
              <a:t>WHITE</a:t>
            </a:r>
            <a:endParaRPr lang="en-US" sz="1800" b="1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/>
              <a:t> 	      </a:t>
            </a:r>
            <a:r>
              <a:rPr lang="en-US" sz="2400" dirty="0">
                <a:latin typeface="Comic Sans MS" pitchFamily="-106" charset="0"/>
              </a:rPr>
              <a:t>d[u]</a:t>
            </a:r>
            <a:r>
              <a:rPr lang="en-US" sz="2400" dirty="0"/>
              <a:t> ← </a:t>
            </a:r>
            <a:r>
              <a:rPr lang="en-US" sz="2400" dirty="0"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 	     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𝛑[u]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color[s] = </a:t>
            </a:r>
            <a:r>
              <a:rPr lang="en-US" sz="1800" dirty="0">
                <a:sym typeface="Symbol" pitchFamily="-106" charset="2"/>
              </a:rPr>
              <a:t>GRAY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  <a:sym typeface="Symbol" pitchFamily="-106" charset="2"/>
              </a:rPr>
              <a:t>𝛑[s] = 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-106" charset="2"/>
              </a:rPr>
              <a:t>= empty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latin typeface="Comic Sans MS" pitchFamily="-106" charset="0"/>
              </a:rPr>
              <a:t>Q</a:t>
            </a:r>
            <a:r>
              <a:rPr lang="en-US" sz="2400" dirty="0"/>
              <a:t> ←  ENQUEUE(</a:t>
            </a:r>
            <a:r>
              <a:rPr lang="en-US" sz="2400" dirty="0">
                <a:latin typeface="Comic Sans MS" pitchFamily="-106" charset="0"/>
              </a:rPr>
              <a:t>Q, s</a:t>
            </a:r>
            <a:r>
              <a:rPr lang="en-US" sz="2400" dirty="0"/>
              <a:t>)</a:t>
            </a: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592763" y="581025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1989" name="Group 5"/>
          <p:cNvGrpSpPr>
            <a:grpSpLocks/>
          </p:cNvGrpSpPr>
          <p:nvPr/>
        </p:nvGrpSpPr>
        <p:grpSpPr bwMode="auto">
          <a:xfrm>
            <a:off x="5592763" y="4238625"/>
            <a:ext cx="2168525" cy="1674813"/>
            <a:chOff x="214" y="660"/>
            <a:chExt cx="1366" cy="1055"/>
          </a:xfrm>
        </p:grpSpPr>
        <p:sp>
          <p:nvSpPr>
            <p:cNvPr id="681990" name="Oval 6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1" name="Oval 7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1992" name="Oval 8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3" name="Oval 9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4" name="Oval 10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5" name="Oval 11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6" name="Oval 12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7" name="Oval 13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1998" name="Text Box 14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01" name="Text Box 17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02" name="Text Box 18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03" name="Text Box 19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04" name="Text Box 20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05" name="Text Box 21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06" name="Line 22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7" name="Line 23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8" name="Line 24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09" name="Line 25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0" name="Line 26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1" name="Line 27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2" name="Line 28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3" name="Line 29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4" name="Line 30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15" name="Line 31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16" name="Group 32"/>
          <p:cNvGrpSpPr>
            <a:grpSpLocks/>
          </p:cNvGrpSpPr>
          <p:nvPr/>
        </p:nvGrpSpPr>
        <p:grpSpPr bwMode="auto">
          <a:xfrm>
            <a:off x="5592763" y="2665413"/>
            <a:ext cx="2168525" cy="1674812"/>
            <a:chOff x="214" y="660"/>
            <a:chExt cx="1366" cy="1055"/>
          </a:xfrm>
        </p:grpSpPr>
        <p:sp>
          <p:nvSpPr>
            <p:cNvPr id="682017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18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19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0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1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2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3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4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2025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26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27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28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29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30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31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32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33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4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5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6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7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8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39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0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1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42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2043" name="Group 59"/>
          <p:cNvGrpSpPr>
            <a:grpSpLocks/>
          </p:cNvGrpSpPr>
          <p:nvPr/>
        </p:nvGrpSpPr>
        <p:grpSpPr bwMode="auto">
          <a:xfrm>
            <a:off x="5592763" y="1092200"/>
            <a:ext cx="2168525" cy="1674813"/>
            <a:chOff x="214" y="660"/>
            <a:chExt cx="1366" cy="1055"/>
          </a:xfrm>
        </p:grpSpPr>
        <p:sp>
          <p:nvSpPr>
            <p:cNvPr id="682044" name="Oval 60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5" name="Oval 61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6" name="Oval 62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7" name="Oval 63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8" name="Oval 64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49" name="Oval 65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0" name="Oval 66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1" name="Oval 67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682052" name="Text Box 68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2053" name="Text Box 69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2054" name="Text Box 70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2055" name="Text Box 71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2056" name="Text Box 72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2057" name="Text Box 73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2058" name="Text Box 74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2059" name="Text Box 75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2060" name="Line 76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1" name="Line 77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2" name="Line 78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3" name="Line 79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4" name="Line 80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5" name="Line 81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6" name="Line 82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7" name="Line 83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8" name="Line 84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069" name="Line 85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0B5CEA-A5DE-E54A-B960-54C5D38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1EB0F8-8557-98AE-6CDC-FA060B6D01D8}"/>
                  </a:ext>
                </a:extLst>
              </p14:cNvPr>
              <p14:cNvContentPartPr/>
              <p14:nvPr/>
            </p14:nvContentPartPr>
            <p14:xfrm>
              <a:off x="5472000" y="154800"/>
              <a:ext cx="1340280" cy="37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1EB0F8-8557-98AE-6CDC-FA060B6D01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5800" y="138600"/>
                <a:ext cx="137268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5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BFS(</a:t>
            </a:r>
            <a:r>
              <a:rPr lang="en-US" dirty="0">
                <a:latin typeface="Comic Sans MS" pitchFamily="-106" charset="0"/>
              </a:rPr>
              <a:t>V, E, s</a:t>
            </a:r>
            <a:r>
              <a:rPr lang="en-US" dirty="0"/>
              <a:t>)</a:t>
            </a:r>
          </a:p>
        </p:txBody>
      </p:sp>
      <p:sp>
        <p:nvSpPr>
          <p:cNvPr id="683011" name="Rectangle 3"/>
          <p:cNvSpPr>
            <a:spLocks noChangeArrowheads="1"/>
          </p:cNvSpPr>
          <p:nvPr/>
        </p:nvSpPr>
        <p:spPr bwMode="auto">
          <a:xfrm>
            <a:off x="256010" y="1219200"/>
            <a:ext cx="511333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while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not empty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u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←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DEQUEUE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each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v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Adj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[u]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do if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WHITE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then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color[v]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d[v] ← d[u] + 1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  <a:sym typeface="Symbol" pitchFamily="-106" charset="2"/>
              </a:rPr>
              <a:t>𝛑[v] = 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ENQUEUE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Q, v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0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color[u]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itchFamily="-106" charset="2"/>
              </a:rPr>
              <a:t>=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BLACK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/>
              <a:cs typeface="Century Gothic"/>
            </a:endParaRPr>
          </a:p>
        </p:txBody>
      </p:sp>
      <p:grpSp>
        <p:nvGrpSpPr>
          <p:cNvPr id="683012" name="Group 4"/>
          <p:cNvGrpSpPr>
            <a:grpSpLocks/>
          </p:cNvGrpSpPr>
          <p:nvPr/>
        </p:nvGrpSpPr>
        <p:grpSpPr bwMode="auto">
          <a:xfrm>
            <a:off x="5832475" y="2590800"/>
            <a:ext cx="2168525" cy="1674813"/>
            <a:chOff x="2112" y="660"/>
            <a:chExt cx="1366" cy="1055"/>
          </a:xfrm>
        </p:grpSpPr>
        <p:sp>
          <p:nvSpPr>
            <p:cNvPr id="683013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4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15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6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7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18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19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0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21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22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23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24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25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26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27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28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29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0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1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2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3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4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5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6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7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38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39" name="Text Box 31"/>
          <p:cNvSpPr txBox="1">
            <a:spLocks noChangeArrowheads="1"/>
          </p:cNvSpPr>
          <p:nvPr/>
        </p:nvSpPr>
        <p:spPr bwMode="auto">
          <a:xfrm>
            <a:off x="8153400" y="32004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</a:t>
            </a:r>
          </a:p>
        </p:txBody>
      </p:sp>
      <p:sp>
        <p:nvSpPr>
          <p:cNvPr id="683040" name="Text Box 32"/>
          <p:cNvSpPr txBox="1">
            <a:spLocks noChangeArrowheads="1"/>
          </p:cNvSpPr>
          <p:nvPr/>
        </p:nvSpPr>
        <p:spPr bwMode="auto">
          <a:xfrm>
            <a:off x="8153400" y="1676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3041" name="Group 33"/>
          <p:cNvGrpSpPr>
            <a:grpSpLocks/>
          </p:cNvGrpSpPr>
          <p:nvPr/>
        </p:nvGrpSpPr>
        <p:grpSpPr bwMode="auto">
          <a:xfrm>
            <a:off x="5832475" y="1038225"/>
            <a:ext cx="2168525" cy="1674813"/>
            <a:chOff x="214" y="660"/>
            <a:chExt cx="1366" cy="1055"/>
          </a:xfrm>
        </p:grpSpPr>
        <p:sp>
          <p:nvSpPr>
            <p:cNvPr id="683042" name="Oval 34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3" name="Oval 35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3044" name="Oval 36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5" name="Oval 37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6" name="Oval 38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7" name="Oval 39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8" name="Oval 40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49" name="Oval 41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50" name="Text Box 42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51" name="Text Box 43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52" name="Text Box 44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53" name="Text Box 45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54" name="Text Box 46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55" name="Text Box 47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56" name="Text Box 48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57" name="Text Box 49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58" name="Line 50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59" name="Line 51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0" name="Line 52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1" name="Line 53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2" name="Line 54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3" name="Line 55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4" name="Line 56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5" name="Line 57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6" name="Line 58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67" name="Line 59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3068" name="Group 60"/>
          <p:cNvGrpSpPr>
            <a:grpSpLocks/>
          </p:cNvGrpSpPr>
          <p:nvPr/>
        </p:nvGrpSpPr>
        <p:grpSpPr bwMode="auto">
          <a:xfrm>
            <a:off x="5908675" y="4343400"/>
            <a:ext cx="2168525" cy="1674813"/>
            <a:chOff x="2112" y="660"/>
            <a:chExt cx="1366" cy="1055"/>
          </a:xfrm>
        </p:grpSpPr>
        <p:sp>
          <p:nvSpPr>
            <p:cNvPr id="683069" name="Oval 61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0" name="Oval 62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3071" name="Oval 63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2" name="Oval 64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3" name="Oval 65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4" name="Oval 66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3075" name="Oval 67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6" name="Oval 68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3077" name="Text Box 69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3078" name="Text Box 70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3079" name="Text Box 71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3080" name="Text Box 72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3081" name="Text Box 73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3082" name="Text Box 74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3083" name="Text Box 75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3084" name="Text Box 76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3085" name="Line 77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6" name="Line 78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7" name="Line 79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8" name="Line 80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89" name="Line 81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0" name="Line 82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1" name="Line 83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2" name="Line 84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3" name="Line 85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094" name="Line 86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3095" name="Text Box 87"/>
          <p:cNvSpPr txBox="1">
            <a:spLocks noChangeArrowheads="1"/>
          </p:cNvSpPr>
          <p:nvPr/>
        </p:nvSpPr>
        <p:spPr bwMode="auto">
          <a:xfrm>
            <a:off x="8229600" y="4953000"/>
            <a:ext cx="857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4691E-DFD9-C645-8712-9E3E2CA9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0474F9-FDA8-43CF-959D-CD6EF50E6D7B}"/>
                  </a:ext>
                </a:extLst>
              </p14:cNvPr>
              <p14:cNvContentPartPr/>
              <p14:nvPr/>
            </p14:nvContentPartPr>
            <p14:xfrm>
              <a:off x="1168560" y="2415960"/>
              <a:ext cx="7598880" cy="316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0474F9-FDA8-43CF-959D-CD6EF50E6D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2360" y="2399760"/>
                <a:ext cx="7636680" cy="31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0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9" grpId="0"/>
      <p:bldP spid="6830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3335338" y="6373813"/>
            <a:ext cx="2428875" cy="331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684036" name="Group 4"/>
          <p:cNvGrpSpPr>
            <a:grpSpLocks/>
          </p:cNvGrpSpPr>
          <p:nvPr/>
        </p:nvGrpSpPr>
        <p:grpSpPr bwMode="auto">
          <a:xfrm>
            <a:off x="3352800" y="1047750"/>
            <a:ext cx="2168525" cy="1674813"/>
            <a:chOff x="2112" y="660"/>
            <a:chExt cx="1366" cy="1055"/>
          </a:xfrm>
        </p:grpSpPr>
        <p:sp>
          <p:nvSpPr>
            <p:cNvPr id="684037" name="Oval 5"/>
            <p:cNvSpPr>
              <a:spLocks noChangeArrowheads="1"/>
            </p:cNvSpPr>
            <p:nvPr/>
          </p:nvSpPr>
          <p:spPr bwMode="auto">
            <a:xfrm>
              <a:off x="2112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38" name="Oval 6"/>
            <p:cNvSpPr>
              <a:spLocks noChangeArrowheads="1"/>
            </p:cNvSpPr>
            <p:nvPr/>
          </p:nvSpPr>
          <p:spPr bwMode="auto">
            <a:xfrm>
              <a:off x="2488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39" name="Oval 7"/>
            <p:cNvSpPr>
              <a:spLocks noChangeArrowheads="1"/>
            </p:cNvSpPr>
            <p:nvPr/>
          </p:nvSpPr>
          <p:spPr bwMode="auto">
            <a:xfrm>
              <a:off x="286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0" name="Oval 8"/>
            <p:cNvSpPr>
              <a:spLocks noChangeArrowheads="1"/>
            </p:cNvSpPr>
            <p:nvPr/>
          </p:nvSpPr>
          <p:spPr bwMode="auto">
            <a:xfrm>
              <a:off x="3241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1" name="Oval 9"/>
            <p:cNvSpPr>
              <a:spLocks noChangeArrowheads="1"/>
            </p:cNvSpPr>
            <p:nvPr/>
          </p:nvSpPr>
          <p:spPr bwMode="auto">
            <a:xfrm>
              <a:off x="211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2" name="Oval 10"/>
            <p:cNvSpPr>
              <a:spLocks noChangeArrowheads="1"/>
            </p:cNvSpPr>
            <p:nvPr/>
          </p:nvSpPr>
          <p:spPr bwMode="auto">
            <a:xfrm>
              <a:off x="2488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43" name="Oval 11"/>
            <p:cNvSpPr>
              <a:spLocks noChangeArrowheads="1"/>
            </p:cNvSpPr>
            <p:nvPr/>
          </p:nvSpPr>
          <p:spPr bwMode="auto">
            <a:xfrm>
              <a:off x="286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4" name="Oval 12"/>
            <p:cNvSpPr>
              <a:spLocks noChangeArrowheads="1"/>
            </p:cNvSpPr>
            <p:nvPr/>
          </p:nvSpPr>
          <p:spPr bwMode="auto">
            <a:xfrm>
              <a:off x="3241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2131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250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47" name="Text Box 15"/>
            <p:cNvSpPr txBox="1">
              <a:spLocks noChangeArrowheads="1"/>
            </p:cNvSpPr>
            <p:nvPr/>
          </p:nvSpPr>
          <p:spPr bwMode="auto">
            <a:xfrm>
              <a:off x="2883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48" name="Text Box 16"/>
            <p:cNvSpPr txBox="1">
              <a:spLocks noChangeArrowheads="1"/>
            </p:cNvSpPr>
            <p:nvPr/>
          </p:nvSpPr>
          <p:spPr bwMode="auto">
            <a:xfrm>
              <a:off x="3261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2124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50" name="Text Box 18"/>
            <p:cNvSpPr txBox="1">
              <a:spLocks noChangeArrowheads="1"/>
            </p:cNvSpPr>
            <p:nvPr/>
          </p:nvSpPr>
          <p:spPr bwMode="auto">
            <a:xfrm>
              <a:off x="2491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2894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3259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226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4" name="Line 22"/>
            <p:cNvSpPr>
              <a:spLocks noChangeShapeType="1"/>
            </p:cNvSpPr>
            <p:nvPr/>
          </p:nvSpPr>
          <p:spPr bwMode="auto">
            <a:xfrm flipH="1">
              <a:off x="2599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5" name="Line 23"/>
            <p:cNvSpPr>
              <a:spLocks noChangeShapeType="1"/>
            </p:cNvSpPr>
            <p:nvPr/>
          </p:nvSpPr>
          <p:spPr bwMode="auto">
            <a:xfrm flipH="1">
              <a:off x="297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 flipH="1">
              <a:off x="3356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7" name="Line 25"/>
            <p:cNvSpPr>
              <a:spLocks noChangeShapeType="1"/>
            </p:cNvSpPr>
            <p:nvPr/>
          </p:nvSpPr>
          <p:spPr bwMode="auto">
            <a:xfrm>
              <a:off x="2349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8" name="Line 26"/>
            <p:cNvSpPr>
              <a:spLocks noChangeShapeType="1"/>
            </p:cNvSpPr>
            <p:nvPr/>
          </p:nvSpPr>
          <p:spPr bwMode="auto">
            <a:xfrm>
              <a:off x="2733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3111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0" name="Line 28"/>
            <p:cNvSpPr>
              <a:spLocks noChangeShapeType="1"/>
            </p:cNvSpPr>
            <p:nvPr/>
          </p:nvSpPr>
          <p:spPr bwMode="auto">
            <a:xfrm>
              <a:off x="3117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 flipV="1">
              <a:off x="2676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62" name="Line 30"/>
            <p:cNvSpPr>
              <a:spLocks noChangeShapeType="1"/>
            </p:cNvSpPr>
            <p:nvPr/>
          </p:nvSpPr>
          <p:spPr bwMode="auto">
            <a:xfrm flipV="1">
              <a:off x="3049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63" name="Text Box 31"/>
          <p:cNvSpPr txBox="1">
            <a:spLocks noChangeArrowheads="1"/>
          </p:cNvSpPr>
          <p:nvPr/>
        </p:nvSpPr>
        <p:spPr bwMode="auto">
          <a:xfrm>
            <a:off x="339725" y="25892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s</a:t>
            </a:r>
          </a:p>
        </p:txBody>
      </p:sp>
      <p:grpSp>
        <p:nvGrpSpPr>
          <p:cNvPr id="684064" name="Group 32"/>
          <p:cNvGrpSpPr>
            <a:grpSpLocks/>
          </p:cNvGrpSpPr>
          <p:nvPr/>
        </p:nvGrpSpPr>
        <p:grpSpPr bwMode="auto">
          <a:xfrm>
            <a:off x="339725" y="1047750"/>
            <a:ext cx="2168525" cy="1674813"/>
            <a:chOff x="214" y="660"/>
            <a:chExt cx="1366" cy="1055"/>
          </a:xfrm>
        </p:grpSpPr>
        <p:sp>
          <p:nvSpPr>
            <p:cNvPr id="684065" name="Oval 33"/>
            <p:cNvSpPr>
              <a:spLocks noChangeArrowheads="1"/>
            </p:cNvSpPr>
            <p:nvPr/>
          </p:nvSpPr>
          <p:spPr bwMode="auto">
            <a:xfrm>
              <a:off x="214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6" name="Oval 34"/>
            <p:cNvSpPr>
              <a:spLocks noChangeArrowheads="1"/>
            </p:cNvSpPr>
            <p:nvPr/>
          </p:nvSpPr>
          <p:spPr bwMode="auto">
            <a:xfrm>
              <a:off x="590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0</a:t>
              </a:r>
            </a:p>
          </p:txBody>
        </p:sp>
        <p:sp>
          <p:nvSpPr>
            <p:cNvPr id="684067" name="Oval 35"/>
            <p:cNvSpPr>
              <a:spLocks noChangeArrowheads="1"/>
            </p:cNvSpPr>
            <p:nvPr/>
          </p:nvSpPr>
          <p:spPr bwMode="auto">
            <a:xfrm>
              <a:off x="966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8" name="Oval 36"/>
            <p:cNvSpPr>
              <a:spLocks noChangeArrowheads="1"/>
            </p:cNvSpPr>
            <p:nvPr/>
          </p:nvSpPr>
          <p:spPr bwMode="auto">
            <a:xfrm>
              <a:off x="1343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214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0" name="Oval 38"/>
            <p:cNvSpPr>
              <a:spLocks noChangeArrowheads="1"/>
            </p:cNvSpPr>
            <p:nvPr/>
          </p:nvSpPr>
          <p:spPr bwMode="auto">
            <a:xfrm>
              <a:off x="590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1" name="Oval 39"/>
            <p:cNvSpPr>
              <a:spLocks noChangeArrowheads="1"/>
            </p:cNvSpPr>
            <p:nvPr/>
          </p:nvSpPr>
          <p:spPr bwMode="auto">
            <a:xfrm>
              <a:off x="966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2" name="Oval 40"/>
            <p:cNvSpPr>
              <a:spLocks noChangeArrowheads="1"/>
            </p:cNvSpPr>
            <p:nvPr/>
          </p:nvSpPr>
          <p:spPr bwMode="auto">
            <a:xfrm>
              <a:off x="13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073" name="Text Box 41"/>
            <p:cNvSpPr txBox="1">
              <a:spLocks noChangeArrowheads="1"/>
            </p:cNvSpPr>
            <p:nvPr/>
          </p:nvSpPr>
          <p:spPr bwMode="auto">
            <a:xfrm>
              <a:off x="233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074" name="Text Box 42"/>
            <p:cNvSpPr txBox="1">
              <a:spLocks noChangeArrowheads="1"/>
            </p:cNvSpPr>
            <p:nvPr/>
          </p:nvSpPr>
          <p:spPr bwMode="auto">
            <a:xfrm>
              <a:off x="607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075" name="Text Box 43"/>
            <p:cNvSpPr txBox="1">
              <a:spLocks noChangeArrowheads="1"/>
            </p:cNvSpPr>
            <p:nvPr/>
          </p:nvSpPr>
          <p:spPr bwMode="auto">
            <a:xfrm>
              <a:off x="985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076" name="Text Box 44"/>
            <p:cNvSpPr txBox="1">
              <a:spLocks noChangeArrowheads="1"/>
            </p:cNvSpPr>
            <p:nvPr/>
          </p:nvSpPr>
          <p:spPr bwMode="auto">
            <a:xfrm>
              <a:off x="1363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077" name="Text Box 45"/>
            <p:cNvSpPr txBox="1">
              <a:spLocks noChangeArrowheads="1"/>
            </p:cNvSpPr>
            <p:nvPr/>
          </p:nvSpPr>
          <p:spPr bwMode="auto">
            <a:xfrm>
              <a:off x="226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78" name="Text Box 46"/>
            <p:cNvSpPr txBox="1">
              <a:spLocks noChangeArrowheads="1"/>
            </p:cNvSpPr>
            <p:nvPr/>
          </p:nvSpPr>
          <p:spPr bwMode="auto">
            <a:xfrm>
              <a:off x="593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79" name="Text Box 47"/>
            <p:cNvSpPr txBox="1">
              <a:spLocks noChangeArrowheads="1"/>
            </p:cNvSpPr>
            <p:nvPr/>
          </p:nvSpPr>
          <p:spPr bwMode="auto">
            <a:xfrm>
              <a:off x="996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80" name="Text Box 48"/>
            <p:cNvSpPr txBox="1">
              <a:spLocks noChangeArrowheads="1"/>
            </p:cNvSpPr>
            <p:nvPr/>
          </p:nvSpPr>
          <p:spPr bwMode="auto">
            <a:xfrm>
              <a:off x="1361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81" name="Line 49"/>
            <p:cNvSpPr>
              <a:spLocks noChangeShapeType="1"/>
            </p:cNvSpPr>
            <p:nvPr/>
          </p:nvSpPr>
          <p:spPr bwMode="auto">
            <a:xfrm flipH="1">
              <a:off x="32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2" name="Line 50"/>
            <p:cNvSpPr>
              <a:spLocks noChangeShapeType="1"/>
            </p:cNvSpPr>
            <p:nvPr/>
          </p:nvSpPr>
          <p:spPr bwMode="auto">
            <a:xfrm flipH="1">
              <a:off x="701" y="1093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3" name="Line 51"/>
            <p:cNvSpPr>
              <a:spLocks noChangeShapeType="1"/>
            </p:cNvSpPr>
            <p:nvPr/>
          </p:nvSpPr>
          <p:spPr bwMode="auto">
            <a:xfrm flipH="1">
              <a:off x="1079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4" name="Line 52"/>
            <p:cNvSpPr>
              <a:spLocks noChangeShapeType="1"/>
            </p:cNvSpPr>
            <p:nvPr/>
          </p:nvSpPr>
          <p:spPr bwMode="auto">
            <a:xfrm flipH="1">
              <a:off x="1458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5" name="Line 53"/>
            <p:cNvSpPr>
              <a:spLocks noChangeShapeType="1"/>
            </p:cNvSpPr>
            <p:nvPr/>
          </p:nvSpPr>
          <p:spPr bwMode="auto">
            <a:xfrm>
              <a:off x="451" y="975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6" name="Line 54"/>
            <p:cNvSpPr>
              <a:spLocks noChangeShapeType="1"/>
            </p:cNvSpPr>
            <p:nvPr/>
          </p:nvSpPr>
          <p:spPr bwMode="auto">
            <a:xfrm>
              <a:off x="835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7" name="Line 55"/>
            <p:cNvSpPr>
              <a:spLocks noChangeShapeType="1"/>
            </p:cNvSpPr>
            <p:nvPr/>
          </p:nvSpPr>
          <p:spPr bwMode="auto">
            <a:xfrm>
              <a:off x="1213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8" name="Line 56"/>
            <p:cNvSpPr>
              <a:spLocks noChangeShapeType="1"/>
            </p:cNvSpPr>
            <p:nvPr/>
          </p:nvSpPr>
          <p:spPr bwMode="auto">
            <a:xfrm>
              <a:off x="1219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89" name="Line 57"/>
            <p:cNvSpPr>
              <a:spLocks noChangeShapeType="1"/>
            </p:cNvSpPr>
            <p:nvPr/>
          </p:nvSpPr>
          <p:spPr bwMode="auto">
            <a:xfrm flipV="1">
              <a:off x="778" y="1060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090" name="Line 58"/>
            <p:cNvSpPr>
              <a:spLocks noChangeShapeType="1"/>
            </p:cNvSpPr>
            <p:nvPr/>
          </p:nvSpPr>
          <p:spPr bwMode="auto">
            <a:xfrm flipV="1">
              <a:off x="1151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091" name="Text Box 59"/>
          <p:cNvSpPr txBox="1">
            <a:spLocks noChangeArrowheads="1"/>
          </p:cNvSpPr>
          <p:nvPr/>
        </p:nvSpPr>
        <p:spPr bwMode="auto">
          <a:xfrm>
            <a:off x="3352800" y="2589213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w, r</a:t>
            </a:r>
          </a:p>
        </p:txBody>
      </p:sp>
      <p:grpSp>
        <p:nvGrpSpPr>
          <p:cNvPr id="684092" name="Group 60"/>
          <p:cNvGrpSpPr>
            <a:grpSpLocks/>
          </p:cNvGrpSpPr>
          <p:nvPr/>
        </p:nvGrpSpPr>
        <p:grpSpPr bwMode="auto">
          <a:xfrm>
            <a:off x="6259513" y="1047750"/>
            <a:ext cx="2168525" cy="1674813"/>
            <a:chOff x="3943" y="660"/>
            <a:chExt cx="1366" cy="1055"/>
          </a:xfrm>
        </p:grpSpPr>
        <p:sp>
          <p:nvSpPr>
            <p:cNvPr id="684093" name="Text Box 61"/>
            <p:cNvSpPr txBox="1">
              <a:spLocks noChangeArrowheads="1"/>
            </p:cNvSpPr>
            <p:nvPr/>
          </p:nvSpPr>
          <p:spPr bwMode="auto">
            <a:xfrm>
              <a:off x="3955" y="1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094" name="Text Box 62"/>
            <p:cNvSpPr txBox="1">
              <a:spLocks noChangeArrowheads="1"/>
            </p:cNvSpPr>
            <p:nvPr/>
          </p:nvSpPr>
          <p:spPr bwMode="auto">
            <a:xfrm>
              <a:off x="4322" y="148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095" name="Text Box 63"/>
            <p:cNvSpPr txBox="1">
              <a:spLocks noChangeArrowheads="1"/>
            </p:cNvSpPr>
            <p:nvPr/>
          </p:nvSpPr>
          <p:spPr bwMode="auto">
            <a:xfrm>
              <a:off x="4725" y="1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096" name="Text Box 64"/>
            <p:cNvSpPr txBox="1">
              <a:spLocks noChangeArrowheads="1"/>
            </p:cNvSpPr>
            <p:nvPr/>
          </p:nvSpPr>
          <p:spPr bwMode="auto">
            <a:xfrm>
              <a:off x="5090" y="148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097" name="Oval 65"/>
            <p:cNvSpPr>
              <a:spLocks noChangeArrowheads="1"/>
            </p:cNvSpPr>
            <p:nvPr/>
          </p:nvSpPr>
          <p:spPr bwMode="auto">
            <a:xfrm>
              <a:off x="3943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1</a:t>
              </a:r>
            </a:p>
          </p:txBody>
        </p:sp>
        <p:sp>
          <p:nvSpPr>
            <p:cNvPr id="684098" name="Oval 66"/>
            <p:cNvSpPr>
              <a:spLocks noChangeArrowheads="1"/>
            </p:cNvSpPr>
            <p:nvPr/>
          </p:nvSpPr>
          <p:spPr bwMode="auto">
            <a:xfrm>
              <a:off x="4319" y="86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099" name="Oval 67"/>
            <p:cNvSpPr>
              <a:spLocks noChangeArrowheads="1"/>
            </p:cNvSpPr>
            <p:nvPr/>
          </p:nvSpPr>
          <p:spPr bwMode="auto">
            <a:xfrm>
              <a:off x="4695" y="86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0" name="Oval 68"/>
            <p:cNvSpPr>
              <a:spLocks noChangeArrowheads="1"/>
            </p:cNvSpPr>
            <p:nvPr/>
          </p:nvSpPr>
          <p:spPr bwMode="auto">
            <a:xfrm>
              <a:off x="5072" y="86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1" name="Oval 69"/>
            <p:cNvSpPr>
              <a:spLocks noChangeArrowheads="1"/>
            </p:cNvSpPr>
            <p:nvPr/>
          </p:nvSpPr>
          <p:spPr bwMode="auto">
            <a:xfrm>
              <a:off x="3943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2" name="Oval 70"/>
            <p:cNvSpPr>
              <a:spLocks noChangeArrowheads="1"/>
            </p:cNvSpPr>
            <p:nvPr/>
          </p:nvSpPr>
          <p:spPr bwMode="auto">
            <a:xfrm>
              <a:off x="4319" y="126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03" name="Oval 71"/>
            <p:cNvSpPr>
              <a:spLocks noChangeArrowheads="1"/>
            </p:cNvSpPr>
            <p:nvPr/>
          </p:nvSpPr>
          <p:spPr bwMode="auto">
            <a:xfrm>
              <a:off x="4695" y="126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04" name="Oval 72"/>
            <p:cNvSpPr>
              <a:spLocks noChangeArrowheads="1"/>
            </p:cNvSpPr>
            <p:nvPr/>
          </p:nvSpPr>
          <p:spPr bwMode="auto">
            <a:xfrm>
              <a:off x="5072" y="126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05" name="Text Box 73"/>
            <p:cNvSpPr txBox="1">
              <a:spLocks noChangeArrowheads="1"/>
            </p:cNvSpPr>
            <p:nvPr/>
          </p:nvSpPr>
          <p:spPr bwMode="auto">
            <a:xfrm>
              <a:off x="3962" y="66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06" name="Text Box 74"/>
            <p:cNvSpPr txBox="1">
              <a:spLocks noChangeArrowheads="1"/>
            </p:cNvSpPr>
            <p:nvPr/>
          </p:nvSpPr>
          <p:spPr bwMode="auto">
            <a:xfrm>
              <a:off x="4336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07" name="Text Box 75"/>
            <p:cNvSpPr txBox="1">
              <a:spLocks noChangeArrowheads="1"/>
            </p:cNvSpPr>
            <p:nvPr/>
          </p:nvSpPr>
          <p:spPr bwMode="auto">
            <a:xfrm>
              <a:off x="4714" y="66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08" name="Text Box 76"/>
            <p:cNvSpPr txBox="1">
              <a:spLocks noChangeArrowheads="1"/>
            </p:cNvSpPr>
            <p:nvPr/>
          </p:nvSpPr>
          <p:spPr bwMode="auto">
            <a:xfrm>
              <a:off x="5092" y="66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09" name="Line 77"/>
            <p:cNvSpPr>
              <a:spLocks noChangeShapeType="1"/>
            </p:cNvSpPr>
            <p:nvPr/>
          </p:nvSpPr>
          <p:spPr bwMode="auto">
            <a:xfrm flipH="1">
              <a:off x="4057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0" name="Line 78"/>
            <p:cNvSpPr>
              <a:spLocks noChangeShapeType="1"/>
            </p:cNvSpPr>
            <p:nvPr/>
          </p:nvSpPr>
          <p:spPr bwMode="auto">
            <a:xfrm flipH="1">
              <a:off x="4430" y="109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1" name="Line 79"/>
            <p:cNvSpPr>
              <a:spLocks noChangeShapeType="1"/>
            </p:cNvSpPr>
            <p:nvPr/>
          </p:nvSpPr>
          <p:spPr bwMode="auto">
            <a:xfrm flipH="1">
              <a:off x="4808" y="108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2" name="Line 80"/>
            <p:cNvSpPr>
              <a:spLocks noChangeShapeType="1"/>
            </p:cNvSpPr>
            <p:nvPr/>
          </p:nvSpPr>
          <p:spPr bwMode="auto">
            <a:xfrm flipH="1">
              <a:off x="5187" y="108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3" name="Line 81"/>
            <p:cNvSpPr>
              <a:spLocks noChangeShapeType="1"/>
            </p:cNvSpPr>
            <p:nvPr/>
          </p:nvSpPr>
          <p:spPr bwMode="auto">
            <a:xfrm>
              <a:off x="4180" y="97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4" name="Line 82"/>
            <p:cNvSpPr>
              <a:spLocks noChangeShapeType="1"/>
            </p:cNvSpPr>
            <p:nvPr/>
          </p:nvSpPr>
          <p:spPr bwMode="auto">
            <a:xfrm>
              <a:off x="4564" y="137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5" name="Line 83"/>
            <p:cNvSpPr>
              <a:spLocks noChangeShapeType="1"/>
            </p:cNvSpPr>
            <p:nvPr/>
          </p:nvSpPr>
          <p:spPr bwMode="auto">
            <a:xfrm>
              <a:off x="4942" y="97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6" name="Line 84"/>
            <p:cNvSpPr>
              <a:spLocks noChangeShapeType="1"/>
            </p:cNvSpPr>
            <p:nvPr/>
          </p:nvSpPr>
          <p:spPr bwMode="auto">
            <a:xfrm>
              <a:off x="4948" y="137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7" name="Line 85"/>
            <p:cNvSpPr>
              <a:spLocks noChangeShapeType="1"/>
            </p:cNvSpPr>
            <p:nvPr/>
          </p:nvSpPr>
          <p:spPr bwMode="auto">
            <a:xfrm flipV="1">
              <a:off x="4507" y="106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18" name="Line 86"/>
            <p:cNvSpPr>
              <a:spLocks noChangeShapeType="1"/>
            </p:cNvSpPr>
            <p:nvPr/>
          </p:nvSpPr>
          <p:spPr bwMode="auto">
            <a:xfrm flipV="1">
              <a:off x="4880" y="104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19" name="Text Box 87"/>
          <p:cNvSpPr txBox="1">
            <a:spLocks noChangeArrowheads="1"/>
          </p:cNvSpPr>
          <p:nvPr/>
        </p:nvSpPr>
        <p:spPr bwMode="auto">
          <a:xfrm>
            <a:off x="6348413" y="2589213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r, t, x</a:t>
            </a:r>
          </a:p>
        </p:txBody>
      </p:sp>
      <p:grpSp>
        <p:nvGrpSpPr>
          <p:cNvPr id="684120" name="Group 88"/>
          <p:cNvGrpSpPr>
            <a:grpSpLocks/>
          </p:cNvGrpSpPr>
          <p:nvPr/>
        </p:nvGrpSpPr>
        <p:grpSpPr bwMode="auto">
          <a:xfrm>
            <a:off x="339725" y="2825750"/>
            <a:ext cx="2168525" cy="1674813"/>
            <a:chOff x="214" y="1780"/>
            <a:chExt cx="1366" cy="1055"/>
          </a:xfrm>
        </p:grpSpPr>
        <p:sp>
          <p:nvSpPr>
            <p:cNvPr id="684121" name="Oval 89"/>
            <p:cNvSpPr>
              <a:spLocks noChangeArrowheads="1"/>
            </p:cNvSpPr>
            <p:nvPr/>
          </p:nvSpPr>
          <p:spPr bwMode="auto">
            <a:xfrm>
              <a:off x="21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2" name="Oval 90"/>
            <p:cNvSpPr>
              <a:spLocks noChangeArrowheads="1"/>
            </p:cNvSpPr>
            <p:nvPr/>
          </p:nvSpPr>
          <p:spPr bwMode="auto">
            <a:xfrm>
              <a:off x="590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23" name="Oval 91"/>
            <p:cNvSpPr>
              <a:spLocks noChangeArrowheads="1"/>
            </p:cNvSpPr>
            <p:nvPr/>
          </p:nvSpPr>
          <p:spPr bwMode="auto">
            <a:xfrm>
              <a:off x="966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4" name="Oval 92"/>
            <p:cNvSpPr>
              <a:spLocks noChangeArrowheads="1"/>
            </p:cNvSpPr>
            <p:nvPr/>
          </p:nvSpPr>
          <p:spPr bwMode="auto">
            <a:xfrm>
              <a:off x="1343" y="1985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5" name="Oval 93"/>
            <p:cNvSpPr>
              <a:spLocks noChangeArrowheads="1"/>
            </p:cNvSpPr>
            <p:nvPr/>
          </p:nvSpPr>
          <p:spPr bwMode="auto">
            <a:xfrm>
              <a:off x="21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6" name="Oval 94"/>
            <p:cNvSpPr>
              <a:spLocks noChangeArrowheads="1"/>
            </p:cNvSpPr>
            <p:nvPr/>
          </p:nvSpPr>
          <p:spPr bwMode="auto">
            <a:xfrm>
              <a:off x="590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27" name="Oval 95"/>
            <p:cNvSpPr>
              <a:spLocks noChangeArrowheads="1"/>
            </p:cNvSpPr>
            <p:nvPr/>
          </p:nvSpPr>
          <p:spPr bwMode="auto">
            <a:xfrm>
              <a:off x="966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28" name="Oval 96"/>
            <p:cNvSpPr>
              <a:spLocks noChangeArrowheads="1"/>
            </p:cNvSpPr>
            <p:nvPr/>
          </p:nvSpPr>
          <p:spPr bwMode="auto">
            <a:xfrm>
              <a:off x="1343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29" name="Text Box 97"/>
            <p:cNvSpPr txBox="1">
              <a:spLocks noChangeArrowheads="1"/>
            </p:cNvSpPr>
            <p:nvPr/>
          </p:nvSpPr>
          <p:spPr bwMode="auto">
            <a:xfrm>
              <a:off x="233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30" name="Text Box 98"/>
            <p:cNvSpPr txBox="1">
              <a:spLocks noChangeArrowheads="1"/>
            </p:cNvSpPr>
            <p:nvPr/>
          </p:nvSpPr>
          <p:spPr bwMode="auto">
            <a:xfrm>
              <a:off x="607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31" name="Text Box 99"/>
            <p:cNvSpPr txBox="1">
              <a:spLocks noChangeArrowheads="1"/>
            </p:cNvSpPr>
            <p:nvPr/>
          </p:nvSpPr>
          <p:spPr bwMode="auto">
            <a:xfrm>
              <a:off x="98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32" name="Text Box 100"/>
            <p:cNvSpPr txBox="1">
              <a:spLocks noChangeArrowheads="1"/>
            </p:cNvSpPr>
            <p:nvPr/>
          </p:nvSpPr>
          <p:spPr bwMode="auto">
            <a:xfrm>
              <a:off x="1363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33" name="Text Box 101"/>
            <p:cNvSpPr txBox="1">
              <a:spLocks noChangeArrowheads="1"/>
            </p:cNvSpPr>
            <p:nvPr/>
          </p:nvSpPr>
          <p:spPr bwMode="auto">
            <a:xfrm>
              <a:off x="226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34" name="Text Box 102"/>
            <p:cNvSpPr txBox="1">
              <a:spLocks noChangeArrowheads="1"/>
            </p:cNvSpPr>
            <p:nvPr/>
          </p:nvSpPr>
          <p:spPr bwMode="auto">
            <a:xfrm>
              <a:off x="593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35" name="Text Box 103"/>
            <p:cNvSpPr txBox="1">
              <a:spLocks noChangeArrowheads="1"/>
            </p:cNvSpPr>
            <p:nvPr/>
          </p:nvSpPr>
          <p:spPr bwMode="auto">
            <a:xfrm>
              <a:off x="996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36" name="Text Box 104"/>
            <p:cNvSpPr txBox="1">
              <a:spLocks noChangeArrowheads="1"/>
            </p:cNvSpPr>
            <p:nvPr/>
          </p:nvSpPr>
          <p:spPr bwMode="auto">
            <a:xfrm>
              <a:off x="1361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37" name="Line 105"/>
            <p:cNvSpPr>
              <a:spLocks noChangeShapeType="1"/>
            </p:cNvSpPr>
            <p:nvPr/>
          </p:nvSpPr>
          <p:spPr bwMode="auto">
            <a:xfrm flipH="1">
              <a:off x="328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8" name="Line 106"/>
            <p:cNvSpPr>
              <a:spLocks noChangeShapeType="1"/>
            </p:cNvSpPr>
            <p:nvPr/>
          </p:nvSpPr>
          <p:spPr bwMode="auto">
            <a:xfrm flipH="1">
              <a:off x="701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39" name="Line 107"/>
            <p:cNvSpPr>
              <a:spLocks noChangeShapeType="1"/>
            </p:cNvSpPr>
            <p:nvPr/>
          </p:nvSpPr>
          <p:spPr bwMode="auto">
            <a:xfrm flipH="1">
              <a:off x="1079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0" name="Line 108"/>
            <p:cNvSpPr>
              <a:spLocks noChangeShapeType="1"/>
            </p:cNvSpPr>
            <p:nvPr/>
          </p:nvSpPr>
          <p:spPr bwMode="auto">
            <a:xfrm flipH="1">
              <a:off x="1458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1" name="Line 109"/>
            <p:cNvSpPr>
              <a:spLocks noChangeShapeType="1"/>
            </p:cNvSpPr>
            <p:nvPr/>
          </p:nvSpPr>
          <p:spPr bwMode="auto">
            <a:xfrm>
              <a:off x="451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2" name="Line 110"/>
            <p:cNvSpPr>
              <a:spLocks noChangeShapeType="1"/>
            </p:cNvSpPr>
            <p:nvPr/>
          </p:nvSpPr>
          <p:spPr bwMode="auto">
            <a:xfrm>
              <a:off x="835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3" name="Line 111"/>
            <p:cNvSpPr>
              <a:spLocks noChangeShapeType="1"/>
            </p:cNvSpPr>
            <p:nvPr/>
          </p:nvSpPr>
          <p:spPr bwMode="auto">
            <a:xfrm>
              <a:off x="1213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4" name="Line 112"/>
            <p:cNvSpPr>
              <a:spLocks noChangeShapeType="1"/>
            </p:cNvSpPr>
            <p:nvPr/>
          </p:nvSpPr>
          <p:spPr bwMode="auto">
            <a:xfrm>
              <a:off x="1219" y="2496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5" name="Line 113"/>
            <p:cNvSpPr>
              <a:spLocks noChangeShapeType="1"/>
            </p:cNvSpPr>
            <p:nvPr/>
          </p:nvSpPr>
          <p:spPr bwMode="auto">
            <a:xfrm flipV="1">
              <a:off x="778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46" name="Line 114"/>
            <p:cNvSpPr>
              <a:spLocks noChangeShapeType="1"/>
            </p:cNvSpPr>
            <p:nvPr/>
          </p:nvSpPr>
          <p:spPr bwMode="auto">
            <a:xfrm flipV="1">
              <a:off x="1151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47" name="Text Box 115"/>
          <p:cNvSpPr txBox="1">
            <a:spLocks noChangeArrowheads="1"/>
          </p:cNvSpPr>
          <p:nvPr/>
        </p:nvSpPr>
        <p:spPr bwMode="auto">
          <a:xfrm>
            <a:off x="339725" y="4414838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t, x, v</a:t>
            </a:r>
          </a:p>
        </p:txBody>
      </p:sp>
      <p:grpSp>
        <p:nvGrpSpPr>
          <p:cNvPr id="684148" name="Group 116"/>
          <p:cNvGrpSpPr>
            <a:grpSpLocks/>
          </p:cNvGrpSpPr>
          <p:nvPr/>
        </p:nvGrpSpPr>
        <p:grpSpPr bwMode="auto">
          <a:xfrm>
            <a:off x="3352800" y="2825750"/>
            <a:ext cx="2168525" cy="1674813"/>
            <a:chOff x="2112" y="1780"/>
            <a:chExt cx="1366" cy="1055"/>
          </a:xfrm>
        </p:grpSpPr>
        <p:sp>
          <p:nvSpPr>
            <p:cNvPr id="684149" name="Oval 117"/>
            <p:cNvSpPr>
              <a:spLocks noChangeArrowheads="1"/>
            </p:cNvSpPr>
            <p:nvPr/>
          </p:nvSpPr>
          <p:spPr bwMode="auto">
            <a:xfrm>
              <a:off x="2112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0" name="Oval 118"/>
            <p:cNvSpPr>
              <a:spLocks noChangeArrowheads="1"/>
            </p:cNvSpPr>
            <p:nvPr/>
          </p:nvSpPr>
          <p:spPr bwMode="auto">
            <a:xfrm>
              <a:off x="2488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51" name="Oval 119"/>
            <p:cNvSpPr>
              <a:spLocks noChangeArrowheads="1"/>
            </p:cNvSpPr>
            <p:nvPr/>
          </p:nvSpPr>
          <p:spPr bwMode="auto">
            <a:xfrm>
              <a:off x="2864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52" name="Oval 120"/>
            <p:cNvSpPr>
              <a:spLocks noChangeArrowheads="1"/>
            </p:cNvSpPr>
            <p:nvPr/>
          </p:nvSpPr>
          <p:spPr bwMode="auto">
            <a:xfrm>
              <a:off x="3241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53" name="Oval 121"/>
            <p:cNvSpPr>
              <a:spLocks noChangeArrowheads="1"/>
            </p:cNvSpPr>
            <p:nvPr/>
          </p:nvSpPr>
          <p:spPr bwMode="auto">
            <a:xfrm>
              <a:off x="2112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4" name="Oval 122"/>
            <p:cNvSpPr>
              <a:spLocks noChangeArrowheads="1"/>
            </p:cNvSpPr>
            <p:nvPr/>
          </p:nvSpPr>
          <p:spPr bwMode="auto">
            <a:xfrm>
              <a:off x="2488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55" name="Oval 123"/>
            <p:cNvSpPr>
              <a:spLocks noChangeArrowheads="1"/>
            </p:cNvSpPr>
            <p:nvPr/>
          </p:nvSpPr>
          <p:spPr bwMode="auto">
            <a:xfrm>
              <a:off x="2864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56" name="Oval 124"/>
            <p:cNvSpPr>
              <a:spLocks noChangeArrowheads="1"/>
            </p:cNvSpPr>
            <p:nvPr/>
          </p:nvSpPr>
          <p:spPr bwMode="auto">
            <a:xfrm>
              <a:off x="3241" y="2381"/>
              <a:ext cx="237" cy="22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4157" name="Text Box 125"/>
            <p:cNvSpPr txBox="1">
              <a:spLocks noChangeArrowheads="1"/>
            </p:cNvSpPr>
            <p:nvPr/>
          </p:nvSpPr>
          <p:spPr bwMode="auto">
            <a:xfrm>
              <a:off x="2131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58" name="Text Box 126"/>
            <p:cNvSpPr txBox="1">
              <a:spLocks noChangeArrowheads="1"/>
            </p:cNvSpPr>
            <p:nvPr/>
          </p:nvSpPr>
          <p:spPr bwMode="auto">
            <a:xfrm>
              <a:off x="2505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59" name="Text Box 127"/>
            <p:cNvSpPr txBox="1">
              <a:spLocks noChangeArrowheads="1"/>
            </p:cNvSpPr>
            <p:nvPr/>
          </p:nvSpPr>
          <p:spPr bwMode="auto">
            <a:xfrm>
              <a:off x="2883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60" name="Text Box 128"/>
            <p:cNvSpPr txBox="1">
              <a:spLocks noChangeArrowheads="1"/>
            </p:cNvSpPr>
            <p:nvPr/>
          </p:nvSpPr>
          <p:spPr bwMode="auto">
            <a:xfrm>
              <a:off x="3261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61" name="Text Box 129"/>
            <p:cNvSpPr txBox="1">
              <a:spLocks noChangeArrowheads="1"/>
            </p:cNvSpPr>
            <p:nvPr/>
          </p:nvSpPr>
          <p:spPr bwMode="auto">
            <a:xfrm>
              <a:off x="2124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62" name="Text Box 130"/>
            <p:cNvSpPr txBox="1">
              <a:spLocks noChangeArrowheads="1"/>
            </p:cNvSpPr>
            <p:nvPr/>
          </p:nvSpPr>
          <p:spPr bwMode="auto">
            <a:xfrm>
              <a:off x="2491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63" name="Text Box 131"/>
            <p:cNvSpPr txBox="1">
              <a:spLocks noChangeArrowheads="1"/>
            </p:cNvSpPr>
            <p:nvPr/>
          </p:nvSpPr>
          <p:spPr bwMode="auto">
            <a:xfrm>
              <a:off x="2894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64" name="Text Box 132"/>
            <p:cNvSpPr txBox="1">
              <a:spLocks noChangeArrowheads="1"/>
            </p:cNvSpPr>
            <p:nvPr/>
          </p:nvSpPr>
          <p:spPr bwMode="auto">
            <a:xfrm>
              <a:off x="3259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65" name="Line 133"/>
            <p:cNvSpPr>
              <a:spLocks noChangeShapeType="1"/>
            </p:cNvSpPr>
            <p:nvPr/>
          </p:nvSpPr>
          <p:spPr bwMode="auto">
            <a:xfrm flipH="1">
              <a:off x="2226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6" name="Line 134"/>
            <p:cNvSpPr>
              <a:spLocks noChangeShapeType="1"/>
            </p:cNvSpPr>
            <p:nvPr/>
          </p:nvSpPr>
          <p:spPr bwMode="auto">
            <a:xfrm flipH="1">
              <a:off x="2599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7" name="Line 135"/>
            <p:cNvSpPr>
              <a:spLocks noChangeShapeType="1"/>
            </p:cNvSpPr>
            <p:nvPr/>
          </p:nvSpPr>
          <p:spPr bwMode="auto">
            <a:xfrm flipH="1">
              <a:off x="2977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8" name="Line 136"/>
            <p:cNvSpPr>
              <a:spLocks noChangeShapeType="1"/>
            </p:cNvSpPr>
            <p:nvPr/>
          </p:nvSpPr>
          <p:spPr bwMode="auto">
            <a:xfrm flipH="1">
              <a:off x="3356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69" name="Line 137"/>
            <p:cNvSpPr>
              <a:spLocks noChangeShapeType="1"/>
            </p:cNvSpPr>
            <p:nvPr/>
          </p:nvSpPr>
          <p:spPr bwMode="auto">
            <a:xfrm>
              <a:off x="2349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0" name="Line 138"/>
            <p:cNvSpPr>
              <a:spLocks noChangeShapeType="1"/>
            </p:cNvSpPr>
            <p:nvPr/>
          </p:nvSpPr>
          <p:spPr bwMode="auto">
            <a:xfrm>
              <a:off x="2733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1" name="Line 139"/>
            <p:cNvSpPr>
              <a:spLocks noChangeShapeType="1"/>
            </p:cNvSpPr>
            <p:nvPr/>
          </p:nvSpPr>
          <p:spPr bwMode="auto">
            <a:xfrm>
              <a:off x="3111" y="209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2" name="Line 140"/>
            <p:cNvSpPr>
              <a:spLocks noChangeShapeType="1"/>
            </p:cNvSpPr>
            <p:nvPr/>
          </p:nvSpPr>
          <p:spPr bwMode="auto">
            <a:xfrm>
              <a:off x="3117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3" name="Line 141"/>
            <p:cNvSpPr>
              <a:spLocks noChangeShapeType="1"/>
            </p:cNvSpPr>
            <p:nvPr/>
          </p:nvSpPr>
          <p:spPr bwMode="auto">
            <a:xfrm flipV="1">
              <a:off x="2676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74" name="Line 142"/>
            <p:cNvSpPr>
              <a:spLocks noChangeShapeType="1"/>
            </p:cNvSpPr>
            <p:nvPr/>
          </p:nvSpPr>
          <p:spPr bwMode="auto">
            <a:xfrm flipV="1">
              <a:off x="3049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175" name="Text Box 143"/>
          <p:cNvSpPr txBox="1">
            <a:spLocks noChangeArrowheads="1"/>
          </p:cNvSpPr>
          <p:nvPr/>
        </p:nvSpPr>
        <p:spPr bwMode="auto">
          <a:xfrm>
            <a:off x="3352800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x, v, u</a:t>
            </a:r>
          </a:p>
        </p:txBody>
      </p:sp>
      <p:grpSp>
        <p:nvGrpSpPr>
          <p:cNvPr id="684176" name="Group 144"/>
          <p:cNvGrpSpPr>
            <a:grpSpLocks/>
          </p:cNvGrpSpPr>
          <p:nvPr/>
        </p:nvGrpSpPr>
        <p:grpSpPr bwMode="auto">
          <a:xfrm>
            <a:off x="6319838" y="2825750"/>
            <a:ext cx="2168525" cy="1674813"/>
            <a:chOff x="3981" y="1780"/>
            <a:chExt cx="1366" cy="1055"/>
          </a:xfrm>
        </p:grpSpPr>
        <p:sp>
          <p:nvSpPr>
            <p:cNvPr id="684177" name="Oval 145"/>
            <p:cNvSpPr>
              <a:spLocks noChangeArrowheads="1"/>
            </p:cNvSpPr>
            <p:nvPr/>
          </p:nvSpPr>
          <p:spPr bwMode="auto">
            <a:xfrm>
              <a:off x="3981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78" name="Oval 146"/>
            <p:cNvSpPr>
              <a:spLocks noChangeArrowheads="1"/>
            </p:cNvSpPr>
            <p:nvPr/>
          </p:nvSpPr>
          <p:spPr bwMode="auto">
            <a:xfrm>
              <a:off x="4357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179" name="Oval 147"/>
            <p:cNvSpPr>
              <a:spLocks noChangeArrowheads="1"/>
            </p:cNvSpPr>
            <p:nvPr/>
          </p:nvSpPr>
          <p:spPr bwMode="auto">
            <a:xfrm>
              <a:off x="4733" y="1985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0" name="Oval 148"/>
            <p:cNvSpPr>
              <a:spLocks noChangeArrowheads="1"/>
            </p:cNvSpPr>
            <p:nvPr/>
          </p:nvSpPr>
          <p:spPr bwMode="auto">
            <a:xfrm>
              <a:off x="5110" y="1985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1" name="Oval 149"/>
            <p:cNvSpPr>
              <a:spLocks noChangeArrowheads="1"/>
            </p:cNvSpPr>
            <p:nvPr/>
          </p:nvSpPr>
          <p:spPr bwMode="auto">
            <a:xfrm>
              <a:off x="3981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684182" name="Oval 150"/>
            <p:cNvSpPr>
              <a:spLocks noChangeArrowheads="1"/>
            </p:cNvSpPr>
            <p:nvPr/>
          </p:nvSpPr>
          <p:spPr bwMode="auto">
            <a:xfrm>
              <a:off x="4357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183" name="Oval 151"/>
            <p:cNvSpPr>
              <a:spLocks noChangeArrowheads="1"/>
            </p:cNvSpPr>
            <p:nvPr/>
          </p:nvSpPr>
          <p:spPr bwMode="auto">
            <a:xfrm>
              <a:off x="4733" y="2381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184" name="Oval 152"/>
            <p:cNvSpPr>
              <a:spLocks noChangeArrowheads="1"/>
            </p:cNvSpPr>
            <p:nvPr/>
          </p:nvSpPr>
          <p:spPr bwMode="auto">
            <a:xfrm>
              <a:off x="5110" y="2381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185" name="Text Box 153"/>
            <p:cNvSpPr txBox="1">
              <a:spLocks noChangeArrowheads="1"/>
            </p:cNvSpPr>
            <p:nvPr/>
          </p:nvSpPr>
          <p:spPr bwMode="auto">
            <a:xfrm>
              <a:off x="4000" y="1780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186" name="Text Box 154"/>
            <p:cNvSpPr txBox="1">
              <a:spLocks noChangeArrowheads="1"/>
            </p:cNvSpPr>
            <p:nvPr/>
          </p:nvSpPr>
          <p:spPr bwMode="auto">
            <a:xfrm>
              <a:off x="4374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752" y="1780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188" name="Text Box 156"/>
            <p:cNvSpPr txBox="1">
              <a:spLocks noChangeArrowheads="1"/>
            </p:cNvSpPr>
            <p:nvPr/>
          </p:nvSpPr>
          <p:spPr bwMode="auto">
            <a:xfrm>
              <a:off x="5130" y="1780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189" name="Text Box 157"/>
            <p:cNvSpPr txBox="1">
              <a:spLocks noChangeArrowheads="1"/>
            </p:cNvSpPr>
            <p:nvPr/>
          </p:nvSpPr>
          <p:spPr bwMode="auto">
            <a:xfrm>
              <a:off x="3993" y="260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190" name="Text Box 158"/>
            <p:cNvSpPr txBox="1">
              <a:spLocks noChangeArrowheads="1"/>
            </p:cNvSpPr>
            <p:nvPr/>
          </p:nvSpPr>
          <p:spPr bwMode="auto">
            <a:xfrm>
              <a:off x="4360" y="2604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191" name="Text Box 159"/>
            <p:cNvSpPr txBox="1">
              <a:spLocks noChangeArrowheads="1"/>
            </p:cNvSpPr>
            <p:nvPr/>
          </p:nvSpPr>
          <p:spPr bwMode="auto">
            <a:xfrm>
              <a:off x="4763" y="260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192" name="Text Box 160"/>
            <p:cNvSpPr txBox="1">
              <a:spLocks noChangeArrowheads="1"/>
            </p:cNvSpPr>
            <p:nvPr/>
          </p:nvSpPr>
          <p:spPr bwMode="auto">
            <a:xfrm>
              <a:off x="5128" y="260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193" name="Line 161"/>
            <p:cNvSpPr>
              <a:spLocks noChangeShapeType="1"/>
            </p:cNvSpPr>
            <p:nvPr/>
          </p:nvSpPr>
          <p:spPr bwMode="auto">
            <a:xfrm flipH="1">
              <a:off x="4095" y="2208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4" name="Line 162"/>
            <p:cNvSpPr>
              <a:spLocks noChangeShapeType="1"/>
            </p:cNvSpPr>
            <p:nvPr/>
          </p:nvSpPr>
          <p:spPr bwMode="auto">
            <a:xfrm flipH="1">
              <a:off x="4468" y="2213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5" name="Line 163"/>
            <p:cNvSpPr>
              <a:spLocks noChangeShapeType="1"/>
            </p:cNvSpPr>
            <p:nvPr/>
          </p:nvSpPr>
          <p:spPr bwMode="auto">
            <a:xfrm flipH="1">
              <a:off x="4846" y="2208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6" name="Line 164"/>
            <p:cNvSpPr>
              <a:spLocks noChangeShapeType="1"/>
            </p:cNvSpPr>
            <p:nvPr/>
          </p:nvSpPr>
          <p:spPr bwMode="auto">
            <a:xfrm flipH="1">
              <a:off x="5225" y="2201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7" name="Line 165"/>
            <p:cNvSpPr>
              <a:spLocks noChangeShapeType="1"/>
            </p:cNvSpPr>
            <p:nvPr/>
          </p:nvSpPr>
          <p:spPr bwMode="auto">
            <a:xfrm>
              <a:off x="4218" y="2095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8" name="Line 166"/>
            <p:cNvSpPr>
              <a:spLocks noChangeShapeType="1"/>
            </p:cNvSpPr>
            <p:nvPr/>
          </p:nvSpPr>
          <p:spPr bwMode="auto">
            <a:xfrm>
              <a:off x="4602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199" name="Line 167"/>
            <p:cNvSpPr>
              <a:spLocks noChangeShapeType="1"/>
            </p:cNvSpPr>
            <p:nvPr/>
          </p:nvSpPr>
          <p:spPr bwMode="auto">
            <a:xfrm>
              <a:off x="4980" y="2090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0" name="Line 168"/>
            <p:cNvSpPr>
              <a:spLocks noChangeShapeType="1"/>
            </p:cNvSpPr>
            <p:nvPr/>
          </p:nvSpPr>
          <p:spPr bwMode="auto">
            <a:xfrm>
              <a:off x="4986" y="2496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1" name="Line 169"/>
            <p:cNvSpPr>
              <a:spLocks noChangeShapeType="1"/>
            </p:cNvSpPr>
            <p:nvPr/>
          </p:nvSpPr>
          <p:spPr bwMode="auto">
            <a:xfrm flipV="1">
              <a:off x="4545" y="2180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02" name="Line 170"/>
            <p:cNvSpPr>
              <a:spLocks noChangeShapeType="1"/>
            </p:cNvSpPr>
            <p:nvPr/>
          </p:nvSpPr>
          <p:spPr bwMode="auto">
            <a:xfrm flipV="1">
              <a:off x="4918" y="2169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03" name="Text Box 171"/>
          <p:cNvSpPr txBox="1">
            <a:spLocks noChangeArrowheads="1"/>
          </p:cNvSpPr>
          <p:nvPr/>
        </p:nvSpPr>
        <p:spPr bwMode="auto">
          <a:xfrm>
            <a:off x="6192838" y="44148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v, u, y</a:t>
            </a:r>
          </a:p>
        </p:txBody>
      </p:sp>
      <p:grpSp>
        <p:nvGrpSpPr>
          <p:cNvPr id="684204" name="Group 172"/>
          <p:cNvGrpSpPr>
            <a:grpSpLocks/>
          </p:cNvGrpSpPr>
          <p:nvPr/>
        </p:nvGrpSpPr>
        <p:grpSpPr bwMode="auto">
          <a:xfrm>
            <a:off x="339725" y="4711700"/>
            <a:ext cx="2168525" cy="1674813"/>
            <a:chOff x="214" y="2968"/>
            <a:chExt cx="1366" cy="1055"/>
          </a:xfrm>
        </p:grpSpPr>
        <p:sp>
          <p:nvSpPr>
            <p:cNvPr id="684205" name="Oval 173"/>
            <p:cNvSpPr>
              <a:spLocks noChangeArrowheads="1"/>
            </p:cNvSpPr>
            <p:nvPr/>
          </p:nvSpPr>
          <p:spPr bwMode="auto">
            <a:xfrm>
              <a:off x="21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06" name="Oval 174"/>
            <p:cNvSpPr>
              <a:spLocks noChangeArrowheads="1"/>
            </p:cNvSpPr>
            <p:nvPr/>
          </p:nvSpPr>
          <p:spPr bwMode="auto">
            <a:xfrm>
              <a:off x="59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07" name="Oval 175"/>
            <p:cNvSpPr>
              <a:spLocks noChangeArrowheads="1"/>
            </p:cNvSpPr>
            <p:nvPr/>
          </p:nvSpPr>
          <p:spPr bwMode="auto">
            <a:xfrm>
              <a:off x="96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08" name="Oval 176"/>
            <p:cNvSpPr>
              <a:spLocks noChangeArrowheads="1"/>
            </p:cNvSpPr>
            <p:nvPr/>
          </p:nvSpPr>
          <p:spPr bwMode="auto">
            <a:xfrm>
              <a:off x="1343" y="3173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09" name="Oval 177"/>
            <p:cNvSpPr>
              <a:spLocks noChangeArrowheads="1"/>
            </p:cNvSpPr>
            <p:nvPr/>
          </p:nvSpPr>
          <p:spPr bwMode="auto">
            <a:xfrm>
              <a:off x="21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0" name="Oval 178"/>
            <p:cNvSpPr>
              <a:spLocks noChangeArrowheads="1"/>
            </p:cNvSpPr>
            <p:nvPr/>
          </p:nvSpPr>
          <p:spPr bwMode="auto">
            <a:xfrm>
              <a:off x="59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11" name="Oval 179"/>
            <p:cNvSpPr>
              <a:spLocks noChangeArrowheads="1"/>
            </p:cNvSpPr>
            <p:nvPr/>
          </p:nvSpPr>
          <p:spPr bwMode="auto">
            <a:xfrm>
              <a:off x="96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12" name="Oval 180"/>
            <p:cNvSpPr>
              <a:spLocks noChangeArrowheads="1"/>
            </p:cNvSpPr>
            <p:nvPr/>
          </p:nvSpPr>
          <p:spPr bwMode="auto">
            <a:xfrm>
              <a:off x="1343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13" name="Text Box 181"/>
            <p:cNvSpPr txBox="1">
              <a:spLocks noChangeArrowheads="1"/>
            </p:cNvSpPr>
            <p:nvPr/>
          </p:nvSpPr>
          <p:spPr bwMode="auto">
            <a:xfrm>
              <a:off x="233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14" name="Text Box 182"/>
            <p:cNvSpPr txBox="1">
              <a:spLocks noChangeArrowheads="1"/>
            </p:cNvSpPr>
            <p:nvPr/>
          </p:nvSpPr>
          <p:spPr bwMode="auto">
            <a:xfrm>
              <a:off x="60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15" name="Text Box 183"/>
            <p:cNvSpPr txBox="1">
              <a:spLocks noChangeArrowheads="1"/>
            </p:cNvSpPr>
            <p:nvPr/>
          </p:nvSpPr>
          <p:spPr bwMode="auto">
            <a:xfrm>
              <a:off x="985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16" name="Text Box 184"/>
            <p:cNvSpPr txBox="1">
              <a:spLocks noChangeArrowheads="1"/>
            </p:cNvSpPr>
            <p:nvPr/>
          </p:nvSpPr>
          <p:spPr bwMode="auto">
            <a:xfrm>
              <a:off x="1363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17" name="Text Box 185"/>
            <p:cNvSpPr txBox="1">
              <a:spLocks noChangeArrowheads="1"/>
            </p:cNvSpPr>
            <p:nvPr/>
          </p:nvSpPr>
          <p:spPr bwMode="auto">
            <a:xfrm>
              <a:off x="226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18" name="Text Box 186"/>
            <p:cNvSpPr txBox="1">
              <a:spLocks noChangeArrowheads="1"/>
            </p:cNvSpPr>
            <p:nvPr/>
          </p:nvSpPr>
          <p:spPr bwMode="auto">
            <a:xfrm>
              <a:off x="593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19" name="Text Box 187"/>
            <p:cNvSpPr txBox="1">
              <a:spLocks noChangeArrowheads="1"/>
            </p:cNvSpPr>
            <p:nvPr/>
          </p:nvSpPr>
          <p:spPr bwMode="auto">
            <a:xfrm>
              <a:off x="996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20" name="Text Box 188"/>
            <p:cNvSpPr txBox="1">
              <a:spLocks noChangeArrowheads="1"/>
            </p:cNvSpPr>
            <p:nvPr/>
          </p:nvSpPr>
          <p:spPr bwMode="auto">
            <a:xfrm>
              <a:off x="1361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21" name="Line 189"/>
            <p:cNvSpPr>
              <a:spLocks noChangeShapeType="1"/>
            </p:cNvSpPr>
            <p:nvPr/>
          </p:nvSpPr>
          <p:spPr bwMode="auto">
            <a:xfrm flipH="1">
              <a:off x="328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2" name="Line 190"/>
            <p:cNvSpPr>
              <a:spLocks noChangeShapeType="1"/>
            </p:cNvSpPr>
            <p:nvPr/>
          </p:nvSpPr>
          <p:spPr bwMode="auto">
            <a:xfrm flipH="1">
              <a:off x="701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3" name="Line 191"/>
            <p:cNvSpPr>
              <a:spLocks noChangeShapeType="1"/>
            </p:cNvSpPr>
            <p:nvPr/>
          </p:nvSpPr>
          <p:spPr bwMode="auto">
            <a:xfrm flipH="1">
              <a:off x="1079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4" name="Line 192"/>
            <p:cNvSpPr>
              <a:spLocks noChangeShapeType="1"/>
            </p:cNvSpPr>
            <p:nvPr/>
          </p:nvSpPr>
          <p:spPr bwMode="auto">
            <a:xfrm flipH="1">
              <a:off x="1458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5" name="Line 193"/>
            <p:cNvSpPr>
              <a:spLocks noChangeShapeType="1"/>
            </p:cNvSpPr>
            <p:nvPr/>
          </p:nvSpPr>
          <p:spPr bwMode="auto">
            <a:xfrm>
              <a:off x="451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6" name="Line 194"/>
            <p:cNvSpPr>
              <a:spLocks noChangeShapeType="1"/>
            </p:cNvSpPr>
            <p:nvPr/>
          </p:nvSpPr>
          <p:spPr bwMode="auto">
            <a:xfrm>
              <a:off x="835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7" name="Line 195"/>
            <p:cNvSpPr>
              <a:spLocks noChangeShapeType="1"/>
            </p:cNvSpPr>
            <p:nvPr/>
          </p:nvSpPr>
          <p:spPr bwMode="auto">
            <a:xfrm>
              <a:off x="1213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8" name="Line 196"/>
            <p:cNvSpPr>
              <a:spLocks noChangeShapeType="1"/>
            </p:cNvSpPr>
            <p:nvPr/>
          </p:nvSpPr>
          <p:spPr bwMode="auto">
            <a:xfrm>
              <a:off x="121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29" name="Line 197"/>
            <p:cNvSpPr>
              <a:spLocks noChangeShapeType="1"/>
            </p:cNvSpPr>
            <p:nvPr/>
          </p:nvSpPr>
          <p:spPr bwMode="auto">
            <a:xfrm flipV="1">
              <a:off x="778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30" name="Line 198"/>
            <p:cNvSpPr>
              <a:spLocks noChangeShapeType="1"/>
            </p:cNvSpPr>
            <p:nvPr/>
          </p:nvSpPr>
          <p:spPr bwMode="auto">
            <a:xfrm flipV="1">
              <a:off x="1151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31" name="Text Box 199"/>
          <p:cNvSpPr txBox="1">
            <a:spLocks noChangeArrowheads="1"/>
          </p:cNvSpPr>
          <p:nvPr/>
        </p:nvSpPr>
        <p:spPr bwMode="auto">
          <a:xfrm>
            <a:off x="339725" y="6300788"/>
            <a:ext cx="857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u, y</a:t>
            </a:r>
          </a:p>
        </p:txBody>
      </p:sp>
      <p:grpSp>
        <p:nvGrpSpPr>
          <p:cNvPr id="684232" name="Group 200"/>
          <p:cNvGrpSpPr>
            <a:grpSpLocks/>
          </p:cNvGrpSpPr>
          <p:nvPr/>
        </p:nvGrpSpPr>
        <p:grpSpPr bwMode="auto">
          <a:xfrm>
            <a:off x="3378200" y="4711700"/>
            <a:ext cx="2168525" cy="1674813"/>
            <a:chOff x="2128" y="2968"/>
            <a:chExt cx="1366" cy="1055"/>
          </a:xfrm>
        </p:grpSpPr>
        <p:sp>
          <p:nvSpPr>
            <p:cNvPr id="684233" name="Oval 201"/>
            <p:cNvSpPr>
              <a:spLocks noChangeArrowheads="1"/>
            </p:cNvSpPr>
            <p:nvPr/>
          </p:nvSpPr>
          <p:spPr bwMode="auto">
            <a:xfrm>
              <a:off x="212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4" name="Oval 202"/>
            <p:cNvSpPr>
              <a:spLocks noChangeArrowheads="1"/>
            </p:cNvSpPr>
            <p:nvPr/>
          </p:nvSpPr>
          <p:spPr bwMode="auto">
            <a:xfrm>
              <a:off x="2504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35" name="Oval 203"/>
            <p:cNvSpPr>
              <a:spLocks noChangeArrowheads="1"/>
            </p:cNvSpPr>
            <p:nvPr/>
          </p:nvSpPr>
          <p:spPr bwMode="auto">
            <a:xfrm>
              <a:off x="2880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6" name="Oval 204"/>
            <p:cNvSpPr>
              <a:spLocks noChangeArrowheads="1"/>
            </p:cNvSpPr>
            <p:nvPr/>
          </p:nvSpPr>
          <p:spPr bwMode="auto">
            <a:xfrm>
              <a:off x="3257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37" name="Oval 205"/>
            <p:cNvSpPr>
              <a:spLocks noChangeArrowheads="1"/>
            </p:cNvSpPr>
            <p:nvPr/>
          </p:nvSpPr>
          <p:spPr bwMode="auto">
            <a:xfrm>
              <a:off x="212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38" name="Oval 206"/>
            <p:cNvSpPr>
              <a:spLocks noChangeArrowheads="1"/>
            </p:cNvSpPr>
            <p:nvPr/>
          </p:nvSpPr>
          <p:spPr bwMode="auto">
            <a:xfrm>
              <a:off x="2504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39" name="Oval 207"/>
            <p:cNvSpPr>
              <a:spLocks noChangeArrowheads="1"/>
            </p:cNvSpPr>
            <p:nvPr/>
          </p:nvSpPr>
          <p:spPr bwMode="auto">
            <a:xfrm>
              <a:off x="2880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40" name="Oval 208"/>
            <p:cNvSpPr>
              <a:spLocks noChangeArrowheads="1"/>
            </p:cNvSpPr>
            <p:nvPr/>
          </p:nvSpPr>
          <p:spPr bwMode="auto">
            <a:xfrm>
              <a:off x="3257" y="3569"/>
              <a:ext cx="237" cy="22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</a:p>
          </p:txBody>
        </p:sp>
        <p:sp>
          <p:nvSpPr>
            <p:cNvPr id="684241" name="Text Box 209"/>
            <p:cNvSpPr txBox="1">
              <a:spLocks noChangeArrowheads="1"/>
            </p:cNvSpPr>
            <p:nvPr/>
          </p:nvSpPr>
          <p:spPr bwMode="auto">
            <a:xfrm>
              <a:off x="2147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42" name="Text Box 210"/>
            <p:cNvSpPr txBox="1">
              <a:spLocks noChangeArrowheads="1"/>
            </p:cNvSpPr>
            <p:nvPr/>
          </p:nvSpPr>
          <p:spPr bwMode="auto">
            <a:xfrm>
              <a:off x="2521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43" name="Text Box 211"/>
            <p:cNvSpPr txBox="1">
              <a:spLocks noChangeArrowheads="1"/>
            </p:cNvSpPr>
            <p:nvPr/>
          </p:nvSpPr>
          <p:spPr bwMode="auto">
            <a:xfrm>
              <a:off x="289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44" name="Text Box 212"/>
            <p:cNvSpPr txBox="1">
              <a:spLocks noChangeArrowheads="1"/>
            </p:cNvSpPr>
            <p:nvPr/>
          </p:nvSpPr>
          <p:spPr bwMode="auto">
            <a:xfrm>
              <a:off x="3277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45" name="Text Box 213"/>
            <p:cNvSpPr txBox="1">
              <a:spLocks noChangeArrowheads="1"/>
            </p:cNvSpPr>
            <p:nvPr/>
          </p:nvSpPr>
          <p:spPr bwMode="auto">
            <a:xfrm>
              <a:off x="2140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46" name="Text Box 214"/>
            <p:cNvSpPr txBox="1">
              <a:spLocks noChangeArrowheads="1"/>
            </p:cNvSpPr>
            <p:nvPr/>
          </p:nvSpPr>
          <p:spPr bwMode="auto">
            <a:xfrm>
              <a:off x="2507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47" name="Text Box 215"/>
            <p:cNvSpPr txBox="1">
              <a:spLocks noChangeArrowheads="1"/>
            </p:cNvSpPr>
            <p:nvPr/>
          </p:nvSpPr>
          <p:spPr bwMode="auto">
            <a:xfrm>
              <a:off x="2910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48" name="Text Box 216"/>
            <p:cNvSpPr txBox="1">
              <a:spLocks noChangeArrowheads="1"/>
            </p:cNvSpPr>
            <p:nvPr/>
          </p:nvSpPr>
          <p:spPr bwMode="auto">
            <a:xfrm>
              <a:off x="3275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49" name="Line 217"/>
            <p:cNvSpPr>
              <a:spLocks noChangeShapeType="1"/>
            </p:cNvSpPr>
            <p:nvPr/>
          </p:nvSpPr>
          <p:spPr bwMode="auto">
            <a:xfrm flipH="1">
              <a:off x="2242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0" name="Line 218"/>
            <p:cNvSpPr>
              <a:spLocks noChangeShapeType="1"/>
            </p:cNvSpPr>
            <p:nvPr/>
          </p:nvSpPr>
          <p:spPr bwMode="auto">
            <a:xfrm flipH="1">
              <a:off x="2615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1" name="Line 219"/>
            <p:cNvSpPr>
              <a:spLocks noChangeShapeType="1"/>
            </p:cNvSpPr>
            <p:nvPr/>
          </p:nvSpPr>
          <p:spPr bwMode="auto">
            <a:xfrm flipH="1">
              <a:off x="2993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2" name="Line 220"/>
            <p:cNvSpPr>
              <a:spLocks noChangeShapeType="1"/>
            </p:cNvSpPr>
            <p:nvPr/>
          </p:nvSpPr>
          <p:spPr bwMode="auto">
            <a:xfrm flipH="1">
              <a:off x="3372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3" name="Line 221"/>
            <p:cNvSpPr>
              <a:spLocks noChangeShapeType="1"/>
            </p:cNvSpPr>
            <p:nvPr/>
          </p:nvSpPr>
          <p:spPr bwMode="auto">
            <a:xfrm>
              <a:off x="2365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4" name="Line 222"/>
            <p:cNvSpPr>
              <a:spLocks noChangeShapeType="1"/>
            </p:cNvSpPr>
            <p:nvPr/>
          </p:nvSpPr>
          <p:spPr bwMode="auto">
            <a:xfrm>
              <a:off x="2749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5" name="Line 223"/>
            <p:cNvSpPr>
              <a:spLocks noChangeShapeType="1"/>
            </p:cNvSpPr>
            <p:nvPr/>
          </p:nvSpPr>
          <p:spPr bwMode="auto">
            <a:xfrm>
              <a:off x="3127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6" name="Line 224"/>
            <p:cNvSpPr>
              <a:spLocks noChangeShapeType="1"/>
            </p:cNvSpPr>
            <p:nvPr/>
          </p:nvSpPr>
          <p:spPr bwMode="auto">
            <a:xfrm>
              <a:off x="3133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7" name="Line 225"/>
            <p:cNvSpPr>
              <a:spLocks noChangeShapeType="1"/>
            </p:cNvSpPr>
            <p:nvPr/>
          </p:nvSpPr>
          <p:spPr bwMode="auto">
            <a:xfrm flipV="1">
              <a:off x="2692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58" name="Line 226"/>
            <p:cNvSpPr>
              <a:spLocks noChangeShapeType="1"/>
            </p:cNvSpPr>
            <p:nvPr/>
          </p:nvSpPr>
          <p:spPr bwMode="auto">
            <a:xfrm flipV="1">
              <a:off x="3065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59" name="Text Box 227"/>
          <p:cNvSpPr txBox="1">
            <a:spLocks noChangeArrowheads="1"/>
          </p:cNvSpPr>
          <p:nvPr/>
        </p:nvSpPr>
        <p:spPr bwMode="auto">
          <a:xfrm>
            <a:off x="3378200" y="6300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DD0111"/>
                </a:solidFill>
              </a:rPr>
              <a:t>Q: y</a:t>
            </a:r>
          </a:p>
        </p:txBody>
      </p:sp>
      <p:grpSp>
        <p:nvGrpSpPr>
          <p:cNvPr id="684260" name="Group 228"/>
          <p:cNvGrpSpPr>
            <a:grpSpLocks/>
          </p:cNvGrpSpPr>
          <p:nvPr/>
        </p:nvGrpSpPr>
        <p:grpSpPr bwMode="auto">
          <a:xfrm>
            <a:off x="6327775" y="4711700"/>
            <a:ext cx="2168525" cy="1674813"/>
            <a:chOff x="3986" y="2968"/>
            <a:chExt cx="1366" cy="1055"/>
          </a:xfrm>
        </p:grpSpPr>
        <p:sp>
          <p:nvSpPr>
            <p:cNvPr id="684261" name="Text Box 229"/>
            <p:cNvSpPr txBox="1">
              <a:spLocks noChangeArrowheads="1"/>
            </p:cNvSpPr>
            <p:nvPr/>
          </p:nvSpPr>
          <p:spPr bwMode="auto">
            <a:xfrm>
              <a:off x="4005" y="2968"/>
              <a:ext cx="1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r</a:t>
              </a:r>
            </a:p>
          </p:txBody>
        </p:sp>
        <p:sp>
          <p:nvSpPr>
            <p:cNvPr id="684262" name="Text Box 230"/>
            <p:cNvSpPr txBox="1">
              <a:spLocks noChangeArrowheads="1"/>
            </p:cNvSpPr>
            <p:nvPr/>
          </p:nvSpPr>
          <p:spPr bwMode="auto">
            <a:xfrm>
              <a:off x="4379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s</a:t>
              </a:r>
            </a:p>
          </p:txBody>
        </p:sp>
        <p:sp>
          <p:nvSpPr>
            <p:cNvPr id="684263" name="Text Box 231"/>
            <p:cNvSpPr txBox="1">
              <a:spLocks noChangeArrowheads="1"/>
            </p:cNvSpPr>
            <p:nvPr/>
          </p:nvSpPr>
          <p:spPr bwMode="auto">
            <a:xfrm>
              <a:off x="4757" y="2968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t</a:t>
              </a:r>
            </a:p>
          </p:txBody>
        </p:sp>
        <p:sp>
          <p:nvSpPr>
            <p:cNvPr id="684264" name="Text Box 232"/>
            <p:cNvSpPr txBox="1">
              <a:spLocks noChangeArrowheads="1"/>
            </p:cNvSpPr>
            <p:nvPr/>
          </p:nvSpPr>
          <p:spPr bwMode="auto">
            <a:xfrm>
              <a:off x="5135" y="296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u</a:t>
              </a:r>
            </a:p>
          </p:txBody>
        </p:sp>
        <p:sp>
          <p:nvSpPr>
            <p:cNvPr id="684265" name="Oval 233"/>
            <p:cNvSpPr>
              <a:spLocks noChangeArrowheads="1"/>
            </p:cNvSpPr>
            <p:nvPr/>
          </p:nvSpPr>
          <p:spPr bwMode="auto">
            <a:xfrm>
              <a:off x="3986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66" name="Oval 234"/>
            <p:cNvSpPr>
              <a:spLocks noChangeArrowheads="1"/>
            </p:cNvSpPr>
            <p:nvPr/>
          </p:nvSpPr>
          <p:spPr bwMode="auto">
            <a:xfrm>
              <a:off x="4362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0</a:t>
              </a:r>
            </a:p>
          </p:txBody>
        </p:sp>
        <p:sp>
          <p:nvSpPr>
            <p:cNvPr id="684267" name="Oval 235"/>
            <p:cNvSpPr>
              <a:spLocks noChangeArrowheads="1"/>
            </p:cNvSpPr>
            <p:nvPr/>
          </p:nvSpPr>
          <p:spPr bwMode="auto">
            <a:xfrm>
              <a:off x="4738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68" name="Oval 236"/>
            <p:cNvSpPr>
              <a:spLocks noChangeArrowheads="1"/>
            </p:cNvSpPr>
            <p:nvPr/>
          </p:nvSpPr>
          <p:spPr bwMode="auto">
            <a:xfrm>
              <a:off x="5115" y="3173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69" name="Oval 237"/>
            <p:cNvSpPr>
              <a:spLocks noChangeArrowheads="1"/>
            </p:cNvSpPr>
            <p:nvPr/>
          </p:nvSpPr>
          <p:spPr bwMode="auto">
            <a:xfrm>
              <a:off x="3986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0" name="Oval 238"/>
            <p:cNvSpPr>
              <a:spLocks noChangeArrowheads="1"/>
            </p:cNvSpPr>
            <p:nvPr/>
          </p:nvSpPr>
          <p:spPr bwMode="auto">
            <a:xfrm>
              <a:off x="4362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1</a:t>
              </a:r>
            </a:p>
          </p:txBody>
        </p:sp>
        <p:sp>
          <p:nvSpPr>
            <p:cNvPr id="684271" name="Oval 239"/>
            <p:cNvSpPr>
              <a:spLocks noChangeArrowheads="1"/>
            </p:cNvSpPr>
            <p:nvPr/>
          </p:nvSpPr>
          <p:spPr bwMode="auto">
            <a:xfrm>
              <a:off x="4738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2</a:t>
              </a:r>
            </a:p>
          </p:txBody>
        </p:sp>
        <p:sp>
          <p:nvSpPr>
            <p:cNvPr id="684272" name="Oval 240"/>
            <p:cNvSpPr>
              <a:spLocks noChangeArrowheads="1"/>
            </p:cNvSpPr>
            <p:nvPr/>
          </p:nvSpPr>
          <p:spPr bwMode="auto">
            <a:xfrm>
              <a:off x="5115" y="3569"/>
              <a:ext cx="237" cy="226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sym typeface="Symbol" pitchFamily="-106" charset="2"/>
                </a:rPr>
                <a:t>3</a:t>
              </a:r>
            </a:p>
          </p:txBody>
        </p:sp>
        <p:sp>
          <p:nvSpPr>
            <p:cNvPr id="684273" name="Text Box 241"/>
            <p:cNvSpPr txBox="1">
              <a:spLocks noChangeArrowheads="1"/>
            </p:cNvSpPr>
            <p:nvPr/>
          </p:nvSpPr>
          <p:spPr bwMode="auto">
            <a:xfrm>
              <a:off x="3998" y="3792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v</a:t>
              </a:r>
            </a:p>
          </p:txBody>
        </p:sp>
        <p:sp>
          <p:nvSpPr>
            <p:cNvPr id="684274" name="Text Box 242"/>
            <p:cNvSpPr txBox="1">
              <a:spLocks noChangeArrowheads="1"/>
            </p:cNvSpPr>
            <p:nvPr/>
          </p:nvSpPr>
          <p:spPr bwMode="auto">
            <a:xfrm>
              <a:off x="4365" y="3792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w</a:t>
              </a:r>
            </a:p>
          </p:txBody>
        </p:sp>
        <p:sp>
          <p:nvSpPr>
            <p:cNvPr id="684275" name="Text Box 243"/>
            <p:cNvSpPr txBox="1">
              <a:spLocks noChangeArrowheads="1"/>
            </p:cNvSpPr>
            <p:nvPr/>
          </p:nvSpPr>
          <p:spPr bwMode="auto">
            <a:xfrm>
              <a:off x="4768" y="3792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x</a:t>
              </a:r>
            </a:p>
          </p:txBody>
        </p:sp>
        <p:sp>
          <p:nvSpPr>
            <p:cNvPr id="684276" name="Text Box 244"/>
            <p:cNvSpPr txBox="1">
              <a:spLocks noChangeArrowheads="1"/>
            </p:cNvSpPr>
            <p:nvPr/>
          </p:nvSpPr>
          <p:spPr bwMode="auto">
            <a:xfrm>
              <a:off x="5133" y="379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>
                  <a:latin typeface="Monotype Corsiva" pitchFamily="-106" charset="0"/>
                </a:rPr>
                <a:t>y</a:t>
              </a:r>
            </a:p>
          </p:txBody>
        </p:sp>
        <p:sp>
          <p:nvSpPr>
            <p:cNvPr id="684277" name="Line 245"/>
            <p:cNvSpPr>
              <a:spLocks noChangeShapeType="1"/>
            </p:cNvSpPr>
            <p:nvPr/>
          </p:nvSpPr>
          <p:spPr bwMode="auto">
            <a:xfrm flipH="1">
              <a:off x="4100" y="3396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8" name="Line 246"/>
            <p:cNvSpPr>
              <a:spLocks noChangeShapeType="1"/>
            </p:cNvSpPr>
            <p:nvPr/>
          </p:nvSpPr>
          <p:spPr bwMode="auto">
            <a:xfrm flipH="1">
              <a:off x="4473" y="3401"/>
              <a:ext cx="5" cy="18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79" name="Line 247"/>
            <p:cNvSpPr>
              <a:spLocks noChangeShapeType="1"/>
            </p:cNvSpPr>
            <p:nvPr/>
          </p:nvSpPr>
          <p:spPr bwMode="auto">
            <a:xfrm flipH="1">
              <a:off x="4851" y="3396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0" name="Line 248"/>
            <p:cNvSpPr>
              <a:spLocks noChangeShapeType="1"/>
            </p:cNvSpPr>
            <p:nvPr/>
          </p:nvSpPr>
          <p:spPr bwMode="auto">
            <a:xfrm flipH="1">
              <a:off x="5230" y="3389"/>
              <a:ext cx="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1" name="Line 249"/>
            <p:cNvSpPr>
              <a:spLocks noChangeShapeType="1"/>
            </p:cNvSpPr>
            <p:nvPr/>
          </p:nvSpPr>
          <p:spPr bwMode="auto">
            <a:xfrm>
              <a:off x="4223" y="3283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2" name="Line 250"/>
            <p:cNvSpPr>
              <a:spLocks noChangeShapeType="1"/>
            </p:cNvSpPr>
            <p:nvPr/>
          </p:nvSpPr>
          <p:spPr bwMode="auto">
            <a:xfrm>
              <a:off x="4607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3" name="Line 251"/>
            <p:cNvSpPr>
              <a:spLocks noChangeShapeType="1"/>
            </p:cNvSpPr>
            <p:nvPr/>
          </p:nvSpPr>
          <p:spPr bwMode="auto">
            <a:xfrm>
              <a:off x="4985" y="3278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4" name="Line 252"/>
            <p:cNvSpPr>
              <a:spLocks noChangeShapeType="1"/>
            </p:cNvSpPr>
            <p:nvPr/>
          </p:nvSpPr>
          <p:spPr bwMode="auto">
            <a:xfrm>
              <a:off x="4991" y="3684"/>
              <a:ext cx="13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5" name="Line 253"/>
            <p:cNvSpPr>
              <a:spLocks noChangeShapeType="1"/>
            </p:cNvSpPr>
            <p:nvPr/>
          </p:nvSpPr>
          <p:spPr bwMode="auto">
            <a:xfrm flipV="1">
              <a:off x="4550" y="3368"/>
              <a:ext cx="220" cy="22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286" name="Line 254"/>
            <p:cNvSpPr>
              <a:spLocks noChangeShapeType="1"/>
            </p:cNvSpPr>
            <p:nvPr/>
          </p:nvSpPr>
          <p:spPr bwMode="auto">
            <a:xfrm flipV="1">
              <a:off x="4923" y="3357"/>
              <a:ext cx="22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4287" name="Text Box 255"/>
          <p:cNvSpPr txBox="1">
            <a:spLocks noChangeArrowheads="1"/>
          </p:cNvSpPr>
          <p:nvPr/>
        </p:nvSpPr>
        <p:spPr bwMode="auto">
          <a:xfrm>
            <a:off x="6327775" y="6300788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DD0111"/>
                </a:solidFill>
              </a:rPr>
              <a:t>Q: </a:t>
            </a:r>
            <a:r>
              <a:rPr lang="en-US" dirty="0">
                <a:solidFill>
                  <a:srgbClr val="DD0111"/>
                </a:solidFill>
                <a:sym typeface="Symbol" pitchFamily="-106" charset="2"/>
              </a:rPr>
              <a:t>∅</a:t>
            </a:r>
          </a:p>
        </p:txBody>
      </p:sp>
      <p:sp>
        <p:nvSpPr>
          <p:cNvPr id="257" name="Footer Placeholder 2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B85A5-47FF-0745-AD25-D174DC4A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119" grpId="0"/>
      <p:bldP spid="684147" grpId="0"/>
      <p:bldP spid="684175" grpId="0"/>
      <p:bldP spid="684203" grpId="0"/>
      <p:bldP spid="684231" grpId="0"/>
      <p:bldP spid="684259" grpId="0"/>
      <p:bldP spid="684287" grpId="0"/>
    </p:bldLst>
  </p:timing>
</p:sld>
</file>

<file path=ppt/theme/theme1.xml><?xml version="1.0" encoding="utf-8"?>
<a:theme xmlns:a="http://schemas.openxmlformats.org/drawingml/2006/main" name="ThemeAlgorithm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Algorithms" id="{5C523C60-88B5-C842-882E-82C757816898}" vid="{A7CD485A-F8E4-094B-8F10-5936ECF1277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ThemeAlgorithms</Template>
  <TotalTime>12427</TotalTime>
  <Words>3362</Words>
  <Application>Microsoft Macintosh PowerPoint</Application>
  <PresentationFormat>On-screen Show (4:3)</PresentationFormat>
  <Paragraphs>1079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Gothic</vt:lpstr>
      <vt:lpstr>Comic Sans MS</vt:lpstr>
      <vt:lpstr>Monotype Corsiva</vt:lpstr>
      <vt:lpstr>Symbol</vt:lpstr>
      <vt:lpstr>ThemeAlgorithms</vt:lpstr>
      <vt:lpstr>Analysis of Algorithms CS 477/677</vt:lpstr>
      <vt:lpstr>Searching in a Graph</vt:lpstr>
      <vt:lpstr>Breadth-First Search (BFS)</vt:lpstr>
      <vt:lpstr>Breadth-First Search (cont.)</vt:lpstr>
      <vt:lpstr>Breadth-First Tree</vt:lpstr>
      <vt:lpstr>BFS Additional Data Structures</vt:lpstr>
      <vt:lpstr>BFS(V, E, s)</vt:lpstr>
      <vt:lpstr>BFS(V, E, s)</vt:lpstr>
      <vt:lpstr>Example</vt:lpstr>
      <vt:lpstr>Analysis of BFS</vt:lpstr>
      <vt:lpstr>Analysis of BFS</vt:lpstr>
      <vt:lpstr>Shortest Paths Property</vt:lpstr>
      <vt:lpstr>Depth-First Search</vt:lpstr>
      <vt:lpstr>Depth-First Search</vt:lpstr>
      <vt:lpstr>Depth-First Search</vt:lpstr>
      <vt:lpstr>DFS Additional Data Structures</vt:lpstr>
      <vt:lpstr>DFS(V, E)</vt:lpstr>
      <vt:lpstr>DFS-VISIT(u)</vt:lpstr>
      <vt:lpstr>Example</vt:lpstr>
      <vt:lpstr>Example (cont.)</vt:lpstr>
      <vt:lpstr>Edge Classification</vt:lpstr>
      <vt:lpstr>Edge Classification</vt:lpstr>
      <vt:lpstr>Analysis of DFS(V, E)</vt:lpstr>
      <vt:lpstr>Analysis of DFS-VISIT(u)</vt:lpstr>
      <vt:lpstr>Properties of DFS</vt:lpstr>
      <vt:lpstr>Parenthesis Theorem</vt:lpstr>
      <vt:lpstr>Other Properties of DFS</vt:lpstr>
      <vt:lpstr>Topological Sort</vt:lpstr>
      <vt:lpstr>Topological Sort</vt:lpstr>
      <vt:lpstr>Topological Sort</vt:lpstr>
      <vt:lpstr>Lemma</vt:lpstr>
      <vt:lpstr>Lemma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741</cp:revision>
  <cp:lastPrinted>2017-09-12T16:48:47Z</cp:lastPrinted>
  <dcterms:created xsi:type="dcterms:W3CDTF">2011-01-18T17:28:39Z</dcterms:created>
  <dcterms:modified xsi:type="dcterms:W3CDTF">2024-05-08T17:00:09Z</dcterms:modified>
</cp:coreProperties>
</file>