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ink/ink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5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6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7.xml" ContentType="application/inkml+xml"/>
  <Override PartName="/ppt/notesSlides/notesSlide31.xml" ContentType="application/vnd.openxmlformats-officedocument.presentationml.notesSlide+xml"/>
  <Override PartName="/ppt/ink/ink8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620" r:id="rId34"/>
    <p:sldId id="323" r:id="rId35"/>
    <p:sldId id="324" r:id="rId36"/>
    <p:sldId id="325" r:id="rId37"/>
    <p:sldId id="618" r:id="rId38"/>
    <p:sldId id="619" r:id="rId39"/>
    <p:sldId id="290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26EE9-C741-EE4F-A1F9-2F95967F684C}" v="1" dt="2024-05-08T16:58:18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5306" autoAdjust="0"/>
  </p:normalViewPr>
  <p:slideViewPr>
    <p:cSldViewPr snapToGrid="0">
      <p:cViewPr varScale="1">
        <p:scale>
          <a:sx n="108" d="100"/>
          <a:sy n="108" d="100"/>
        </p:scale>
        <p:origin x="21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7:02.08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12246 5757 7191,'8'0'-356,"-1"-1"0,-2-3 447,-3-4 1,-2 3 0,-3 1 0,-5 3 0,-3 2-119,0 3 0,4 2 0,3 6 0,3-1 0,1 1 0,0 0 0,0-1 0,1 1 0,2 0 0,1-1 0,-1 1 0,-1 0 11,2-1 1,-3-3 0,4 0 0,-1 1 0,0 1 0,0 0 0,0-1 0,1-2 0,0-1 0,2 0 0,-1-1 19,3-3 1,2 0 0,0-2 0,1 0 0,-1 0 0,1 0 0,0 0 0,-1 0 0,1 0 0,0 0-1,-1 0 1,1-2 0,0 0 7,-1-2 0,1 0 0,1 3 0,1-2 1,3-1-1,0 0 0,-1 0 0,0 1 0,-1-1 1,2 0-1,1-1 0,2-1 0,-1 0 0,0 1 1,2-2-17,1 1 0,1-2 1,-1-2-1,-1 1 1,0 1-1,2-1 1,3 0-1,0 0 1,-2 2-1,-1 1 1,1 1-1,-1 0 1,1 2-1,2 0 1,1 1-17,-1-2 0,-1 0 0,-2 4 0,0 0 0,1 0 0,-1 0 0,-1 0 0,-2 0 0,0 0 0,1 0 0,-1 0 0,1 0 0,-2 0 0,1 0 19,-2 0 1,4 0 0,-3 0 0,3 0 0,1 0-1,1 0 1,-2 0 0,0 0 0,-1 0 0,3 0 0,-2 0-1,-2 0 1,1 0 0,1 0 3,1 0 0,-3 0 0,-1 0 1,0 0-1,1 0 0,-1 0 1,2 0-1,0 0 0,-1 0 1,0 1-1,-1 2 0,0 1 1,1-2-1,0 0 4,2-2 1,0 0-1,-1 0 1,-2 0 0,2 1-1,1 2 1,0 1 0,-1-2-1,-2-1 1,2-1 0,-1 0-1,1 0 1,-3 2 0,0 0-7,0 2 1,-2 0-1,2-4 1,0 1-1,-1 2 1,0 1-1,-2-2 1,2 0 0,1-1-1,0 2 1,-1 0-1,-2 0 1,2-2-1,0-1 1,1 0 1,0 0 0,-2 0 0,2 0 0,0 0 0,0 2 0,1 0 0,0 2 0,-3-1 0,0-2 0,1-1 1,-1 0-1,3 0 0,-3 0 0,2 0-4,1 0 0,-4 0 1,3 0-1,0 0 0,-1 1 1,1 2-1,-1 1 0,1-2 1,0 0-1,3-2 0,1 0 1,0 0-1,-2 0 0,0 0 1,0 0 0,2 0 1,2 0-1,-1 0 1,-1 0-1,-1 0 1,-2 0 0,2-2-1,-1 0 1,1-2-1,-2 1 1,1 2 0,-1 1-1,0 0 1,1 0-1,-1 0 5,1 0 1,-1 0-1,4-1 1,1-2 0,-1-1-1,0 0 1,0 0 0,1-1-1,-1 0 1,0 0-1,0 1 1,1 0 0,-1 0-1,0 2-6,0 0 1,3 2-1,-1-1 1,-3-1 0,0-2-1,0 1 1,1 2 0,0 1-1,0 0 1,1 0-1,-1 0 1,0 0 0,1 0-1,-1 0 1,0 0-1,0 0 0,1-2 0,-1 0 0,1-2 0,2 1 0,1 2 0,-1 1 0,-1 0 0,-2 0 0,0 0 0,1 0 0,-1 0 0,0 0 1,0 0-1,1 0 7,-1 0 0,0 0 0,0 0 0,1 0 0,-1 0 0,1 0 0,2 0 0,1 0 0,-1 0 0,0 0 0,0-1 0,1-2 0,0-1 0,0 2 0,0 0 0,-1 2 0,3-3 0,-2-1 1,0 1-1,0 2 0,2 1 0,-1-1 1,2-2-1,-2-1 0,2 2 1,-2 0-1,2 2 0,-2 0 0,1 0-7,-3 0 1,0 0-1,-1 0 1,3 0 0,-3 0-1,0 0 1,-3 0 0,-1 0-1,-2 2 1,0 0 0,-1 2-1,-1-1 1,-1-2 0,1 0-1,-1 2 5,1 1 0,0-1 0,-2-3 1,5 0-1,2 0 0,1 0 1,0 0-1,1 0 0,0 0 1,2 0-1,1 0 0,-1 0 1,-1 0-1,-2 0 0,-1 0-9,-3 0 1,4 0-1,-2 0 1,2 2-1,-1 0 1,0 2-1,0-1 1,2-2-1,-1-1 1,0 0-1,0 0 1,1 0 0,-1 0-1,0 0 1,0 0 1,4 0-1,1 0 1,-3 0-1,0 1 1,-2 2 0,1 1-1,-1-2 1,0 0-1,0-1 1,1 2 0,0 1-1,2-2 1,1 1-18,-1 1 23,-1-3 1,-2 5-1,0-3 1,0 1 0,1 0-1,-1 0 1,0-1-1,0 0 1,2 0 0,1-1-1,1 2 1,-1-1 0,-2-2-1,1-1 2,2 0 0,-3 0 1,5 0-1,-2 0 0,1 0 1,1 0-1,1 0 1,-1 0-1,2 0 0,0-1 1,-1-2-1,0-2 1,0 0-1,2 0 0,1 1-10,2-2 0,-1 1 1,-2-4-1,-1 3 0,2-1 1,0 2-1,2-1 0,-1 1 1,-2-1-1,-1 2 1,1 1-1,1-3 0,-1 1 1,-2 0-1,-1 1 1,1-1 0,0 4 1,1-3-1,-4 3 0,-1 1 1,0-2-1,1 0 0,-1-2 1,-2 1-1,-1 2 1,1 1-1,-1-1 0,1-2 1,2-1-1,0 2 5,-4 0 1,1 2 0,-3 0-1,2-1 1,1-2 0,0 0-1,1 0 1,-1 0 0,-1 1-1,0-2 1,-2 1 0,2 2-1,-1 0 1,1-2-2,0-1 1,-1 0-1,-1 4 1,2-1-1,-1-1 1,1-2 0,0 1-1,1 2 1,-1 1-1,-1 0 1,-3 0 0,0 0-1,0 0 1,3-1-1,-1-2-1,0-1 0,0 0 0,-3 4 0,1 0 1,3 0-1,0 0 0,-1 0 0,0 0 1,0 0-1,1 0 0,1 0 0,-1 0 0,1 0 1,-2 0-1,2 0-5,0 0 1,2 0 0,-2 0-1,-2 0 1,-2 0 0,0 0-1,-1 0 1,1 0 0,-1 0-1,1 0 1,-1 0 0,1 1-1,-1 2 1,1 1 7,0-1 1,-2-2-1,2-1 1,0 1-1,-1 2 1,1 1-1,-2-2 1,3 1-1,-3-1 1,2 2-1,-1-1 1,1-2-1,-1 0 1,0 2-1,-3 1-2,-1-2 0,3 1 0,-1 0 0,-1 0 0,1 0 0,-1-2 0,1-1 0,-1 0 0,1 0 0,-1 0 0,1 2 0,0 0 0,-2 2 0,-2-1 0,1-2-12,-1-1 1,1 0-1,0 0 1,-1 0 0,2 0-1,1 0 1,3 0-1,0 0 1,0 0 0,-3 0-1,-1 1 1,-1 2 3,-1 1 1,1 0-1,0-4 1,-1 0-1,1 0 1,-1 0-1,1 0 1,0 0-1,-1 0 1,1 0-1,0 0 1,-1 0-1,1 0 1,-1 0-1,1 0 26,0 0 1,1 0 0,1 0 0,1 0 0,0-2 0,-3 0 0,0-3 0,0-1-1,-1 0 1,2 1 0,2-2 0,1 1 0,0-3 0,-2 0 41,-4 1 1,-2-2 0,1 3-1,-1-1 1,0 1 0,-2-2 0,-2-2-1,-1 1 1,-1 1 0,2 1-1,-1-1 0,-2-1 1,-2 2 0,-3 0-1,-3-1-59,1-1 0,1-2 0,5 1 0</inkml:trace>
  <inkml:trace contextRef="#ctx0" brushRef="#br0" timeOffset="1">15922 9769 7342,'0'-6'-273,"-2"1"269,-2 5 0,2 0 0,-6 0 0,0 1 1,1 1-1,0 4 0,1-1 0,0 1 0,0 1 1,1 2-1,0 1 0,1 2 0,0-1 0,0 1 1,0 0-1,0-1 0,0 2 0,2 1 0,0 3 1,2 1-1,0 2-48,0-2 0,0 8 1,0-4-1,0 0 0,0-2 1,0 1-1,2 1 0,0 0 1,2-1-1,-1-3 0,-1-2 1,1-1-1,1-2 0,-2-2 1,1 0-1,0-2 52,0-2 0,1-4 0,-4-3 0,0-7 0</inkml:trace>
  <inkml:trace contextRef="#ctx0" brushRef="#br0" timeOffset="2">15770 10083 7955,'-6'-5'-207,"-1"4"0,4-3 0,-5 3 0,-1 2 156,1 3 1,3-2-1,5 6 1,1 1-1,3 2 1,4-1-1,1-1 1,0-3-1,-1 1-49,1-1 1,-3-3-1,1 2 1,-1-1 0,-1 1-1,2 0 1,-1 2 99,3-1 0,-4-3 0,0 2 0</inkml:trace>
  <inkml:trace contextRef="#ctx0" brushRef="#br0" timeOffset="3">15991 10095 7955,'8'-5'-377,"-1"-3"0,-2-2 1,-1-1-1,-1 2 410,1 1 1,-1 6 0,-7-2 0,-2 4-99,-1 4 116,2-3 1,4 4 9,-3-5 1,1 0 0,-5 2-80,-1 2 1,3-3 0,-1 4-1,1 0 1,0 3 0,-4 2-1,1 2 1,0 0 0,2-1-1,-1 1 1,0-1 0,2 1-191,1 0 1,-3-5 0,3 1 207,-2 1 0,-1-4 0,-3 1 0</inkml:trace>
  <inkml:trace contextRef="#ctx0" brushRef="#br0" timeOffset="4">15573 10200 7955,'0'11'-127,"-4"-3"1,0 0 0,0 1-1,0 1 1,-1 0 0,0-1-1,-2-2 1,2-1 0,-1 0 0,1 0 209,-1 0 0,-1-4-88,3-2 0,0-2 1,4-5-1,1-1 1,2 0-1,1 0 22,-2-1 1,-1-1 0,1 0 0,0 1 0,2 1 0,-1-1-1,-2-1-2,-1-2 0,0 0 0,0 1 1,0-1-1,-1 2 0,-2 1 0,-1 1 1,0-1-1,1-1-20,-1-2 0,-1 4 1,2 0-1,-2 1 1,0-1-1,-1 0 1,3 0-1,-1 1 1,-1-1-1,-1-1-68,1-2 64,-4 5 0,7-4 1,-6 2-1,0-2 1,0-1-1,1 2 1,-1 1-1,0 1 9,0 0 0,4-2 1,-3 5-1,-1 0 1,0 1-1,0-1 0,-1 1 9,-1 2 0,2-3 0,1 0 0,-3 1 0,0 2 0,0 0 0,1-2 4,1-1 0,4 1 0,-4 3 0,-1 0 0,0-2 0,0 0 1,1-2-1,-1 1 0,-1 2-17,-2 1 0,1 0 0,-1-1 0,1-2 0,-1-1 0,0 2 0,1 0 0,-1 2 0,0 0 0,1 0 0,-1-1 0,1-2 0,-1 0-5,0 0 0,1 2 1,-1 1-1,0 0 1,1 0-1,-1 0 1,0 0-1,1 0 1,-1-2-1,1 0 0,-1-2 1,0 1-1,1 2 1,-1 1-1,0 0 1,1 0 0,-1 0-1,1 0 1,-1 0 0,0 0 0,1 0-1,-1 0 1,0 0 0,1 0 0,-1 0-1,1 0 16,-1 0 0,0 4 1,1 0-1,-1-2 1,0 0-1,1-1 0,-1 2 1,0 0-1,1 0 1,-1 0-1,1-1 0,-1 2 1,0 0-1,1 1 1,-1-4-1,0 5 1,1-3 0,-1 3-1,1 0 1,-1 2-1,0 0 1,1-2 0,-1 0-1,0 0 1,1 0-1,-1 1 1,1 2-7,-1 1 1,0 0-1,2-1 1,1-1 0,1 1-1,-1 1 1,0 2 0,0-2-1,3-1 1,-1-1 0,2 1-1,-2 0 4,1-1 1,2 2 0,-4-2 0,1 3 0,0 0 0,2-1-1,1 0 1,-1-3 0,0 2 4,0 2 0,-1-4 0,4 1 0,-2 1 0,0 0 0,0 0 0,0-1 0,0 1 0,1 1-42,-1 2 1,0-4-1,3-2 1,-2 1-1,-2-2 1,0 1-195,-1 1 1,3-6 0,3-1 0,0-6 225,0-5 0,0 0 0,0-1 0</inkml:trace>
  <inkml:trace contextRef="#ctx0" brushRef="#br0" timeOffset="5">14142 10048 7955,'-8'0'-573,"1"0"572,-2 0 0,3 2 1,3 2-1,1 3 0,2 4 1,0 0-1,-1 1 0,-2 0 1,-1-1-1,2 1 0,1-1 1,1 2-50,0 3 1,0-3 0,0 2-1,0-2 1,0-1 0,0-1-1,1 1 1,3 0 0,4-2 63,2-2 1,1-3 0,1-5 0,-2-1 0,0-2-1,-3-2 1,2 0 0,0-2 0,0 2 0,-1-1-1,1 0 1,2 1 0,0 1 0,1 1-10,-1-1 0,1 0 0,0 3 0,-1-2 1,1-1-1,0 1 0,-1 2 0,1 1 0,-1 0 1,1 0-1,0 0 0,-1 0 0,1 0-14,0 0 1,-1 0 0,1 0 0,0 0 8,-1 0 0,-10 5 0,-2 2 0</inkml:trace>
  <inkml:trace contextRef="#ctx0" brushRef="#br0" timeOffset="6">12944 11083 7756,'0'7'-600,"-1"-2"631,-3-5 0,3 1 1,-3 3-65,3 4 1,1-2 0,0 2 0,0 1 0,0 2-1,0 0 1,0 1 0,0-1 0,1 1 0,1 0-1,2-1 1,-1 1 0,0 0 0,-1-1 14,2 1 1,0-4 0,-3-1-1,2 2 1,2 0 0,0 1-1,2-4 1,-1-2 24,3-5 0,-4-5 1,0-5-1,-1-1 1,0 1-1,0-1 1,0 0-1,0 1 0,-2-1 1,1 0-1,0-1 1,2-1-1,0-1 1,0 0-1,-1 3 10,1 0 1,-2 0-1,4 1 1,1-1-1,0 0 1,0 1-1,1-1 1,1 1-1,2 0-102,-1 3 0,1 3 0,0 5 1,-1 2 84,1 1 0,-6 4 0,-1 5 0</inkml:trace>
  <inkml:trace contextRef="#ctx0" brushRef="#br0" timeOffset="7">11386 11165 6514,'-7'0'-27,"2"0"1,5 1 0,0 3 5,0 4 0,1-2 0,2 2 0,2 1 1,0 1-1,1 2 0,-3-2 0,1-1 0,0-1 1,0 0-1,0 0 0,0-1 49,-2 2 1,5-3 0,1-4 0,1-4 0,-2-6 0,-1-2 0,-3-2 0,1 0 0,-1 1 1,2-5 0,0 1-1,0 0 1,2 2 0,-2 2-1,0-1 1,-1 1 0,0-1 0,0 0-1,0 1 1,0-1 0,1 2-58,1 2 0,-2-1 0,3 4 0,-1-2 0,1 0 0,2 0 0,1 3 28,2 3 0,-1 1 0,1 0 0</inkml:trace>
  <inkml:trace contextRef="#ctx0" brushRef="#br0" timeOffset="8">6571 11176 7287,'0'-7'-672,"0"-1"653,0 5 1,1-2 0,2 6 0,2 2 0,0 2 0,0 2 0,-1 0 0,0 1 0,1 0 0,0 1 0,2 1-21,-1 2 1,-2 0 0,3-1-1,-1 0 1,-1-2 0,1-2-1,-3 1 1,1 0 72,0 0 1,4-7 0,-4-1 0,-2-7 0,0-3-1,-1-1 1,2-1 0,0 0 0,0-1 0,-2-1 0,1-1-1,0 0 1,2 2-10,-1 2 1,2-1 0,-1 1 0,-2-1 0,1 2 0,-1 1-1,2 1 1,0-1 0,1-2 0,3 1-90,2 2 1,-2 3 0,-1 6 0,-1 2-1,-1 2 1,2 0 0,-2 2 63,0-1 0,4-3 0,-2 2 0</inkml:trace>
  <inkml:trace contextRef="#ctx0" brushRef="#br0" timeOffset="9">7059 10083 6723,'0'-6'-110,"0"-5"1,0 4 129,0-4 1,4 4 0,0-1-1,0-1 1,0-2 0,1 0-1,0-1 1,2 1 0,-1-1 0,2 0-1,0 1 1,-2-2 0,1-1-1,-1-2 1,3 2 0,1 2 0,2 3-1,0 1 1,-1-1 0,1-1-1,1-2 1,2 1-33,5-1 1,2 0-1,1 1 1,2-1 0,2 1-1,4-1 1,2 0 0,4 1-1,1-2 1,4-1 0,0-2-1,0 2 1,-1 1 0,0 1-1,5-1 1,1-1 24,4-1 1,4-6 0,0 3 0,1-1 0,4-2 0,1-2 0,-30 10 0,0 0 0,-1 0 0,0 0 0,30-13 0,-2 0 0,1-1 0,1 1 0,-2 2 0,-4 0 0,-2 1 13,-2 0 1,2 3 0,-3 1-1,2 0 1,-1-1 0,0 2-1,1 0 1,-1 1 0,1-1-1,-2 1 1,-5 1 0,-7 1-1,-6 4 1,-2 2 0,-4 2-1,-1 2-76,-5 3 1,-1 0 0,-4 2-1,2 0 1,-2 0 0,-1 0-1,-1 2 1,-1 0 0,1 3-1,-1 2 1,2 2 48,3 1 0,2 2 0,5-1 0</inkml:trace>
  <inkml:trace contextRef="#ctx0" brushRef="#br0" timeOffset="10">11409 9141 7972,'0'8'-197,"-1"-2"1,-2 1 0,-1-1 0,2 3 0,0 2 0,2 0 178,0 1 1,0 0 0,0-1-1,0 2 1,0 1 0,0 3-1,0 0 1,2 1 0,0-1-1,2 1 1,-1-1 0,-1 1 0,1-1-1,2-1 1,0-1 0,2-2 8,-1-2 0,-2 0 0,4-4 1,1-3-1,1-3 0,2-2 0,-1-3 1,1-3-1,0-5 0,-2-2 0,-1-3 1,-1-1-1,1-3-3,1-1 1,-2-1 0,0 0 0,0-1 0,-1 1-1,0 0 1,-1 0 0,-1-1 0,1 2 0,-4 3-1,1 4 1,-1 2 54,2 1 1,0 7 0,-4 5 0,0 6 0,0 6-1,0 2 1,0 3 0,0 1 0,0 3 0,0 1-1,0 1 1,0 0 0,0 0 0,0 1-28,0-1 1,0-4 0,0 1 0,0-1 0,0 0 0,1 0 0,2-3 0,2-3-1,0-2 1,2-5 0,-2 1 0,1-2 0,1 0-1,2-3 0,-3 0 0,1-4 0,-1-1 0,1-5 1,0-3-1,1 0 0,-1-2 0,-1-1 0,-1-2 1,2 2-1,-2 0 0,1 0-37,1-2 0,-3-3 0,2 2 0,1 0 0,-2-1 0,1 1 0,-1-1 0,1 1 0,-3 0 0,1 3 0,0 1 0,-1 2 23,-2-1 0,-1 7 0,0 5 1,0 6-1,0 5 0,0 0 1,0 2-1,0 1 0,0 2 1,0-2-1,0-1 0,0-1 8,0-1 1,0 1 0,1 0-1,2-1 1,1 1 0,0-2-1,0-1 1,1-2 0,0-1-1,1-1 1,1 1 0,2-4-14,1-1 1,1-2 0,-2-3 0,-3-3-1,1-4 1,-2 0 0,1-1 0,-1 0-1,2 1 1,-2-1 0,1 0 0,0 1-1,-1-1 1,-1-1 0,1-1-17,3-2 1,-3 1 0,0 3-1,-1 1 1,0-1 0,0 0-1,-1 3 21,1 6 1,0 0 0,-4 11 0,0 1 0,0 1 0,0 2 0,0-1-1,0 1 1,0 0 0,0-1 0,0 1 0,0 0 0,0-1 0,0 1 0,0-1-32,0 1 0,4 4 1,0-1-1,0-1 0,0-1 1,0-1-1,-1-2 0,1-1 1,2-1-1,0 1 0,3 0-411,1-1 1,-2-3 439,0-5 0,0 0 0,3 0 0</inkml:trace>
  <inkml:trace contextRef="#ctx0" brushRef="#br0" timeOffset="11">12212 9164 7816,'0'8'-147,"0"0"1,1 1-1,1 1 84,2 2 1,0 0 0,-4-1-1,0 1 1,0 0 0,1-1-1,2 1 1,1-1 0,0 1-1,1-2 1,3-2 42,2-4 1,-2-3 0,0-2-1,1-3 1,0-4 0,0-3-1,-2-3 1,3-2 0,0 2-1,1 1 1,0 1 0,-2 1-1,-1 0 68,1 4 0,-4 3 0,-1 8 0,-3 3 0,-1 4 0,0 2 0,0 1 0,0 3 0,0-1 0,0 1 0,0-3 0,0-1-38,0-1 1,1-2 0,2-5 0,2-7 0,1-10-1,4-3 1,0-3 0,2 0 0,-1-3 0,1-1-19,-1-1 0,1 5 0,0 2 0,-2 3 0,-2 1 0,-3 2 0,-1 4 0,0 6 0,-2 7 1,0 6-1,-2 4 0,0 1 12,0 3 1,0-3 0,0 0-1,0-1 1,0-2 0,1 1-1,1-1 1,4 0 0,0-2-1,3-3 1,0-1 0,0-3-1,-1 0-61,1-4 1,-3 3-1,2-1 1,1-1-1,2-2 1,0-1-1,1 0 1,-1 0-1,1 0 1,0 0-1,-1 0 1,1-1-1,0-4 57,-1-7 0,6-5 0,1-6 0</inkml:trace>
  <inkml:trace contextRef="#ctx0" brushRef="#br0" timeOffset="12">12909 8664 7890,'-7'0'-17,"0"2"0,2 2 0,2 3 1,2 4-1,1 2 0,0 2 0,0 4 1,0 5-1,0 2 0,0 2 0,0 2-54,0 2 0,0 2 1,1 0-1,2 1 0,1 0 1,-2-1-1,0-3 1,-2-4-1,0-2 0,0-2 1,0-1-1,0-2 0,0-1 1,1-3-1,2-1 60,0-2 1,1-2-1,-2-1 1,2 0-1,3-4 1,4-1 0,0-2-1,1-2 1,-1-1-1,1 0 1,0 0-1,1 0 1,1 0 0,1 0 30,0 0 0,-1 0 0,0 0 0,2 1 0,-2 2 0,-1 2 0,-2 0 1,0 2-1,-2-2 0,-3 1 0,-1 1 0,-2 2 0,-2 1 0,-2 2-11,-3-1 1,-2-3 0,-7 0 0,-2 1-1,-1 1 1,-2 1 0,-3-2 0,-1-3 0,-1 1-1,1-2 1,1 0 0,3-2 0,0-2 0,0-1-146,-3 0 1,4 0 0,3-1 0,6-3 0,8-4 0,7-2 135,3-2 0,7-5 0,1-1 0</inkml:trace>
  <inkml:trace contextRef="#ctx0" brushRef="#br0" timeOffset="13">13247 9432 7733,'19'8'0,"0"-2"-77,2-1 1,0-1 0,-1-4 0,0 0 0,-1 0-1,2 0 1,0-1 0,0-2 0,0-2 0,1-1 0,-1-5-1,-1-2 1,-1-3 0,-3-1 0,-1-1 97,-2 0 1,-3 0 0,-1-3-1,-3 3 1,0 1 0,-4 3-1,-2 1 1,-4 3 0,-4 0-1,-2 4 1,-1 1 0,-1 2 0,0 2-1,1 2 1,-1 2-23,0 1 1,1 9-1,0-2 1,2 4-1,2 0 1,-1 2-1,1 1 1,2 3-1,1-1 1,0 1-1,1-2 1,-1 1-1,0-1 1,1-1-40,2-1 0,1 2 1,0-3-1,0-2 1,1-1-1,2-1 1,2-2-1,1-2 0,4-3 1,0-1-1,1 0 1,1-3-1,0-4 1,-1-4 10,1-4 0,0-6 0,1-1 0,1-2 0,1-2 0,-1-3 0,1-1 0,-1-1 0,1 0 0,0 1 0,-2 2 0,-2 0 0,1 2 0,-2 3 0,-2 4 103,-4 2 0,1 7 0,-1 6 1,-2 7-1,0 5 0,-2 3 1,0 3-1,0 2 0,0-1 0,1 0 1,2 1-1,0-2-59,0-1 0,-2 2 1,1-4-1,0 0 0,2-2 1,-1-2-1,-1 1 1,2-2-1,3-3-30,-1-7 0,1-9 0,-5-7 1,2 1-1,-1-2 0,-1-3 1,1 0-1,1-1 0,-2 2 1,-1-1-1,-1 1 0,0 1 1,0 1-1,0 2 44,0-2 1,0 8 0,0-3 0,0 2 0,2 1 0,2 1-1,3 4 1,4 3 0,0 1 0,2 0 0,2 0-153,0 0 0,6 1 0,-2 2 0,3 0 0,1 0 0,2-2 1,1-2-1,1-2 0,0-2 123,1-1 0,-3-2 0,3-4 0</inkml:trace>
  <inkml:trace contextRef="#ctx0" brushRef="#br0" timeOffset="14">14258 9130 7972,'12'-7'-80,"0"-2"0,-1 4 1,1 0-1,-2-2 0,-2 1 1,-5-2-1,-6 0 1,-5 2-1,-2 1 0,-2 2 1,-1 2-1,-1 1 87,-1 0 1,-2 4 0,3 1-1,-3 1 1,0 5 0,0 2-1,2 2 1,-1-1 0,1-1-1,1-1 1,2 1 0,3 1-1,2 1 1,2 0 0,3-2-48,0-2 1,8 5-1,3-2 1,5-2-1,5-3 1,3 0-1,1 1 1,1 2-1,0-1 1,2 0-1,0-2 1,-3-2-1,-2 2 1,-2 2-1,-1-1 67,-2-2 1,-5 2-1,-3-2 1,-4 2-1,-4 1 1,-4-2-1,-4-2 1,-3 3-1,-5-1 1,-4 1-1,-5 0 1,-3 3-1,-2 0 1,-4 1-1,-2 1 299,-3 0-326,-5 6 0,-2-3 0,-7 5 0</inkml:trace>
  <inkml:trace contextRef="#ctx0" brushRef="#br0" timeOffset="15">3128 13805 7854,'0'11'-54,"0"-3"48,0 0 0,-1-5 0,-3 0 0,-3-1 0,-4-2 1,0 0-1,-1 0 0,0 0 0,1 0 0,0-2 1,2 0 5,2-2 0,-1-1 0,-4 2 0,2-2 0,1 0 0,1 0 0,0 1 0,1 0 0,-1-1 1,-1 0-1,-2-2 0,0 2 0,-1 0-18,1 2 0,-1 2 1,0 0-1,1-2 1,-1-1-1,0 0 1,1 0-1,-1 1 1,0 0-1,1 2 1,-1 1-1,1 0-5,-1 0 1,4 0 0,0 0 0,-1 0-1,-1 1 1,0 3 20,2 4 0,3 2 1,5 2-1,0-1 0,0 1 1,0-1-1,0 1 0,0 0 1,0 1-1,0 1 0,0 3 1,0 1-1,0 1 1,0 1-6,0-1 0,0 0 0,0 5 1,0-1-1,0 0 0,0 0 1,0 1-1,0-1 0,0-1 1,0-1-1,0-2 0,0 3 1,0 2-1,0 5 0,0-1-18,0 1 1,4 4-1,0 1 1,-1 5-1,1 1 1,1 1-1,2 0 1,1 3-1,-1 2 1,1 0-1,1 1 1,0-2-1,0-1 1,-1-2-1,0 2-1,-2 2 0,3-4 1,-3 1-1,-1 0 1,0-1-1,-1 1 1,0 1-1,-1 1 1,0 2-1,0-2 1,-1-1-1,2-2 1,0 2-1,0 1-224,0 2 254,0-6 1,-1 5 0,3-4 0,-1 3 0,0 1 0,-1-2 0,0-3 0,1 0 0,0 1 0,0-1 0,-1-2 0,0-4 0,0-2 0,-2 0 33,0-2 1,2 1 0,0-5 0,-2-1-1,-1-3 1,-1-2 0,0-2 0,0 2 0,0 0-1,0-1 1,0-2 0,0-1 0,0-3 0,0-1-1,-1-1 102,-3 0 0,3-5 0,-4 0 0,1-1 0,-1 1 0,0 2-116,-1 1 0,-1-2 1,3 0-1,1 1 1,3 0-37,4-2 0,-3 0 0,5-5 0,-1 2 0,2-1 0,4-1 1,0 1-1,1 1 0,0-1 0,-1-2 0,1-1 0,0 0-5,-1 0 0,1 0 1,-1 0-1,1 0 1,1 0-1,1 0 1,2 0-1,-2 0 0,-1 0 1,-2 0-1,1 0 1,0 0-1,-1 0-74,1 0 0,0 4 0,-1 0 0,1-2 0,0-1 1,-1-1-1,1 0 0,-2-1 0,-1-1 91,-1-2 0,-5-11 0,2 3 0</inkml:trace>
  <inkml:trace contextRef="#ctx0" brushRef="#br0" timeOffset="16">1803 15200 7854,'-8'-3'5,"0"-1"1,2-1 0,-3 2 0,1-1-1,0 0 1,0 0 0,1 0-61,-2 2 1,3 6 0,4 3 0,4 4 0,6 2 0,3 1 0,0 3 0,2 1 0,1 1-1,3 1 1,0-2 0,1 0 0,-1-1 0,1 1 0,-1-2 0,1 1 42,0-2 1,-4-4-1,2-2 1,-4-2 0,0-2-1,-2-4 1,-1-5 0,-2-6-1,-2-6 1,-2-3-1,-1-6 1,1-4 0,1-6 39,-2-4 1,0-1 0,-2-4 0,1 1-1,2 1 1,0-1 0,1 1 0,0 0-1,1 3 1,0 6 0,1 3 0,-2 4-1,-1 3 1,3 4 0,-1 3 0,1 4-112,1 5 1,0 2 0,5 5-1,0 0 1,-1 1 0,1 3 82,0 3 0,4 4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7:02.10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23376 4652 6303,'-7'0'123,"-1"0"0,-1 0 0,0-1 1,0-2-1,1-1 0,-1 2-140,-1 0 1,-2 2 0,2 2 0,1 0 0,1 2 0,0 0 0,0 0 0,1 1 0,-1 2 0,0 2-1,0 1 1,-1 2 0,-1-1 0,-2 1 0,1 1 0,0 1-15,4 1 0,-4 5 0,3-3 0,-1-1 0,0 3 0,2-3 1,-1 2-1,0-1 0,2 0 0,1-3 0,1 0 0,0 1 1,0 0-1,0-1 0,0-1 0,0-1 35,2 0 1,0-1 0,2 1 0,-1-1-1,-2 1 1,0 0 0,0-1 0,2 1 0,1 0-1,0-1 1,0 1 0,1 1 0,2 1 0,0 1-1,1 0-6,2-2 1,-4-2 0,6 1 0,1-2 0,0-1 0,1-1 0,1 1 0,2 1 0,-1 2 0,3-2 0,-1-1 0,3-1 0,1 0 0,2 0 0,1-2 2,-1-1 1,2 0 0,-3-2 0,3 1 0,1-1 0,0-2 0,-1-1 0,-1-1 0,-2-2 0,2-2-1,0-2 1,-1-2 0,-1 0 0,-1 0 0,-2 1 2,1-1 1,3-2-1,-5-3 1,-1-2-1,-1 2 1,0 1 0,1 0-1,2-1 1,-2-2-1,-1 1 1,-3-1 0,-1-1-1,-1-1 1,0-1-1,0 0 17,-1-1 1,-4 2 0,1-3 0,-2 2 0,1-2 0,1-1 0,-1-1 0,-2 0 0,-1 0 0,0-1 0,0 1 0,0 1 0,-1 1 0,-2 3 0,-1 0 11,1 0 0,1 0 1,-1-1-1,-2 2 1,0 1-1,-2 1 1,2-1-1,-1 1 0,-1-1 1,0 2-1,-1 1 1,0 0-1,-1-1 1,-1-1-1,-2 0-33,0 2 0,1 6 1,-2-1-1,-1 0 1,-3 0-1,0 2 1,-1 1-1,1 2 1,-1 2-1,0 1 1,-1 0-1,-1 1 1,1 3-1,0 4-35,0 2 1,-3-2 0,3 1 0,-2 3 0,1 2 0,2 0 0,1 0 0,1 2 0,1 2 0,-1 0 0,2-1 0,2 0 0,3 1 0,3 1 0,1 0-461,2 2 0,2 1 495,1 1 0,0 1 0,0-1 0</inkml:trace>
  <inkml:trace contextRef="#ctx0" brushRef="#br0" timeOffset="1">23411 5489 8310,'7'12'-182,"-3"0"1,1-5 0,-1 1 0,-2 1 0,0 2 0,-2 0 0,0 1 0,0-1 0,0 1 0,0 0 179,0-1 0,0 2 1,0 1-1,0 2 0,0-2 1,0 0-1,0 1 0,0 0 1,0 1-1,0 0 0,0 2 1,0 2-1,0-2 0,0 0 1,0 0-1,0 3 3,0 1 0,0-3 0,0 1 0,0 0 0,0 1 0,0 0 1,0-2-1,0 0 0,0 1 0,0-1 0,0 2 0,-2-1 1,0 1-1,-4-1-9,0 0 0,2-2 0,-2 2 0,-1 0 0,2 1 0,-1-2 0,-1-2 0,-1-1 0,2-1 0,1 1 0,1-1 1,0 1-1,1-2-85,2-1 0,1-5 1,1-2 92,3-1 0,3-1 0,4-4 0</inkml:trace>
  <inkml:trace contextRef="#ctx0" brushRef="#br0" timeOffset="2">23214 6222 8310,'-7'5'-556,"1"-3"1,3 3 546,-1 0 0,0-3 0,4 6 0,0 1 0,0 2 0,2 0 0,0 1 0,2-1 0,0 1 0,0 0 0,1-1 0,0 1 0,2 0 0,-2-1 0,1 1 0,-1 0 9,1-1 0,3 1 1,-3-1-1,2 0 0,0-2 1,1-3-1,1-1 1,2-2-1,-2-3 0,-1-4 1,-1-2 12,1-1 0,-3-3 0,2 1 0,0-4 0,-1-3 0,1 2 0,0 1 0,0 2 0,-2-1 0,1 0 0,-2 1 0,1-1 0,-1 0 0,2 1-57,-1-1 0,-3 4 0,1 1 0,-2-1 0,1 0 0,1 0 0,0 1 0,1 0 44,3 3 0,-3 3 0,0 1 0</inkml:trace>
  <inkml:trace contextRef="#ctx0" brushRef="#br0" timeOffset="3">23528 6617 8131,'0'-11'-211,"-2"-1"1,0 1 0,-3 0-1,-2 2 1,-2 3 0,0-1 373,1 1-163,-2 3 0,5-3 1,-4 3-1,1-1 1,-1 0-1,-1 1 1,-2-1-1,0 1 0,1 1 1,-1-1-1,0-1 1,1 1-1,-1 2 1,-1 1-1,-1 0 1,-2 1-37,2 3 0,1-1 0,0 5 0,-1-1 0,-1 1 1,-1 0-1,-1 1 0,-1 1 0,-1 2 0,1 0 1,0-1-1,0 2 0,-2 1 0,1 2 0,1-2 17,1-1 0,-2-1 0,2 1 1,0 1-1,0 1 0,2 1 0,-1-1 1,1 1-1,0-1 0,3 1 0,0 1 1,0-1-1,1 1 0,-1-3 0,0-1 42,1-1 1,0 3 0,2 1 0,3-2 0,1-1-1,2-1 1,2-1 0,1 1 0,1 0 0,2-1 0,2 1-9,1 0 0,-2-1 1,4 1-1,1-1 1,0 1-1,0 1 1,-1 1-1,1 2 1,1-2-1,1-1 1,-2-2-1,-2 2 1,2 2-1,2 0-14,0-1 0,1-1 0,0 0 0,-1 1 0,1 2 0,1-2 0,1-1 0,2-1 0,-1-1 1,1 0-1,0-2 0,3-2 0,0 2 0,0 2 0,1-1-1,0-2 0,-2 2 0,1-3 1,-1 0-1,-2 0 0,2-1 1,-1 0-1,1-1 0,-1-1 0,0-1 1,-2 1-1,1-1 0,-1-2 1,1-1 2,1 0 0,-3 0 0,4-1 0,-1-2 0,-2-2 0,1-1 0,-1-3 0,1-2 0,-1 0 0,2-1 0,0 0 0,0 1 0,-2-1 0,1 1 0,-1-2-17,0-3 0,-1 3 1,0-4-1,2 2 1,-1-2-1,1 0 1,-1 1-1,-1 0 1,-1 0-1,-1 0 1,-1-2-1,1-2 1,-2 1-1,-1-1 10,-1 0 1,-4 2-1,3-2 1,-2 1 0,-3 0-1,0 0 1,-2 1 0,0 0-1,0-1 1,0-1 0,-2 1-1,0-2 1,-2 1-1,0-1 1,0 2 42,0-2 0,-4 0 0,3 1 0,0 0 0,-1 1 0,-1 0 0,-2-1 0,-1 1 0,-2 1 0,1 2 0,-1 2 0,-1 0 0,-1-2 0,-2 2 5,2 1 1,-3 1-1,0 1 1,-1-1 0,-1 2-1,1 1 1,1 2 0,2 1-1,-1 1 1,2 0-1,0 2 1,-1 2 0,0 1-1,1 0-98,1 0 1,0 5-1,0 3 1,0 2-1,3 2 1,-1 0-1,1 3 54,-2 0 0,-4 6 0,-3-3 0</inkml:trace>
  <inkml:trace contextRef="#ctx0" brushRef="#br0" timeOffset="4">23341 5036 7038,'0'-12'-28,"2"4"1,0 1 0,4-2-1,-1-2 1,1 0 0,-1-1-1,2 0 1,-2 1 0,0-1 30,-2 1 1,2-1 0,0 0 0,0 1 0,0-1-1,-1 0 1,0 1 0,0-1 0,0 2 0,0 1 0,0 1-1,0 0-28,1 2 0,-4 2 1,4 8-1,-1 3 0,0 4 1,-2 0-1,0 1 1,-2 0-1,0 1 0,0 1 1,0 1 1,0 6 0,0-3 0,0 2 0,0-1-1,0 2 1,1 2 0,2 3 0,1 1 0,-2-1 0,1 0-1,-1-2 1,3 1 0,1-3 23,-1 0 0,4 0 0,-3 1 0</inkml:trace>
  <inkml:trace contextRef="#ctx0" brushRef="#br0" timeOffset="5">23121 6780 7324,'5'-7'-428,"2"0"439,4 2-33,-5 1 0,5 4 1,-4 0-1,4 0 1,0 0-1,1 0 1,0 1-1,-1 2 1,1 2-1,-1 2 1,1 0-1,0 1 1,-1 0-28,1 1 1,-2 1 0,-1 2 0,-2-1 0,-2 1 0,-2 0 0,-2-1 0,-1 1 0,0 0 0,0-1 0,0 1 0,0 0 42,0-1 1,-4-3-1,-1 0 1,-2 1-1,-2 1 1,0 2 0,0-2-1,3-1 1,-1-3 137,1 0 1,5 1-1,1-3-86,6-1 0,0-2 0,2-1 0,1 0 0,2 0 0,0 0 0,1 0 0,-1 0 1,2 0-1,2 0 0,0 0 0,1 0 0,-1 0 0,1 0 0,-2 0-116,-1 0 1,2 0-1,1 0 1,-2 0 0,-1 0-1,-1 0 70,-1 0 0,1-5 0,-1-1 0</inkml:trace>
  <inkml:trace contextRef="#ctx0" brushRef="#br0" timeOffset="6">22132 4268 8136,'12'-11'-150,"-6"3"1,-1 1-1,-1 1 1,1 1-1,0-2 1,2 1-1,-2-3 1,2-2-1,-2 0 181,0-1 1,-3 6-1,-5 2 1,-5 3 0,-3 1-1,1 1-24,2 3 0,5-3 1,6 3-1,5-2 0,2 1 1,2 1-1,0-1 1,1-1-1,1 1-29,1 1 0,6 3 0,-3-2 1,2 1-1,-1 0 0,2 1 0,1 2 1,1 1-1,0 2 0,0-1 0,-1 1 1,-1-1-1,-3 0 0,0-1 2,0 2 1,-4-7 0,2 7 0,-3-3 0,0-2-1,1 0 1,2-1 0,-2-1 0,-1 1 0,-3-2 0,-1-1-1,-1 1 1,1-1-487,1-2 506,-3 4 0,-2-9 0,-5 3 0</inkml:trace>
  <inkml:trace contextRef="#ctx0" brushRef="#br0" timeOffset="7">22737 4164 8136,'-7'0'-172,"1"0"1,2 0 0,-4 0 0,-1 1 0,0 1 56,1 2 122,1 0 1,0-3 0,5 3 0,4 4 0,6 1-1,1 0-40,-1-1 1,1-4 0,-4 4-1,1 1 1,3 0 0,0 0 0,0-2-1,-2 3 1,-1 0 0,1 1 0,2 1-1,0 0 1,0-1 19,-1 1 0,-6-4 0,4 0 0,-3 1 0,1 1 1,-1 2-1,-2-1 0,-2 1 0,-3-2 0,-2-1 1,-2-2-1,0-1 59,-1 1 1,-1-5 0,-2 3 0,0-1 0,1 1 0,-1 1 0,0-1 0,1-3 0,-1 0 0,1-2 0,0 1-1,2 1-361,1 2 315,1 0 0,-5 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7:02.112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2989 5850 8156,'0'-12'-358,"0"5"0,-1 0 310,-3 2 0,2 0 0,-1 1 0,1-4 0,2 0 0,0 4 31,0 8 1,0 2 0,0 1 0,0 2 0,0 2 0,2 0-1,0 1 1,3 0 0,1-1 4,-1 1 1,2-1-1,-1 1 1,0 0 0,3-1-1,1 0 1,2-4-1,-2-1 1,-1-3 0,-1 1 22,1-1 0,2-2 0,0-1 0,1 0 0,-1 0 0,1 0 0,0 0 1,1 0-1,1 0 0,1-1 0,1-2 0,-1-1 0,2 1 0,1-1 0,3 0-3,1 1 0,0-2 1,-1 1-1,-2 2 1,2-1-1,2 0 1,3 0-1,1 0 1,-1 2-1,-2 1 1,0 0-1,-3 0 1,1 0-1,-1 0 1,1 0-10,-1 0 1,-1 0 0,2 1-1,0 2 1,0 0 0,3 0 0,-1-2-1,2-1 1,1 0 0,4 0 0,3 0-1,0 0 1,-1 0 0,1-1-1,2-2 3,0 0 0,0-5 0,-1 3 0,0-1 0,0 0 1,0 1-1,0-2 0,0 2 0,0 0 0,-2 1 1,-2 0-1,-2 0 0,-1 2 0,2 1 0,0 1 1,-2 0-1,-3 0 1,0-2-1,4 0 1,-1-2-1,1 1 1,-2 2-1,0 1 1,0 0-1,0 0 1,0 0-1,0 0 1,-1 0-1,-2 0-15,-5 0 1,3 0 0,-4 0-1,1 0 1,0 0 0,-3 0-1,-1 0 1,-1 0 0,1 0-1,3 0 1,0 0 0,-1 0-1,-1 0 1,1 0 6,1 0 1,0 0 0,2 0 0,0 0 0,-1 0 0,1 0 0,-1 0 0,2 0 0,1 0 0,0-1 0,-2-2 0,0-1 0,-1 2 0,0 0 0,1 2 6,0 0 0,-1 0 1,0 0-1,0-1 0,1-2 1,-2 0-1,0 0 0,0 2 1,1-1-1,1 0 0,-1-2 1,0 1-1,0 1 0,-3-1 1,1-1-11,3 2 1,-4 0 0,1 2-1,-1 0 1,0 0 0,1 0 0,1 0-1,-1 0 1,0 0 0,-2 0 0,1 0-1,1 0 1,0 0 0,-1 0 9,-1 0 1,1 0 0,0 0 0,-1 0 0,1 0 0,-1 0 0,1 0 0,-1 0 0,1 0 0,-1 0 0,1 0 0,-1 0 0,0 0 0,-2 0 0,-2 0 10,1 0 1,3 0 0,1 0 0,-2 0 0,-1 0 0,-1 0 0,1 0 0,1 0 0,1 0 0,-1 0 0,-1 0 0,-1 0 0,1 0 0,1 0-1,2 0-18,-2 0 1,0 0 0,0 0 0,2 0 0,-1 0 0,1 0 0,-1 0 0,1 0 0,-1 0 0,1 0 0,-1 0 0,1 0 0,-1 0 0,1 0-4,1 0 0,-3 0 0,4 0 0,-1 2 0,-2 0 1,1 2-1,-1-1 0,1-2 0,1 0 0,1 2 0,1 1 1,0-2-1,1 1 0,-1 0-27,1 0 35,-1 1 0,4-4 1,-1 2-1,-1 0 1,-2 2-1,1-1 1,-1-2-1,-1-1 1,-1 0-1,-2 0 1,1 0-1,1 0 0,0 0 1,-1 0 5,-1 0 0,-3 0 0,0 0 0,1 0 0,3 0 0,3 0 0,2 0 0,-2 0 1,-4 0-1,-2 0 0,-1 0 0,0 0 4,-1 0 1,1-1 0,0-2 0,-1-1 0,1 2-1,-1 0 1,0 1 0,-2-2 0,-1-2 48,1-1 1,-4-2 0,-1-4 0,-3 1 0,-1-1 0,0 0 0,0 1-44,0-1 0,0 1 1,0-1-1,0 0 0,0 1 1,0-1-1,0 0 1,0 1-1,0-1 0,0 1 1,0-1-4,0 0 0,4 1 0,0-1 0,-2 0 1,0 1-1,-2-1 0,0 1 0,0-1 1,1 2-1,1 1-53,2 1-130,0 5 1,-4-5 170,0 8 0,-5 3 0,-1 9 0</inkml:trace>
  <inkml:trace contextRef="#ctx0" brushRef="#br0" timeOffset="1">2175 733 5734,'8'0'0,"-1"0"0,2 0 0,-3 0 0,-3 0 0,-6 1 0,-5 2 0,-1 2 0,0 0 0,2 1 0,2 1 0,1 2 0,0 1 0,0 2 0,2-1 0,1 1 0,1 0 0,1-1 0,3 0 0,2-2 0,2-3 0,0-1 0,1-2 0,1-2 0,2-2 0,-1-3 0,1-4 0,-4-2 0,-2-2 0,-1 1 0,-2-1 0,-2 0 0,-1 1 0,0-1 0,-1 1 0,-3-1 0,-4 2 0,-2 1 0,-2 1 0,1 5 0,-1-2 0,0 5 0,1 0 0,-1 0 0,1 0 0,-1 0 0,0 1 0,2 3 0,1 3 0,1-1 0,0 4 0,-3-3 0</inkml:trace>
  <inkml:trace contextRef="#ctx0" brushRef="#br0" timeOffset="2">1907 1372 5734,'-11'0'0,"3"0"0,0 0 0,0 2 0,2 2 0,2 3 0,3 0 0,1 0 0,0 3 0,1 0 0,3 0 0,4-2 0,2-4 0,2-3 0,-5-1 0,1-1 0,0-3 0,-2-4 0,-2-2 0,-2-2 0,-4 6 0,0 3 0,-2 6 0,1 5 0,2 2 0,1 1 0</inkml:trace>
  <inkml:trace contextRef="#ctx0" brushRef="#br0" timeOffset="3">2826 1512 7931,'-12'6'-178,"5"1"1,-1-5 0,-1 2 0,-1-1 0,-1-1 0,2 1 0,1 2 0,-1 2 176,-1 2 0,5-4 0,5-1 0,6-4 0,5-4 0,0-4 0,1-1 0,0 0 0,-2 1 0,-1-1 0,-1-1 1,-1-2 7,0 1 0,2 3 1,-5 0-1,-2-1 0,-2 0 1,-3 1-1,-5 4 0,-3 4-210,0 4 1,-5 4 0,0 6 202,-3 2 0,0-1 0,-4-3 0</inkml:trace>
  <inkml:trace contextRef="#ctx0" brushRef="#br0" timeOffset="4">2338 2128 8069,'1'12'0,"2"0"0,2-2-206,1-2 0,-2 1 1,2-4-1,1 0 0,-2-1 1,0-5-1,-2-6 1,-2-3 302,-1-2 0,0 1 0,0-1 0,0 0 1,0 1-1,-1-1 0,-2 0 0,-2 2 1,0 1-1,-2 3-138,1 0 0,-2 4 0,-3 6 0,-1 3 1,0 4-1,2 0 0,1 2 0,3 2 1,-1 0-1,2-1 41,0-1 0,6-1 0,5-1 0</inkml:trace>
  <inkml:trace contextRef="#ctx0" brushRef="#br1" timeOffset="5">4954 512 9465,'-11'0'-84,"4"0"0,-3 0 1,2 0-1,-1 1 0,0 2 1,3 2-1,-1 1 0,1 2 1,-2 0-1,0-1 0,2 3 1,-1 1 78,1 5 0,3-3 1,-1 3-1,3 0 1,1-1-1,0 0 0,0-2 1,0-2-1,0 1 1,0-1-1,1 0 1,3-3 70,4-5 0,2-5 1,1-3-1,-2-2 1,-2-2-1,1-2 0,0-4 1,-2 0-1,1 1 1,-2 1-1,0 1 0,-2 0 1,-2 1-88,-1-1 1,-1 2 0,-3 2 0,-4 4 0,-2 3 0,-2 2 0,1 3 0,-2 5 0,-2 4 0,0 3 0,1-2 135,1-1-89,1-2 1,2 1-1,1 0-24,1-1 1,0 6-1,-3 1 1</inkml:trace>
  <inkml:trace contextRef="#ctx0" brushRef="#br1" timeOffset="6">4826 1244 9878,'12'12'-416,"-4"-4"1,0-2 0,-1-2 0,0-5 0,-2-6 418,0-3 1,-4-2 0,3 1 0,-1-1 0,-1 1 0,2-1 0,0 0 0,0 1 0,0-1 0,0 0 0,0 1 0,0-1 0,-2 0-11,0 1 0,-4 1 0,-2 2 1,-3 5-1,-4 6 0,0 5 0,-2 3 1,-2 3-1,0 3 0,-1 0 0,1 1 1,-1-1-53,2 0 0,1-1 0,2-1 0,-1 0 0,0-1 1,2-1 90,2-1 1,-2 0 0,4-1 0</inkml:trace>
  <inkml:trace contextRef="#ctx0" brushRef="#br0" timeOffset="7">4245 1651 8182,'-12'0'0,"1"0"0,-1 0-177,0 0 1,5 0 0,-1 0 0,-1 0 0,-1 2 0,-2 0 0,2 4 0,1-1 0,2 1 0,2 1 176,2 2 1,2-3 0,1 2-1,0 1 1,0 1 0,0 2-1,0 0 1,1-1 0,3 1 0,3-1-1,0 0 1,1-2 0,1-3-1,2-1-6,0-2 1,1-2 0,-1-1-1,1 0 1,0 0 0,-1 0-1,0-1 1,-2-2 0,-2-2-1,3 0-12,0 0-15,-4 1 0,-1 5 0,-6 2 0,-1 2 0,-2 2 0,0 0 1,0 1-1,-1 0 33,-2 1 0,0 1 0,-5 2 0</inkml:trace>
  <inkml:trace contextRef="#ctx0" brushRef="#br0" timeOffset="8">5106 2117 8294,'0'11'-184,"0"1"1,-2-2 0,0-1-1,-3-2 1,-1-1 0,1-2 223,3-3 1,0 1-1,4-10 1,0-1 0,3-1-1,2-2 1,1-1 0,-1-1-1,0-2 1,-1 2 0,1 0-1,0 0 1,1-2 0,-1 2-56,-2 1 1,-1 1 0,-3 2 0,2 1-1,0 1 1,-1 0 0,-5 3 0,-3 5-1,-2 5 1,0 3 0,-1 0 0,-1 1-763,-2 1 1,1-2 776,-1 0 0,-5 0 0,-1 3 0</inkml:trace>
  <inkml:trace contextRef="#ctx0" brushRef="#br1" timeOffset="9">2245 244 19450,'-18'8'0,"2"0"-29,3 1 0,-2 0 0,-1 1 1,1 1-1,-1 1 0,1 1 0,-1 0 1,1-1-1,-1 1 0,2 1 0,0 2 1,-1-2-1,0 0-17,1 1 1,-3-2-1,0 3 1,0-2 0,-1 0-1,1 2 1,-1-1-1,1 2 1,-1 1 0,2 2-1,-2-1 1,-1 2-1,0 1 1,-2 2 0,1 2-1,-2 1 1,2 0 0,1 0-132,1 1 1,2 4 0,-2-1 0,1 1 0,3 1 0,1-4 0,3 1 0,1 0 0,2 2 0,1 0 0,1 1 0,-2-2 0,2 1 0,0 2 69,2 0 1,2 0 0,1-2 0,0-1 0,0 2 0,0 0 0,0 2 0,1-1 0,2-2 0,2-1 0,0 1 0,2 2 0,-1 0 0,3-3 0,2-3 30,0 0 1,1-2-1,1 5 1,1 2-1,2-1 1,-1 0-1,1-1 1,0 2-1,2 0 1,3 1-1,0-2 1,0-1 0,-2 0-1,2-1 1,2-2 11,4 1 1,-2-5 0,2 3 0,-1-2 0,-1-2 0,4 0 0,-1 1 0,1-2 0,-4-2 0,1-2 0,0-1 0,3-1 0,-1-1 0,0 1 33,-2-2 1,4-2 0,0-3 0,1-2 0,0 1 0,0 0 0,0-2 0,-1-1-1,-1-2 1,0-2 0,0 1 0,0 0 0,-1 2 0,-2-1-993,-1-2 922,-2-1 1,0-1 0,0-2 0,1-1 0,-1 0-1,0-1 1,2-3 0,1-3 0,1-3 0,-1-3-1,-2-1 1,-1-3 0,1-1 0,-1-3 55,0-2 0,0 2 0,-1-6 1,-1-2-1,-2-2 0,2-2 0,0-2 1,-1 2-1,-1-1 0,-1 1 0,0-3 1,1-2-1,-1 0 0,-2-1 0,-3 0 60,-2-1 0,1-1 1,-2-1-1,-2 0 1,-3 2-1,-1 2 0,0-3 1,0-3-1,0-4 1,0 0-1,-2 1 0,-1 2 1,-1 1-1,0 0 7,0-2 0,0 3 0,0-1 0,-1 4 0,-3 0 0,-3-1 0,-5 0 0,-2 2 0,-2 5 0,1 1 0,-2 2 0,-1-1 0,-2 0 0,1 0 0,0 2-22,1 1 0,-4 0 0,2 1 1,-2 2-1,-1 1 0,0 0 1,-1 1-1,0 2 0,-2 1 1,-2 2-1,-1 1 0,1 1 0,1 3 1,-2 2-17,-2 1 1,-1 4 0,0 2 0,2 2 0,1 2 0,2 4 0,0 3 0,0 6 0,1 2 0,2 3 0,-1 3 0,-1 3-1,-1 3 1,1 0 0,2-1-99,0-2 1,1-1-1,1 3 1,3-2 0,3 2-1,3 0 1,3-1 0,1 0-1,3 0 1,-1 1 62,1-1 1,3 2 0,-2-4 0</inkml:trace>
  <inkml:trace contextRef="#ctx0" brushRef="#br0" timeOffset="10">4908 128 8483,'0'-31'0,"0"0"0,-5 10 0,-2-1 0</inkml:trace>
  <inkml:trace contextRef="#ctx0" brushRef="#br0" timeOffset="11">4559 47 8483,'-25'16'-1008,"-2"4"897,3 2 0,-5 6 1,5 3-1,-2 3 0,-3 2 1,1 1-1,0 2 0,0-1 1,1-1-1,0 1 0,1 2 1,2 0 110,1 0 0,-1 0 0,2-3 0,2 3 0,0 2 0,-4 5 0,-6 6 0</inkml:trace>
  <inkml:trace contextRef="#ctx0" brushRef="#br0" timeOffset="12">3977 965 7093,'-18'47'0,"3"-1"0,2 1 0,1-1 0,1 1 0,0-1-86,4 1 1,-2-2-1,3-1 1,1-1-1,0-1 1,2 1-1,1 0 1,-1-1-1,-1 0 1,2-2-1,1-2 1,1 3-1,0 0 1,0 2 0,0-2 108,0-2 0,3 1 1,3-2-1,0 0 0,3-3 1,0-4-1,0-3 0,0-1 1,3 1-1,2-1 0,0 0 1,1 1-1,-1 1 0,3-1 1,-1-2-12,1-1 1,8-2-1,-3-1 1,0-2 0,0-1-1,1-1 1,4-2 0,1 1-1,2-3 1,0-1 0,2-1-1,2-2 1,2-1 0,1-2-1,2-1-15,-1 1 1,2-5 0,0 2 0,1-3 0,2-2 0,-2-1 0,-1-4-1,-1 0 1,1-3 0,1-1 0,2-2 0,-2 0 0,-1 1 0,-1-2 0,1-3 19,2-3 1,-1-3 0,2-1-1,-5-1 1,-1 0 0,-1-2-1,1-2 1,2-1 0,-2-1-1,-2 2 1,-4-2 0,-4 1-1,-1-4 1,0 1-1,1 1 0,0-3 0,-5 3 0,-2-4 0,-3-3 0,-2-4 1,1 1-1,-2 1 0,-3 0 0,-2-1 0,-1-3 0,0 0 1,0-2-1,-2 2 0,-1-1-4,-2 0 0,0-3 0,-1-1 0,2-1 1,-1 1-1,-2 1 0,-1 1 0,0-1 0,0 1 1,0-1-1,-1 3 0,-2-1 0,-2 1 1,-2-1 14,-2-1 0,0 2 0,0 2 0,0 4 0,-2 3 0,-4 1 0,0 1 0,-1 0 0,0 3 0,-1 4 0,-1 2 0,-2 2 0,-3 1 0,-3 1 0,0 3-30,2 1 0,-3 2 0,-2 3 0,-1 1 0,-2-1 0,-1 2 0,-2 1 0,0 2 0,-1 2 0,-2 2 0,1 2 0,0 1 0,3 0 0,-3 0-105,1 0 0,-4 0 0,1 1 0,2 2 0,1 1 0,2 0 0,2 0 0,1 1 0,0 0 107,1 0 0,-4 4 0,5-2 0</inkml:trace>
  <inkml:trace contextRef="#ctx0" brushRef="#br1" timeOffset="13">2570 733 9598,'12'4'-310,"-1"-1"0,1 0 0,0-2 0,-1-1 0,1-1 0,0-2 0,-1 0 295,1 0 0,0 2 0,-1 1 0,1-2 0,-1 0 0,1-2 0,0 1 0,1 2 0,1 1 0,1 0 0,1 0 0,1 1 0,2 2 0,2 1 0,-1 0 0,1 0-5,4-1 0,-2 5 0,4-3 1,-1 1-1,0 0 0,1-1 0,0 0 1,0-1-1,2 0 0,-1 0 0,2 0 1,-2 0-1,2 0 0,-2-2 8,1-1 1,2-1-1,-3 0 1,1 0-1,0 0 1,1 0-1,1 0 1,0 0 0,0 0-1,0 0 1,1 0-1,1 0 1,0 0-1,0 0-76,0 0 86,-4 0 1,5 0-1,-1 0 1,2 0 0,-2 0-1,0-1 1,-2-1-1,0-2 1,0 1 0,0 2-1,-2 1 1,0 0-1,-3 0 1,-1 0 7,3 0 0,-4 0 0,3 0 0,-2 0 1,-2 0-1,2 0 0,-1 0 0,1 0 1,-3 0-1,0 0 0,0 0 0,1 0 1,-1 0-1,-1-1 0,-2-2-8,2-1 0,-3 0 0,0 4 0,0-1 0,-1-2 0,0-1 0,-3 2 0,-1 1 0,-2-1 0,1 0 0,0-2 0,-1 0-113,1-1 0,-1 3 0,1-1 0,0 0 90,-1-1 1,6-2 0,1-6 0</inkml:trace>
  <inkml:trace contextRef="#ctx0" brushRef="#br0" timeOffset="14">3024 1326 8374,'0'8'-297,"1"-2"1,2 0 0,2 0 0,0 0 0,1-1 0,1 0 0,2-1 299,1 2 0,2-5 0,0 3 0,-1-3 0,1-1 0,-1-1 0,1-2 0,0-1 0,1 0 0,1 0 0,3-1 0,1-1 0,2-3 8,2-2-19,7 0 0,-3-1 1,5 1-1,1-1 1,3-1-1,2-1 1,3-2-1,2 1 1,2-2-1,1-1 1,1 0-1,1 1 1,0 1-1,0 0-9,4-2 0,-3 0 1,2-3-1,-2 1 1,-2 0-1,2-2 0,0-1 1,0 1-1,-3 1 1,0 2-1,-1-1 0,0 1 1,-1-1-1,-1 1 20,0 1 0,-2 1 0,-7 5 0,0 1 0,-4-1 0,0 1 0,-3 0 0,-3 2 0,-4 3 0,-2 1 0,-3 1 0,-1 0 0,-2 0-8,-1 1 1,0 2-1,2 1 1,-1 0-1,1 0 1,0 0-1,-1 0 5,1 0 0,0 0 0,-1 0 0</inkml:trace>
  <inkml:trace contextRef="#ctx0" brushRef="#br0" timeOffset="15">2035 1442 8430,'8'0'-1168,"0"0"1,1 0 1196,1 0 1,-2 0 0,0 0 0,-1 1 0,1 2-36,0 1 1,0 5-1,3-3 1,0 2-1,-2-1 1,-2-1-1,2-1 1,2 2 0,0-2-6,1 0 1,4 3 0,0-3 0,2 0-1,3 2 1,1-1 0,1 2 0,2 0 0,1-2-1,2 0 1,2 0 0,2 0 0,3-1 0,1 2-1,0-2 8,-2 0 1,2 0-1,3-2 1,0 1 0,0 0-1,-1-1 1,0 1 0,-1-1-1,1-1 1,2 1 0,0 1-1,0-1 1,-3-2 0,0-1 6,-3 0 0,7 0 0,0 0 0,0 0 0,-2 0 0,-2 0 0,1 1 0,1 2 0,-2 1 0,-1-1 0,-1 1 0,-1 0 0,-2 0 0,-2 1 7,-2 3 0,-1-2 0,-3 2 0,-1 1 0,0 2 1,1 0-1,-1 0 0,0-2 0,-1-2 0,-1 2 1,-3 2-1,0 0 0,-1 0 0,-1-2 0,-1-1 6,-2 1 0,0-3 1,1 1-1,1-1 1,1-1-1,-1 0 1,1-1-1,-1 0 1,1 0-1,1-1 1,-1-2-1,1-1 1,-3 0-1,-1 0-46,-1 0 0,0 1 0,-1 2 0,1 1 0,-1-2 0,1-1 29,0-1 0,-6 6 0,-1 0 0</inkml:trace>
  <inkml:trace contextRef="#ctx0" brushRef="#br0" timeOffset="16">2698 2024 8257,'12'0'-356,"-1"0"0,1 0 1,0 0-1,-1 0 316,1 0 1,0 0 0,-1 0 0,2 0 0,1 0 0,3 0 0,1 0-1,3-2 1,1 0 0,2-3 0,4-2 0,3-2 0,2-1 0,3-2 0,3 0-1,5 1 1,4-1 0,4-1 38,1-2 0,-3 1 0,3-5 0,0 1 1,0 2-1,1-2 0,-1 1 0,-2-1 0,-2 0 1,1-3-1,4-1 0,2-1 0,-1-1 0,0 1 1,0 0 0,0 0 1,0-1-1,1 1 0,-5 0 1,-2 0-1,-2-1 0,0 1 1,-2 0-1,-1-1 0,-3 3 1,-2 1-1,-4 3 1,-4 2-1,-3 1 9,-2 3 0,-5 1 0,-3 6 1,-1 1-1,-3 2 0,-1 1 0,-3 1 1,-2 3-1,-6 4 0,-3 2-20,-3 2 1,-1-4 0,2 0-1,0 1 11,0 1 0,2-4 0,1 0 0</inkml:trace>
  <inkml:trace contextRef="#ctx0" brushRef="#br0" timeOffset="17">18306 768 6038,'-2'6'-16,"-1"-2"1,-4-1-1,-1-1 1,1 2-1,-3-1 8,0-2 0,-1-1 0,0-1 53,3-3 0,3 1 0,5-5 0,2 1 1,0-1-1,3 1 0,2 2 0,2 3 1,1 0-42,2 2 1,-4 0 0,-1 0-1,2 0 1,2 0 0,0 2 0,0 1-1,-2 5-24,-2 3 1,-4-4 0,1 1-1,-3 1 1,-1 1 0,0 2-1,0 0 1,0-1 0,0 1-1,0 0 1,-1-1 0,-3 1 25,-4 0 0,-2-5 0,-2 0 0,1-2 1,-1-3-1,0 0 0,2-4 0,1 0 1,3-3-1,0-2 0,4-2 0,1-1 31,1-2 0,0 1 1,0-1-1,0 0 0,0 1 1,0-1-1,1 0 0,1 1 1,4-1-1,-1 1 1,1 0-1,-1 2 0,2 3-37,-1 1 0,-2-3 1,4 4-1,1 1 1,0 3-1,-1 4 1,-4 4-1,-3 2 1,0 2-23,3 0 1,-3-1 0,3 1 0,-2-1 0,-2 1-1,0 0 1,-2-1 0,0 1 0,-2 0 0,0-1 51,-1 1 1,2-2 0,-3-3 0,1-7 0,2-7 0,2-3 0,1-2 0,1 1-13,3-1 1,-3-1-1,4-2 1,0-4 0,2 1-1,1 2 1,-2 0-1,1 1 1,-2-1 0,0 1-1,-1 0 1,0 4-1,0 2-20,-2 0 1,3 2 0,-1 2 0,-1 4 0,-1 6 0,1 4 0,1 3 0,-2-1 0,1 1-19,1-1 0,-3-3 1,3 0-1,-1 1 0,-1 1 1,2 2-1,-1 0 1,-2-1-1,0 1 0,2-1 1,1 1 29,-2 0 0,-6-2 0,-3-2 1,-4-4-1,0-4 0,-1-3 1,0-2-1,1 0 0,-1-2 1,1 1-1,-1-3 0,0-2 0,1 0 1,-1-1-1,0 1 0,2-1 1,1 2-1,3 1 0,0 1 1,4-1-1,1-2 0,1 0 11,0-1 1,0 4 0,0 1 0,1-1 0,3 0-1,3 2 1,4 1 0,0 2 0,1 2-52,0 1 1,-5 0 0,1 0-1,0 1 1,0 3 0,-2 4 0,-1 2-1,-2 2 1,-1-1 0,1 1-1,1-1 18,-1 1 1,-2 0 0,-1-1-1,0 1 1,-1-2 0,-2-1 0,-1-1-1,0 0 1,0 0 0,-1-2-1,0 1 1,-1-2 22,-1 0 0,3-1 0,-4-4 0,1-2 0,0-1 0,3-5 0,3-3 1,2 0-1,2-1 0,2 2-11,2 2 1,0-2-1,5 2 1,0-2-1,-1-2 1,1 2-1,-1 1 1,1 1 0,0 0-1,1 0 1,1 2-1,1 1 1,1 2-1,-1 2 1,1 1-11,-2 0 0,-1 0 0,-1 0 0,-1 0 0,1 0 1,0 1-1,-2 3 0,-1 4 0,-3 2 0,0 2 0,-4-1 5,-1 1 0,-1-4 0,0 0 0,0 1 0,-1 0 0,-3-2 0,-3-1 0,-4-3 1,0 1-1,-1-1 27,0-2 0,1-1-22,-1 0 0,0 0 0,1 0 0</inkml:trace>
  <inkml:trace contextRef="#ctx0" brushRef="#br0" timeOffset="18">18701 744 7555,'-8'5'-306,"1"3"0,-1-3 0,-2 1 1,0-3 366,3 1 1,5 0 0,2-4 0,7 0-64,3 0 1,-2 0 0,0 0 0,2 2-1,3 0 1,2 2 0,1-1 0,1-2 0,1-1-1,1 0 1,2 1 0,2 2 0,3 1-1,1-2 1,0-1-3,0-1 0,6 2 0,-2 0 1,2 2-1,2-1 0,0-1 1,0 1-1,1 1 0,2 0 0,2 0 1,0 1-1,1 0 0,-1 1 1,3 0-1,0-1 7,0-3 1,5 3-1,-5-1 1,2 0-1,3 0 1,2 0-1,3-1 1,2-2 0,-1-1-1,1 0 1,4 0-1,0 0 1,0 0-1,-2 1 16,0 3 0,-1-3 0,-1 5 0,-2-3 1,-1 3-1,-3-1 0,-2 1 0,-3-1 1,-2 2-1,1-2 0,-1 0 0,0-1 1,-1 0-1,-1 0 0,3-2-5,2 0 0,-6-2 0,5 0 0,-3 0 0,1 0 0,1 0 0,1 0 0,0 0 0,-2 0 0,-2 0 0,-1 0 0,-1 0 0,0-2 0,-2 0 0,-2-2-15,-1 1 0,-4 2 0,-1 1 0,-2-1 0,-2-2 0,-3-1 0,-2 2 0,-2 0 0,1 2 0,-1 0 1,0-1-1,-3-1-195,-1-2 0,-3-2 0,-1 4-32,-1-2 0,-7 0 1,1 3 227,-5-3 0,-1 3 0,4-4 0</inkml:trace>
  <inkml:trace contextRef="#ctx0" brushRef="#br0" timeOffset="19">21550 686 7793,'-3'8'-358,"-1"0"1,-5-4-1,2 3 364,1 2 0,2-2 0,8-1 0,3 1 0,4-1 0,0 2 0,1-2 0,0 0 0,1-3 0,1 3 0,3 0-9,1 3 0,-3-2 0,5 0 0,0 2 0,2 0 1,2 0-1,-1-1 0,0 1 0,0 2 0,-1 0 0,-1 1 1,-3 0-1,-1-1 0,-3-1-15,-1-2 0,-5 3 1,-2-4-1,-1 4 1,-2 0-1,-2 1 1,-1 0-1,0-1 1,0 1-1,-1-1 1,-2 1-1,-2-2 1,0-1-1,-1-1 3,-1 1 0,-1 2 0,-3-1 0,0-1 0,2-3 0,2 1 0,-2-1 0,-2 2 0,1 0 0,1-2 0,2 1-64,2-1 0,1-2 0,6 3 79,1-2 0,4 4 0,5-3 0</inkml:trace>
  <inkml:trace contextRef="#ctx0" brushRef="#br0" timeOffset="20">22167 814 7985,'-12'10'-233,"1"-2"0,-1 3 0,0-5 1,2 2-1,1-1 0,1 1 1,0 0-1,1 0 0,-1 0 248,-1-2 1,0 4 0,0-2 0,1 1 0,0 0 0,1-1 0,-1 1 0,-1 1 0,0 2 0,0 0-1,2-1 1,2 1 0,1-1 0,0 1 0,0 0 0,2-1 0,1 1 0,1 0 6,0-1 1,1 1 0,3-1 0,3 0-1,4-2 1,0-3 0,1-1 0,0-2 0,1 0-1,1-1 1,3 2 0,-1-1 0,2-2 2,1-1 0,-5 0 0,3 0 0,-2 0 1,2 0-1,0-1 0,-1-2 0,0-2 0,0 0 1,-1-2-1,-1 1 0,-2-3 0,-3-2 0,-3 0-2,0-1 1,1 4-1,-3 1 1,-1-2-1,-2-2 1,-1 0-1,0-1 1,0 0 0,0 1-1,-1-1 1,-3 1-1,-4-1 1,-1 0-1,0 2-21,1 2 0,1-1 0,-5 5 0,-1 2 0,0-1 0,0 1 0,3-2 0,-1 1 0,1 2 0,-2 1 0,0 1 0,-3 2 0,0 2-21,1 1 1,1-2 0,1 4 0,0 1 0,2 1 0,1 2-1,3 0 1,0-1 0,4 1 22,1-1 1,2 0-1,3-2 1,3-3-1,4-1 1,0-2-1,2-2 1,2-1 0,0 0-1,-1 0 1,-1-1 181,-1-3-180,-1 3 0,1-8 0,0 4 1,-1-2-1,1-2 0,0-1 1,-2-2-1,-1 1 0,-1-1 0,0 0 1,-1 1-1,0-1 0,-2 0 1,-3 1-6,0-1 1,-2-3 0,0-1-1,0 2 1,-2 2 0,-1 3-1,-5 3 1,-2 1 0,-2 2 0,0 2-1,1 1 1,-1 1 0,0 2-32,1 0 1,-1 7-1,2-3 1,1 4-1,1 0 1,-1 1-1,-1 1 1,-1 1-1,2 2 1,3-1-1,-1 1 1,2-1-1,0 1 1,2-1 22,2 1 1,1 3 0,0-4 0,0 0 0,0-2 0,0-2 0,0 1 0,1-1-1,3 0 1,4-3 0,2-5 0,2-1 0,0-2 8,-1 0 1,-3 0 0,0 0 0,1-2-1,0-1 1,0-4 0,-1-1 0,-1 1-1,1-2 1,-1-2 0,-2 0 0,-3-1-24,0 0 1,-2 1 0,-2 0 0,-2 4-1,-3 3 1,-4 2 0,0 2 0,-1 2 0,0 0-1,1 3-1,-1 2 1,4-4-1,1 2 1,-2 0 0,-2 3-1,0 2 1,-1 2 0,0-1-1,1 1 1,0-1 21,4 1 0,2-5 0,5-2 0</inkml:trace>
  <inkml:trace contextRef="#ctx0" brushRef="#br0" timeOffset="21">17689 663 7922,'7'-5'-290,"-3"-3"1,-3-2 0,-1-2 0,0 0 290,0 1 0,-1 0 0,-3 4 0,-3 4 0,1 6 0,2 4-1,3 4 0,1 0 1,0 1-1,0 0 1,0-1-1,0 1 0,0 0 1,0-1-1,0 1 1,0 1-1,0 1 1,1 1-1,2 1 0,0-1 1,0 1-20,-2-2 0,3 0 0,0 1 0,-1 0 0,-2-1 0,0-2 0,2-3 0,1-1 0,0 0 19,1-2 0,1 4 0,6-3 0</inkml:trace>
  <inkml:trace contextRef="#ctx0" brushRef="#br0" timeOffset="22">22527 744 7780,'12'0'-170,"-4"0"1,0 0-1,1 0 1,0-1 0,0-2-1,-2 0 1,2-1 0,2 0 210,0 0 0,1 0 0,0 3 0,-1-2 0,2-1 0,1 0 0,2 1 0,-1-1 0,1 1 0,1 2 0,1 0 0,3-2 0,1-1 0,-1 1 0,0 2 0,-1 1-68,0 0 0,-2 0 0,0 0 0,-1 1 0,-3 3 0,-2 4 0,-4 2 1,-4 2-1,-4 0 0,-3-1 0,-2 1 0,-2 0 5,-2-1 0,-5 1 0,-1-1 0,-1 1 0,1 0 1,-1-1-1,2 1 0,0 0 0,0-1 0,-2 1 1,2-2-1,1-1 0,1-1 0,1 1 0,-1 0 27,0-1 1,2 2 0,1-2 0,3 2 0,0 2 0,5-2 17,4-2 0,-1-3 1,6-4-1,1 2 1,1 1-1,1 0 1,-2 0-1,-2 0 1,3-2-1,0-1 0,0 1 1,-1 0-1,-1 2 1,1-1 0,-2-2 0,0-1 0,2 0 0,2 0 0,0 0 0,1 0 0,0 0 0,-1 0-125,1 0 0,-4 0 1,-1 0-1,2 1 101,2 3 0,0 3 0,1 4 0</inkml:trace>
  <inkml:trace contextRef="#ctx0" brushRef="#br0" timeOffset="23">22004 1221 8217,'12'0'-630,"-1"0"1,1 0-1,0 0 696,-1 0 1,-6-4 0,-5 0-67,-6 2 1,-1 1 0,0 1-1,-2 0 5,-2 0 0,4 0 1,-1 0-1,-1 0 1,-2 0-1,0 0 0,-1 0 1,1 0-1,-1 0-8,0 0 1,4 3-1,1 1 1,-2-1 0,-3-2-1,-2-1 1,-2 0 0,2 1-1,1 2 1,0 1 0,-1-2-1,-1 1 1,-1 0 0,1 1-1,-2-1 1,-1 3 0,2-5 0,-3 4 0,-2-1 0,0 1 0,1 0 0,0 2 1,0-2-1,-2 1 0,-2 0 0,1 0 0,0-1 0,0 2 0,-1-2-19,1 0 21,0-1 0,0 0 0,-1 0 0,1-1 0,0 1 0,0 0 1,-1-1-1,2-2 0,2 0 0,0 2 0,0 1 0,-2-2 0,0 0 1,1-2-3,2 0 0,-1 4 1,-3-1-1,0 1 1,-1 0-1,1 0 0,0 0 1,-2 0-1,0 1 1,-4 0-1,1 2 1,-2-2-1,0 1 0,-2-1 1,-2 2-8,-1-1 0,2 1 0,1 2 0,1-1 0,-2-1 0,-2 1 0,-1 0 0,-1 1 0,2 1 0,0 2 0,3-2 0,-3-1 0,-1-1 0,-3 1-9,1 1 1,2 1 0,3-2-1,-1-1 1,2-1 0,-2 1 0,3-1-1,0-1 1,3-1 0,-1 2 0,3-2-1,2 1 1,0-1 0,1 2 0,0-2 12,0 0 1,-4 3 0,-1-3-1,3 0 1,0 2 0,0-2-1,-2 1 1,-2 1 0,-2 1 0,1-1-1,0 0 1,2-1 0,-2 1-1,0 1 4,-2-2 1,4 0 0,0-3 0,4 2 0,1 0 0,-1 1 0,2-3 0,2 1 0,0 0 0,1-1-1,0-1 1,-1 1 0,1 1 0,-1 0 0,1 0 9,-2-1 1,-1 3-1,-1-4 1,0 2-1,1 0 1,1 0 0,2 0-1,-2 0 1,0-1-1,1 1 1,2 0 0,0 0-1,1 0 1,-1-1 11,0-2 1,3 3-1,0 0 1,2-2-1,1-1 1,1 1-1,-1 0 1,0 2-1,1 0 1,-1 0-1,1 0 1,-1-2-1,2 1 10,2 1 0,-2-3 0,2 3 1,-3-1-1,0-1 0,-1 2 0,1-1 1,-1-2-25,0-1 0,5 0 1,-1 0-128,-1 0 0,4-5 0,1-3 0,4-2 0,2-2 0,3 0 120,2 1 0,1-6 0,3-1 0</inkml:trace>
  <inkml:trace contextRef="#ctx0" brushRef="#br0" timeOffset="24">18643 1698 8217,'6'-5'-352,"5"4"0,-9-9 1,5 5-1,-2-1 1,-4-2 366,-3 2 0,-5 6 0,-4 7 1,-1 4-1,0 0 0,1 0 1,-1-2-1,0-2 0,1 3 0,-1 0 1,1 2-1,-1-1 0,0 1 1,-1-1-31,-2 1 0,2 0 1,-4-1-1,2 1 1,-1 0-1,2-1 1,0 1-1,-1-1 1,0 2-1,1 2 0,1 0 1,1-1-1,1-1 1,-1-1-5,0-1 0,6 1 1,2 0-1,3-1 0,2 1 1,3-2-1,4-2 1,1-3-1,0-1 0,-2 1 42,2 2 1,2-5 0,0 2 0,1-1 0,0-1 0,-1 4 0,1-1 0,0 0 0,-1-1 0,1 0-95,0 0 0,-2 1 0,-1-3 0,-1 2 71,1-1 0,-4-7 0,0-3 0</inkml:trace>
  <inkml:trace contextRef="#ctx0" brushRef="#br0" timeOffset="25">18073 1965 7722,'5'-11'-155,"-3"3"1,3 2 0,-1-1 0,1 2 0,0-1 0,1 0-1,0 0 1,0 1 0,-1-2 174,0 1 1,4 3 0,-2-2 0,1 1-1,-1 0 1,2 3 0,0 4 0,-1 4-1,-3 4 1,-1 0-38,0 1 0,0 5 0,-4 1 0,0 0 1,0-3-1,-1-2 0,-2-1 0,-2 0 1,-1-1-1,-2 1 0,0-2 0,0-1 2,-1-1 1,-1-4 0,-2 2 0,1 0-1,-1-4 1,0-1 0,1-1 0,-1 0 0,0 0-1,1 0 1,0-1 0,2-3 0,2-4 35,-2-2 1,0-1 0,1-1 0,4 0-1,3 1 1,1-1 0,0 0 0,0 1-1,0-1 1,0 0 0,0 1 0,1-1 0,3 1-6,4-1 0,2 0 0,2 2 1,-1 2-1,1 4 0,-1 3 1,1 1-1,-2 1-76,-2 3 41,-3 3 0,-1 4 1,0 1-1,0 0 1,0 1-1,0 1 1,-2 1-1,0-1 1,-2-1-1,0-1 0,0 0 1,0-1 9,0 1 0,0-4 0,0-1 1,-2 1-1,0 0 0,-3 0 1,-2-1-1,-2 1 0,-1-1 1,-2-2-1,0-3 28,1 0 0,-1-2 0,1 0 1,0-2-1,2 0 0,3-3 0,-1-1 1,2 0-1,0 0 0,2-4 0,2 0 1,1-1-8,0-1 0,0 4 1,0 0-1,1-1 1,3-1-1,4-2 0,2 2 1,2 2-1,0 4 1,-1 3-193,1 1 0,-6 1 180,-2 3 0,3 8 0,-1 6 0</inkml:trace>
  <inkml:trace contextRef="#ctx0" brushRef="#br0" timeOffset="26">18329 2093 8123,'8'0'-405,"-1"0"0,2-1 0,2-1 0,0-4 406,1 0 1,-4 3 0,-2-2-1,1 1 1,-1 0 0,3 2-1,2-1 1,0 1 0,1-2 0,0 1-1,-1 2 1,1 1-10,-1 0 0,1-1 1,1-2-1,1-1 1,2 2-1,-1 0 1,2 2-1,1 0 1,1 0-1,1 0 1,1 0-1,0 0 1,3 0-1,0 0 1,3 0 1,-1 0-1,4 0 1,-2-1-1,0-2 1,-1 0-1,1 0 1,2 2-1,1 1 1,-1 0 0,-2 0-1,-1 0 1,2 0-1,-1 0 1,0 0 4,-2 0 1,0 0 0,0 0-1,2 0 1,1 0 0,-1 0 0,-1 0-1,1 0 1,0 0 0,2 0 0,1 0-1,0 0 1,-2 0 0,1 0 0,-1 0 1,-1 0 0,3 0 0,-4 0 0,0 0 1,0 0-1,1 0 0,-1 0 0,1 0 0,2 1 1,0 2-1,-2 0 0,0 0 0,3-2 1,3-1 5,1 0 0,-4 0 0,0 0 0,1 0 0,2 0 0,-1 0 0,-2 0 0,-2 0 0,-2 0 0,0 0 0,-1 0 0,-1 0 0,-3 0 0,-2 0 0,0 0 1,-2 0 0,4 0 0,-2 0 0,2 0-1,0 0 1,3 0 0,1 0 0,1 0 0,1 0-1,2 0 1,1 0 0,0 0 0,0 0 0,0 0-5,0 0 1,0 0 0,3 0 0,-2 0 0,-2 0 0,-1 0 0,1 0 0,1 0 0,0 0 0,-1 0 0,-2 0 0,-1 0 0,1 0 0,-1 0 0,-1 0 2,-2 0 1,-1 0-1,2 0 1,-1 0-1,1 0 1,-3 0-1,-1 0 1,-2 2-1,0 0 1,1 2-1,-2-1 1,-3-2 0,-2-1-1,-1 0 0,0 0 1,3 0-1,1 0 1,-2 0 0,-1 0-1,-2 0 1,1 0 0,0 0-1,-1 0 1,1 0 0,0 0-1,-1 0 1,1 1-4,-1 3 0,-3-3 0,0 3 1,1-2-1,1-2 0,2 0 0,0 0 1,-1 0-1,1 0 0,-2-2-3,-2-2 0,2 2 1,-2-5-1,2 1 1,2 1-1,0-2 1,-1 2 0,1 0 0,-1-3 0,1 4 1,0 2-1,-1 0 0,1 2 1,0 0-21,-1 0 0,1 0 1,0 0-1,-2 2 1,-1 0-1,-1 2 1,1-1-1,1-2 1,2-1-1,-1 0-174,1 0 1,-4 0 0,-2 1 193,-1 3 0,-1-3 0,-4 5 0</inkml:trace>
  <inkml:trace contextRef="#ctx0" brushRef="#br0" timeOffset="27">21818 1977 7929,'-12'0'-351,"5"0"0,0-1 0,1-3 0,0-4 636,1-2-280,1 3 1,4 1 0,0 2-1,2-2 0,2-1 0,-2 2 0,6 5 0,1 0 0,1 0 0,2 0 0,0 0 1,-1 0-1,1 0 0,-1 0 0,1 0-8,0 0 1,-1 1 0,1 2 0,0 1 0,-1 0 0,2-1 0,1 3 0,2 0 0,-2 2 0,-2 0 0,-3-2 0,-3 1-1,1-1 1,-2 3 4,0 1 1,3 2 0,-6 0 0,-2-1-1,-3 0 1,-4-2 0,-2-2 0,-1 1 0,-1 0-1,2-2 1,2 0 2,-3-4 0,4 3 0,-2-1 0,-1 0 0,-1 0 0,-2 1 0,1 0-222,-1 0 0,6 1 217,2-3 0,2-1 0,8 8 0,0-3 0</inkml:trace>
  <inkml:trace contextRef="#ctx0" brushRef="#br0" timeOffset="28">22167 2070 7294,'-8'-4'-42,"0"0"0,6-1 0,-3 3 0,1-4 0,-1 1 0,-1-1 0,0 1 0,1-2 0,0 1 1,2-3-1,3 0 157,4 1-115,-3 3 0,10 1 0,-4 0 0,4 1 1,0 2-1,1 1 0,-1 0 0,1 1 0,-2 3 1,-1 3-1,-1 0 0,0 1 0,0 1-18,0 2 0,-6 0 0,3 1 0,-1 0 0,0-1 0,-1 1 0,-2-1 0,-1 1 0,0 0 0,0-1 0,0 1 0,-1-2 0,-2-1 0,-2-2 17,-2-2 0,4 3 0,-5-3 0,-1 0 0,-2 0 0,0-2 0,-1-2 0,2-2 0,1-3 0,1-4 0,0-2 20,2-2 0,-3 4 0,5 1 0,1-2 1,2-2-1,1 0 0,0-1 0,0 0 0,0 1 1,0-1-1,1 1 0,3-1 0,4 0-12,2 1 1,2 0-1,-1 2 1,1 3-1,0 1 1,-1 2-1,1 0 1,0 1-1,-1-2 1,2 1-1,1 2 1,2 2-1,-3 3 1,-3 3-19,-2-1 0,0 5 1,2-4-1,-2 4 0,-3 0 1,-1 1-1,0 0 0,-2-1 1,0 1-1,-4-1 0,0 1 1,-3-2-1,-2-1 30,-2-1 1,-1-4 0,-2 3 0,0-2 0,1-3 0,-1 0 0,1-2 0,-1 0 0,0 0 0,1 0 0,0-2-58,4-2 0,-3 2 38,7-6 0,-6 0 0,2-3 0</inkml:trace>
  <inkml:trace contextRef="#ctx0" brushRef="#br1" timeOffset="29">18422 686 10561,'1'7'-3505,"3"-3"3317,-3 2 213,5-5 1,-6 3-1,0-8 1,1-2-30,3-1-8,2-3 0,2 9 1,0-3-1,-1 1 0,1 1 1,0-2-1,1 1 0,1 2 1,2 0-1,0-2 1,-1-1 0,1 0 0,0 4 0,0 0 1,3 0-1,1-1 0,1-2 0,1 0 0,-1 0 1,1 2-1,-1 1 0,1 0 0,0 0 0,2 0 1,-1 0 0,0 0 1,1-2-1,2 0 1,-2-2 0,0 1-1,-1 2 1,1 1-1,-1 0 1,0 0 0,1 0-1,-2 0 1,0 0 0,0 0-1,1 0 1,1 0-12,-1 0 0,-3 0 1,2 0-1,0 0 0,-1 0 1,1 0-1,-1 0 1,1 0-1,-2 0 0,2 0 1,-1 0-1,1 0 1,-1 0-1,1 0 23,0 0 1,-2-4 0,3 0 0,1 2 0,-1-1 0,0 1 0,1-2 0,-1 0 0,1 0 0,-1 0 0,0 1-1,-1 2 1,1 0 0,-3-2 0,1-1-2,-3 2 0,1 1 0,-1 1 0,1-2 1,-1 0-1,1-2 0,-1 1 0,1 2 1,0 1-1,-1 0 0,0 0 0,3-1 1,0-2-1,1-1 0,-1 2-1,-1 0 0,4 2 1,-3 0-1,-1-1 0,1-2 1,-1-1-1,-1 2 0,1 1 1,-2 1-1,0 0 0,0 0 1,2 0-1,-1 0 0,1-2 4,-1-2 0,6 3 0,-3-3 1,1 3-1,1 1 0,1 0 0,0-1 1,3-2-1,-1-1 0,0 2 0,2 0 1,1 2-1,1 0 0,-1 0 0,-2 0-4,-1 0 1,2-4-1,1 1 1,1 0 0,-1 2-1,-2 1 1,1 0 0,1 0-1,2 0 1,1-2 0,0 0-1,0-2 1,1 1 0,-2 1-1,0-2 1,5 3 0,-4-5 0,1 3-1,-1-1 1,-2 0 0,1 0 0,1 0 0,-1 1-1,-2 1 1,-2-1 0,0-1 0,-1 1-1,0-1 1,0 0 2,1 1 0,-1 1 0,-1-1 0,-1-1 0,-2 2 0,0-1 0,-1 0 0,-1 0 0,-1-1 0,-1 0 0,-1 0 0,-1 1 0,-1 1 0,0-1 6,-1-1 1,-3 0 0,-2 3 0,1-1 0,-1-2 0,2 0 0,0 0 0,0 0-13,1 1 0,-4 1 0,0-1 0,0-1 1,2 1-1,0-1 12,1 0 0,-4 0 1,4 4-1,1 0 0,0-1 1,0-2-1,-1-1-31,1 2 1,-3-1 0,2 0 0,1 0 0,1 0-1,1 0 1,-2 1 0,-2-2-539,3 1 560,0 2 0,2 1 0,-1 0 0</inkml:trace>
  <inkml:trace contextRef="#ctx0" brushRef="#br0" timeOffset="30">21539 291 8300,'-7'-12'-264,"2"4"0,5 1 0,0-2 0,1 0 0,3 1 0,4 4 275,2 3 1,-2 1 0,0 1 0,1 1 0,1 4 0,2-1 0,-2 1 0,-1-1 0,-1 2 0,1-2 0,0 2 0,0-2 0,-2 1-76,-2 1 62,-1-5 1,0 9 0,1-4 0,0 4 0,-1-1-1,-5-1 1,-6-3-4,-3 0 0,2-2 0,0-4 0,-1 0 0,-1 0 0,-2 0 1,1-2-1,-1-2 28,0-3 0,6-4 1,2 0-1,4-1 1,4 2-1,2 1 0,2 2 1,0 2-1,1 1 1,1 0-7,2 0 0,0 0 0,-1 4 0,1 0 0,-1 2 0,0 2 0,-2 2 0,-3 2 0,-1 0-22,-2 1 1,-2 1-1,-1 2 1,-1-1 0,-3 1-1,-4-2 1,-2-1 0,-2-2-1,1-1 1,-1-1 0,2 2-1,1-2 1,1 0 36,-1-2 1,-1-2 0,-2-1 0,0 0 0,1 0 0,0-1-677,4-3 231,1 3 413,6-5 0,0 6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7:02.14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6269 4431 8360,'0'-12'-1845,"0"1"1932,0-1 1,0 4-41,0 1 0,-2 0 1,0 1-1,-2 6 1,1 6-1,3 3 1,3 0-68,1-1 1,1-2-1,-3 4 1,4-3 0,-1 2-1,1 0 1,-1 0 0,1-1-1,-3 1 1,1 2 0,2 0-1,-1 1 1,1-1 0,-1 1-12,0 0 0,3-1 0,-4 1 1,0 0-1,0-1 0,0 1 1,0-2-1,0-1 0,-1-1 0,0 1 1,0 0-1,-1 0 0,2-1 33,-1 1 1,2-3 0,-1 2 0,0 0 0,-1 0 0,3-2 0,0-1 0,2-1 0,0 0 0,-1 0 3,2-1 1,-2-2 0,1-1 0,1 0 0,1 0 0,0 1-1,-1 2 1,-1 1 0,1-2 0,1-1 0,2-1-12,0 0 0,1 0 1,1 0-1,1 0 1,0 0-1,-1 0 0,0 0 1,2 0-1,-1-1 1,1-1-1,0-2 0,1 1 1,1 2-1,0 1 1,2 0-1,-1 0-2,0 0 1,1-4 0,2 0 0,-2 1 0,-1 2 0,-1 1-1,0 0 1,1 0 0,1 0 0,-2 0 0,0 0 0,-2 0 0,3 0-1,-3 0-4,1 0 1,4 0 0,-3 0 0,1 0 0,-1 0 0,1 0 0,-3 0 0,2 0 0,-1 1 0,1 2 0,-1 1 0,1-1 0,-1-2 0,1 0 0,0 2 8,3 1 0,-3-1 1,1-3-1,1 0 0,-1 2 1,0 0-1,2 2 0,1-1 1,1-2-1,1-1 0,-1 0 1,0 0-1,0 0 0,1-1 1,-1-2 1,0-1 0,0-1 0,-1 3 0,-1-2 1,-2 1-1,2 1 0,1-1 0,1-1 0,-1 1 1,-1 2-1,-2 1 0,2 0 0,0 0 0,-1 0 1,0 0 0,-5 1 0,5 2 0,-1 1 0,0-1 0,0-2 0,-1 0 0,-2 2 0,3 1 0,-1-2 0,1-1 0,0-1 0,1 0 0,-1 0 0,1 0 8,-1 0 1,0 0 0,5 0-1,-1 0 1,0 0 0,0 0-1,-1 0 1,-1 0 0,-2 0-1,2 0 1,1 0 0,1 0-1,-1 0 1,-1 0 0,-2 0-1,2 0 0,-3 0 0,1 0 0,1 0 1,-1 2-1,-1 0 0,0 2 0,-1-1 1,1-2-1,-1-1 0,0 0 0,-2 0 0,1 0 1,-1 0-13,0 0 0,1 0 0,1 0 0,0 0 0,1 0 0,-1 0 0,1 0 0,0 0 0,1 0 0,1 0 0,-2 0 0,0 0 0,0 0 0,2 0 0,-1 0 1,0 0 0,-3 0 1,3 0-1,2 0 0,0 0 1,-1 0-1,-2 0 0,0 0 1,-1 0-1,1 0 0,-1 0 1,0 0-1,-2 0 0,1 0 1,-1 0-1,0 0 1,1 0 0,0 0-1,-2 0 1,-1 0 0,0 0-1,1 0 1,2 0 0,-1 0-1,1-1 1,-1-2 0,-1-1-1,-1 2 1,-1 0 0,0 2 1,-1 0 0,1 0 0,0 0 0,-1 0 0,1 0 0,-1 0-1,1 0 1,0 0 0,-1 0 0,1 0-11,0 0 1,-5 0 0,1 0 0,0-1 0,0-1 0,-1-4 0,2 1-1,0-1 3,-1-1 1,-1 5 0,-3-3 0,3 1 0,2-2 0,0 1 0,-1 0 0,0 1 0,0 0 0,-2-1 26,-1-1 0,4 2 1,-1-4-1,2-1 1,2-1-1,-2-2-15,-2 0 1,-1 6-1,-5 1 1,3 0 0,2-3-1,2-2 1,0-2 0,0 2 24,-1 2 1,-6 1-1,3 5 1,-1-3 0,0-2-1,-1-2-6,-2-1 0,-2 3 0,-2 2 0,-2 1 1,0-1-1,0-1 0,2-3 0,2-2-387,1 0 1,0 3 363,0 0 0,10-5 0,3-5 0</inkml:trace>
  <inkml:trace contextRef="#ctx0" brushRef="#br0" timeOffset="1">17329 5513 8238,'-8'0'-251,"2"-2"1,-1 0 0,1-2-1,-2 3 223,1 3 1,2 1 0,5 5-1,0 1 1,0 1 0,0 2 0,0-1-1,0 1 1,0-1 0,0 2-1,0 2-5,0 0 1,2 1-1,0-4 1,2 3 0,-1 0-1,-2-1 1,-1 1-1,1-1 1,2 1 0,1 0-1,-2-3 1,-1 0 0,-1 0-1,2-2 50,2-2 1,-2 2 0,6-3-1,1-1 1,1-2-11,2-3 0,-2-2 0,-1-2 0,-1 0 0,1 0 0,2 2 0,0 1 0,0-2 0,-2 0 1,-2-2-1,2 1 0,2 2 0,0 1 0,2 0-10,3 0 1,-3 0-1,2 0 1,-2 1-1,0 2 1,1 1-1,3 0 1,0 0-1,1-1 1,-1 1-1,1 0 1,0 0-1,1-1 1,1-1-1,-1 1 8,2 1 0,1 0 0,0-4 0,-2 1 0,0 1 0,-1 2 0,0-1 0,1-2 0,1-1 0,1 0 0,1 0 0,0 0 1,0 0-1,2 0 0,1 0 2,1 0 0,0 0 1,-4 0-1,-1 0 0,0 0 1,-1 0-1,1 0 0,-3 0 1,1 0-1,-4 0 0,2 0 1,1 0-1,0 0 0,0 1-13,1 3 1,-5-2 0,5 2 0,-1-3 0,0-1 0,1 1 0,0 2 0,1 1 0,1-2 0,0 1 0,3-1 0,-2 2 0,-1-1 0,-3-1 0,3 1 6,4 1 0,-5 0 0,2-3 0,-1 2 0,0 0 0,2 1 0,2 0 0,1 0 0,-1-1 0,-1-2 0,-1 0 1,4 2-1,1 1 0,1-2 0,-2 0 5,1-2 1,-3 0 0,3 0-1,1 0 1,-1 0 0,0 0-1,0 0 1,-1 0 0,-1 0-1,0 0 1,1 0 0,-3 0-1,1 0 1,0 0-6,1 0 0,2 0 0,-4 0 0,3 0 0,-1 0 0,0 0 0,0 0 0,0 0 0,0 0 0,0 0 0,-1 0 0,-1 0 0,-2 0 0,2 0 0,-1 0 0,-1 0 0,3 0 0,-6 0 0,2 0 0,1 0 0,0 0 0,0 0 0,1 0 1,-1 0-1,0 0 0,2 0 0,1 0 0,1-2 0,-1 0 0,-2-2-5,-1 1 1,2 2 0,1 1-1,1 0 1,-3 0 0,-2 0 0,-2 0-1,0 0 1,2 0 0,2 0 0,-1 0-1,0 0 1,0 0 0,1 0-4,-1 0 0,0 0 1,-1 0-1,-1 0 1,-2 0-1,3 0 0,3 0 1,2 0-1,-1 0 1,-2 0-1,-2 1 1,0 2-1,0 1 0,3-2 1,-1 0 13,1-2 1,-6 1-1,2 1 1,2 2-1,3-1 1,0-2-1,-2-1 1,0 2-1,0 0 1,2 2-1,1-1 1,-1-2-1,-1-1 1,-2 0-1,1 0 9,4 0 0,-4 1 0,3 2 0,-2 1 0,-2-2 1,2-1-1,1 1 0,-1 0 0,-1 2 0,-4 0 0,1 0 1,2 1-1,3 0 0,1 0-16,-1-2 0,-5 2 0,-2-1 1,3 0-1,1 0 0,2 0 1,-3-2-1,0 0 0,0-2 1,1 0-1,-1 0 0,-1 0 1,-2 0-1,2 0 0,-1 0 1,0 0 0,2 0 1,-4 0-1,1 0 1,1 0-1,-1 0 1,0 0-1,1 0 0,0 0 1,2 0-1,0 0 1,-1 0-1,-2-2 1,2 0-1,1-2-5,1 1 1,-3 2 0,-1 1 0,2-1 0,-1-2-1,1-1 1,-1 2 0,0 0 0,1 2 0,0-1-1,-2-2 1,2 0 0,-1-1 0,1 0-2,-2 0 1,1-1-1,3 2 1,-1-2-1,-1 0 1,-2-2 0,2 2-1,1-1 1,0 1-1,-2-2 1,-2 2 0,1 0-1,-1 1 1,1 0-1,0-1 1,1-2 0,-6 4 0,1-4 1,-2 1-1,0 0 0,2 0 1,0 1-1,-1 0 0,0 1 1,1 0-1,0-1 0,-1-2 1,-1 0-1,0-1 0,1 1-14,2 2 1,1-3-1,-3 3 1,1-1-1,1-2 1,0 0-1,-1 2 1,1-1-1,-1 2 1,1-1-1,-2 1 1,0-2-1,0 2 1,2-2 18,-2 1 1,0 2 0,0-2 0,2 0 0,-2 4-1,-1-1 1,-1 1 0,-1-2 0,0 0 0,-2 0-1,-2 0 1,1 0 0,0 0 83,0 1 1,-1-6 0,4 1 0,-4-3 0,-3 0 0,-4 0-60,-4 4 1,3 0-1,-4 5 1,1-3-1,-1-1 1,0 0-1,0-1 1,1 0-1,0-1-141,0 0 1,0 0 0,5-2-1,2 1 1,2 3 114,2 0 0,0 3 0,5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7:02.145"/>
    </inkml:context>
    <inkml:brush xml:id="br0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24621 12037 10182,'11'0'0,"0"1"0,-2 2-149,-1 1 0,-5 1 1,5-2-1,0 2 1,0 1-1,-1 2 1,2 0-1,2-2 1,0-1-1,1-2 1,0 0-1,-1-1 83,1 2 1,0 0-1,-1-3 1,1 2-1,0 1 1,-1-2-1,1-1 1,1 1 0,1 0-1,1 2 1,1-1-1,-1-2 1,1-1-1,-1 0 1,1 0-1,-1 0 1,0 0-168,-2 0 1,0 0 0,1 0 246,1 0 0,1-5 1,-5-2-1</inkml:trace>
  <inkml:trace contextRef="#ctx0" brushRef="#br0" timeOffset="1">24795 12235 9198,'12'0'-1449,"0"0"1381,-1 0 0,1 0 0,-1 0 0,0-1 0,-2-2 1,-1-1-1,1 1 0,1 2 0,2 0 0,-1-2 1,1-1-1,-1 2 0,1 1 0,1 1 0,1-2 0,2 0 97,-2-2 0,-1 0 1,-2 4-1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7:02.14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5454 9944 7853,'-7'0'-815,"-1"0"596,-1 0 290,-1 0 1,-2 0 0,0 0-1,1 0 1,-1 1 0,0 2 0,1 0-1,0 1 1,4 1-91,3 3 0,4-1 0,4-1 0,3-1 0,4-2 1,0-1-1,1 1 0,0 2 0,1 0 0,2 1 1,3-4-1,2-1 0,-1 1 0,2 0 0,1 2-2,1-1 0,0-2 0,2-1 1,1 0-1,2 0 0,0 0 0,2 0 1,-1-1-1,0-2 0,1-1 0,1 0 1,-1 1-1,-3-1 0,-3 0 0,-2 0 1,-1 0-1,-2 0-10,2-1 1,-4 4 0,-2-4 0,-2 1 0,-1-1 0,0-1 0,-2 0 0,-1 1 0,-3-2-1,1 2 1,-1 0 0,2 1 0,0 0-67,0 0 0,-1-5 0,5 2 0,-2-4 1,-1 1-1,-2 1 97,-2 1 0,4-5 0,-2-5 0</inkml:trace>
  <inkml:trace contextRef="#ctx0" brushRef="#br0" timeOffset="1">6083 9699 7325,'-12'-1'0,"0"-1"0,2-4 13,2 0 1,-1 2 0,4-2 0,0-1 0,-2 2-30,1 0 0,5 1 0,1 4 0,6 1 0,4 3 0,2 3 0,0 0 0,-1 0 0,1-1 1,0 1-1,-1 0 0,1 1 0,-1 0 0,1 0-21,0-2 0,-1 5 1,1-4-1,0 4 1,-1 0-1,1 0 1,-1-2-1,0-2 1,-2 2-1,-1 2 1,-1 0-1,0 1 1,-3 0-1,-2-1 30,2 1 1,-3 0 0,3-1-1,-2 1 1,-4-1 0,0 1-1,-3 0 1,-2-1 0,-2 1-1,-1 0 1,-2-1 0,0 2-1,1 1 1,-1 3 0,-1 0 3,-2 0 1,2 2 0,-4-2-1,2 0 1,-1 1 0,2-1-1,1 1 1,1-2 0,2 1-1,1-2 3,1-3 0,6 0 0,-4 0 0</inkml:trace>
  <inkml:trace contextRef="#ctx0" brushRef="#br0" timeOffset="2">18480 8862 6647,'-11'0'16,"3"0"1,1 1 0,1 2-5,-1 1 0,1 5 1,-3-1-1,1 2 1,-1 2-1,-1-1 0,-3 2 1,-1 1-1,-2 2 1,2-1-1,0 1 1,-1 1-1,0-1 0,1 3 1,1-3-1,1 2 1,1-1-1,-1 1 0,0 0 1,1 2-1,0-2 1,2-1-47,2 0 0,0-1 0,-2 5 0,3-2 0,-1 1 0,1-1 0,-2 1 0,0 0 0,0 2 0,1 0 0,-1-1 0,0-2 0,-1 1 0,-1-1 0,-2 0 1,0 1 16,1-2 0,-1 0 0,1-4 0,-1 2 0,0-2 0,1-1 0,-1-2 0,0 0 0,2-2 0,1-3 0,3 1-114,0-1 1,1-3-1,3-1 131,-2-4 0,0-5 0,4-4 0</inkml:trace>
  <inkml:trace contextRef="#ctx0" brushRef="#br0" timeOffset="3">17922 9537 7611,'0'-12'-110,"0"0"0,0 1 1,0-1-1,0 0 0,0 1 1,-1-1 158,-3 1 1,1 3-1,-5 1 1,1 3 0,-1 6-1,1 4 1,2 5 0,3 0-85,0 1 1,2-1-1,0 1 1,0 0-1,0-1 1,0 1-1,0 0 1,0-1-1,0 1 1,0 0-1,0-1 1,0 1 28,0-1 1,0 1 0,0 0 0,2-2-1,0-1 1,2-1 0,0 0 0,1-2 16,3-2 0,2-3 0,2-1 1,0-1-1,-1-3 0,1-2 1,-1-2-1,1 1 0,0 1 1,-2-1-1,-1 0 0,-1-1 0,2 0-30,4-1 0,-1 0 0,3 0 0,-3 3 0,-2 0 1,0 3-1,-2-1 0,-2 0 0,3 1 0,0 1 19,1-2 0,1 2 0,0-3 0</inkml:trace>
  <inkml:trace contextRef="#ctx0" brushRef="#br0" timeOffset="4">12758 6269 6825,'-1'-7'37,"-2"2"0,-2 1 1,-1-1-1,-3-2 1,-2 0-1,0-1 1,-1 0-1,0 0-29,1 2 0,-1-3 0,-1 4 1,-1-2-1,-3 0 0,-1-1 0,-3 0 1,-1 0-1,-2 2 0,-2 1 0,-1 1 1,0 0-1,0 1 0,-2 2 1,1 1-1,-1 0-16,4 0 1,0 0 0,2 0-1,-1 0 1,1 0 0,0 0-1,1 0 1,0 0 0,1 0-1,-1 0 1,2 0 0,-2 1 0,0 2-1,-2 2 1,1 2 0,0 0-1,0 1 8,-1 0 0,-3 0 1,0 3-1,0 1 1,0-1-1,0 1 0,1 1 1,1 1-1,1 2 1,-2-2-1,-1-1 0,1-2 1,1 1-1,2 0 1,0-1 2,0 1 1,1 0 0,1-1 0,3 1-1,1 0 1,3-1 0,1 1 0,1-1-1,2 1 1,1 0 0,2-1 0,1 1-1,1 0 1,-2-1 0,2 1-7,0-1 1,1 5 0,4-1 0,0 0 0,0-2 0,-1-2-1,-2 1 1,-1-1 0,2 1 0,1 0 0,1 1 0,0 1 0,0 1-1,0 0 1,0-1 4,0 1 0,0 0 0,0 3 0,0-2 0,0 0 0,0-1 0,0 2 0,0 0 0,0 0 1,0-2-1,1 1 0,1 1 0,2-1 0,0 3 0,0-3 5,0 1 1,4-1-1,-3-3 1,0 1 0,1 1-1,0 0 1,0-3 0,-1 0-1,2 0 1,-2-1-1,1 2 1,0 1 0,0 2-1,-1-2 10,0-1 1,3 3 0,-3 0 0,0 3 0,2 0-1,-1-1 1,2-1 0,0-2 0,-2 1 0,1-2 0,-1-1-1,3-1 1,2-1 0,0 1 0,1-2 8,0-2 1,-1 1-1,1-4 1,1 0-1,1 2 1,1-2-1,1 0 1,-1-1-1,1 0 1,-1 1-1,1 0 1,-1 2-1,0-2 1,-2 0-1,-2-1-36,1 1 0,3-2 1,1 3-1,-1-1 1,1-2-1,-1-1 1,1 1-1,-1 1 1,2-2-1,0 1 0,1 0 1,-1 0-1,0 1 1,-2 0 1,2 0 1,-4 0 0,2-3 0,-2 2 0,0 2 0,1 0-1,3 0 1,0-2 0,1 0 0,0-1 0,3 2 0,1-1 0,1-2-1,0-1 1,1 0 5,-1 0 0,0 0 0,2 0 0,1 0 0,1 0 0,-1 0 0,-2-1 0,1-2 0,1-2 0,1-2 0,-1 0 0,-2-1 0,-2 0 0,-1 0 1,-3 1 10,-1-1 1,2 0 0,-4-2 0,0 1 0,-2 1-1,-2-1 1,1-1 0,0-2 0,-1 0 0,-1 1-1,0-1 1,-3 0 0,1 0 0,0-3-11,0 0 1,-2-1 0,3 3 0,-1-1 0,0-3 0,-1 1-1,1-1 1,0 1 0,0 1 0,-1-2 0,1 0 0,0 0 0,0 3-1,-1 0 1,1 0-11,0-2 1,-2-1 0,3 3 0,-1-3 0,1 1-1,1-3 1,1 1 0,-2-1 0,-1 0 0,1-1-1,0 1 1,0-1 0,-1 1 0,1-2 0,1-1 12,2-1 0,-2 0 0,-1 0 0,-1 1 0,-1 1 0,0 3 0,-3 0 1,-3 1-1,-1-1 0,0 1 0,0 0 0,0 2 0,-1-1 0,-2 1 21,-1 1 0,-5-3 0,3 1 0,-2 1 0,0-1 0,-1 1 0,-1-1 1,0 1-1,1-2 0,1 0 0,0 0 0,0 2 0,1-1 0,-3 0 0,1-1-1,2 0 0,-2 1 0,3 5 0,0-1 0,-2 1 1,0 0-1,2 2 0,0 3 0,-1-1 0,-2 2 1,-1 0-1,-3 2 0,-1 2 0,-2 1-92,2 0 1,1 5 0,0 2-1,-1 0 1,-2 1 0,1 1-1,-1 2 1,-1 0 69,-1 1 0,4 5 0,-3 1 0</inkml:trace>
  <inkml:trace contextRef="#ctx0" brushRef="#br0" timeOffset="5">16945 10630 6915,'6'5'-262,"0"-4"297,-6 4 73,0-5 0,1 4 1,1 2-1,2 0 1,-1 3-107,-2 1 0,-1-2 0,2-1 0,0-1 0,2 1 0,-1 2 0,-1 0 0,1 0 0,2-2 0,1 2 0,3 2 1,0 0-1,0 1-23,-1 0 0,0-1 0,4 1 0,1 0 0,1-1 0,1 1 0,1-1 0,-1 1 0,2 0 0,0-1 0,1 1 0,-1 0 0,1-2 0,-1-1 0,1-1 25,0 1 1,1-3-1,3 1 1,-1-2 0,-2-3-1,2 1 1,1 0 0,1 1-1,0-2 1,1-1 0,-2-1-1,-2 0 1,0 0 0,0 0-1,2 0-4,2 0 0,-5 0 0,-1 0 0,0 0 1,0 0-1,2 0 0,-1 0 0,-1 0 0,0 0 1,-1 0-1,1-1 0,-1-1 0,0-4 0,-2 1 1,1 0 4,-1 2 0,2-2 1,-4 0-1,0 0 0,-3-2 1,1 2-1,-1-1 0,2 1 1,-1-1-1,1 3 1,-1-1-1,0-1 0,-2-1 1,-1 0 80,1-1 1,-3 4 0,2-5 0,0-1 0,-1 0-1,1 0 1,1 1 0,0-1 0,0-1 0,-2-2-97,-2 0 0,3 5 1,-5-1-1,1 0 1,0 0-1,1 1 1,1-3-1,0 0-270,0-1 1,-2 5 0,4 5 0,1 4 279,1-1 0,7 0 0,1-2 0</inkml:trace>
  <inkml:trace contextRef="#ctx0" brushRef="#br0" timeOffset="6">11618 13758 7025,'-6'-1'-208,"2"-3"0,1 3 369,0-3 0,0-1 1,-5 0-1,-1-1 0,-1 0-167,-2 0 1,6 4 0,3 2 0,5 7-1,3 3 1,0 2 0,1-1-32,1 1 0,-3 3 0,2 1 0,-1-1 0,-2 1 0,-1 1 0,1 0 0,1 1 0,0-2 0,0 3 0,0-3 0,-2 1 0,1-1 0,-1-1 0,2 1 1,-1-2 20,-2-1 0,3-5 1,0-1-1,0 1 1,0 0-1,1-2 1,1-1 15,3-2 1,-2-2 0,0-1 0,1-1 0,0-2 0,0 0 0,1 0-4,1 2 1,2-3 0,-1 0 0,1 1-1,0 2 1,-1 1 0,1 0 0,-1 0 0,1 0-1,0 0 1,1 0 0,1 0 0,1 0-9,0 0 1,3 0-1,0 0 1,1 0-1,1 0 1,-1 0-1,0 0 1,1 0-1,0 0 1,2 0-1,0 0 1,-1-1-1,-2-2 1,2-1 8,1 2 1,0 0-1,-1 2 1,-2 0-1,0 0 1,1 0-1,-1 0 1,1 0-1,-1 0 1,0 0-1,1 0 1,-1 0-1,0 0 1,1 0-1,-1 0-6,1 0 1,-2 0 0,2 0-1,-1 0 1,-1 0 0,-2 0-1,2 0 1,-1 2 0,0 0-1,-3 2 1,-1 0 0,0 0-1,1 0 1,2-2 0,-2 1 1,-1 1 1,-1-3-1,-1 4 1,1-1 0,0 0-1,0-1 1,3-1 0,0 1-1,-1 1 1,-1-2 0,0 1-1,1-1 5,2 2 0,-1 2 0,-3-4 0,0 2 0,-1-1 1,1-1-1,0 1 0,-1 1 0,1-2 0,-1-1 1,1-1-1,0 0 0,-1 0 0,1 0-17,0 0 1,-1 0 0,1 0 0,0 0 0,-1 0 0,1 0 0,-1 0 0,1-1 0,0-1 0,-1-2 35,1 1 0,-4 2 0,-2 0 1,1-2-1,-2-2 0,0-2 1,-2-2-1,-1-1 0,1-2 1,1 1-1,-2-1 0,-1-1 10,-1-2 1,4 0 0,0-3 0,-1 0 0,-1 1 0,1-1 0,1 0 0,-2-2 0,1-2 0,0-2 0,0 2 0,0 2-1,0 2 1,-1 0 0,2 1 25,-1 0 0,-2-2 0,-1 3 0,1 2 0,2 1 0,1 1 0,-2 1-163,0-1 0,-2 7 1,-2 5 108,-2 6 0,3 5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7:02.15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4326 5862 7728,'7'11'-566,"2"-3"1,-4 0 578,2 1 1,-4-4-1,5 0 1,1-1-1,2 0 1,0-2-1,1 0 1,-1-2-1,2 1 1,2 2-1,1 0 1,1 0 0,1-2-1,0-1 1,3 0-1,0 0 1,-1 0-1,-2 0 1,1 0-1,-1 0 1,1-1-2,-1-3 1,4 3 0,-3-3 0,3 3-1,2 1 1,-1-2 0,0 0 0,0-2-1,1 1 1,-1 1 0,2-1 0,0-1-1,3 2 1,-3 0 0,0 1 0,-2-1-29,0-2 1,5 0 0,-1 4 0,-1 0 0,-2 0 0,-1 0 0,1 0-1,0 0 1,2-1 0,1-2 0,-1-1 0,-1 1 0,-1 1 0,2-1 23,1-1 1,2 1-1,-4 3 1,3-2 0,-3 0-1,1-2 1,0 1-1,1 2 1,-1 1 0,-1 0-1,-2 0 1,1 0 0,2 0-1,1 0 1,-1 0-1,0 0-4,1 0 0,-1-4 1,4 0-1,-2 0 1,-1 0-1,0-1 1,1 0-1,-1 0 1,0 1-1,0 0 0,-1 0 1,-2 2-1,-2 0 1,-1 1-1,-2-1 6,2-2 1,-3 0 0,2 4 0,-1 0 0,0 0 0,1-2 0,0 0 0,1-2 0,0 1 0,-2 2 0,2 1 0,1 0 0,1-1 0,-1-2 0,-1-1 8,-2 2 0,0 0 0,5 2 0,-1 0 0,-1 0 0,-1 0 0,-2 0 0,2 0 0,1 0 1,1 0-1,0 0 0,0 0 0,1 0 0,-1 0 156,0 0-185,0 0 0,1 0 0,-1 0 0,0 0 1,2 0-1,1 0 0,1 0 0,-1 0 0,-3 2 1,-2 0-1,-2 2 0,2-1 0,1-1 0,0 1 0,-3 1 1,2 0 0,-3-4 0,1 0 0,3 0 0,-1 0 0,1 0 0,-2 0-1,2 0 1,-1 0 0,1 0 0,-1 0 0,-1 0 0,0 0 0,-1 0 2,2 0 1,-3 0-1,1 1 1,1 2-1,-1 1 1,0-2-1,1-1 1,-1 1-1,-1 0 1,0 2-1,-1-1 1,1-2-1,-1-1 1,0 0 25,-3 0 0,-1 0 0,0 0 0,1 0 0,2 0 0,-1 0 0,1 0 0,-1 0 0,1 0 0,0 0 0,3 0 0,-1 0 0,-2 0 0,0 0 1,1 0 8,1 0 1,0-4 0,1 0-1,-3 2 1,-2 0 0,0 2 0,2 0-1,-2-1 1,-1-1 0,-1-2 0,-1 1-1,1 2 1,-1 1-57,1 0 0,-4 0 0,0 0 0,1 0 0,1 0 0,2 0 0,-1 0 0,1 0 1,-1 0-987,1 0 1014,-5 0 0,8 5 0,-2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7:02.155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22934 1128 7059,'7'-6'-837,"-2"-1"1014,-5 3-139,0 3 1,-1-4 0,-2 4-1,-2-2 1,-1-1 0,-3 2 0,-2 0-1,0 2 1,0 2 0,2 0 0,1 3-1,-1 2 1,0 2-54,2 1 0,1 2 1,6-1-1,0 1 0,2 0 1,2-1-1,2 1 0,2-2 1,0-1-1,1-2 0,2-1 1,3-1-1,2 1 0,-1-4 27,2-1 0,-3-1 1,5 0-1,-3 0 1,0 0-1,-1 0 0,1 0 1,-1-1-1,1-3 1,-1-4-1,0-2 0,-2-1 1,-2-1 525,1 0-519,-6 1 0,1-2 0,-5-2 0,2 0 0,-1 1 0,-2 1 0,-2 0 0,-2-1 1,-2-2-1,-1 2 0,-4 0 0,0 0 0,-3-2 0,-1 2 0,-1 1-30,0 1 0,2 2 0,2 1 0,-2 2 0,-1 1 0,-2 1 0,2 0 0,1 1 0,1 0 0,1 0 0,-1 1 0,2 3-344,2 4 0,-1 3 0,5 4 355,1 1 0,-3 0 0,0-1 0</inkml:trace>
  <inkml:trace contextRef="#ctx0" brushRef="#br0" timeOffset="1">22946 1442 7139,'7'-12'-574,"-2"5"593,-5-1 0,0 4 0,0-4 1,0 2-1,-2 2 0,0 5 1,-2 4-1,1 5 0,2 0 1,1 1-1,0 1 0,0 1 0,0 1 1,0 3-48,0 1 0,0 0 0,1 4 0,2 0 0,2 3 0,2 1 0,0 2 1,1 2-1,0 1 0,1 1 0,1 2 0,2 1 0,-2-2 0,-1-1 1,-1-1 28,1 0 1,0-1 0,0 1-1,-2-4 1,-2-2 0,-3-2-1,1 0 1,0 1 0,0-1 0,0 0-1,0-1 1,-1-1 0,2-2-1,0 2 1,0 0-16,0-2 1,1 2 0,-3-5 0,2 3 0,0 0 0,0-1 0,0-3 0,-2-2 0,1-1 0,0 0 13,1-1 0,-1 6 0,-3 1 0</inkml:trace>
  <inkml:trace contextRef="#ctx0" brushRef="#br0" timeOffset="2">23004 2524 7328,'0'-7'-105,"-1"-2"1,-3 5 0,-2 3-1,-2 2 1,1 5 0,1 0-1,1 3 1,-2 1 0,2 2 117,0 0 1,1-1 0,4 1-1,0-1 1,1 1 0,2 0 0,2-1-1,2 0 1,2-2 0,1-3 0,3 1-1,1-2 1,3 0 0,0-2 2,-1-2 1,5-1-1,-1-1 1,2-2-1,1-2 1,0-2-1,0-2 1,-1-2 0,-1-3-1,-3-2 1,0 0-1,-2 1 1,-2-1-1,-4 1 1,-1-1-5,-2 1 1,-2-2 0,-5 3-1,-1-2 1,-5 2 0,-4 1 0,-5 3-1,-4 1 1,-1 2 0,-2 1-1,-3 1 1,-2 0 0,-4 2 0,-2 2-1,-2 1-102,0 0 0,0 5 0,0 3 0,0 2 0,1 2 0,3-1 0,4 1 1,4 0 89,4-1 0,-3 6 0,4 1 0</inkml:trace>
  <inkml:trace contextRef="#ctx0" brushRef="#br0" timeOffset="3">22876 2152 8098,'12'0'-312,"-4"0"0,-1 0 1,2 1 277,2 3 0,-3-2 1,-1 6-1,1 1 0,0 0 1,-2 0-1,1-1 0,-2 1 1,1 1-1,1 2 1,2-2-1,1-1 0,2-1 1,-1 1-1,0 1 27,-3 2 1,2-4 0,-2-2 0,1 1 0,0-2 0,-1 0 0,-1-1-1,1 0 1,0 0 0,0-3 0,-1-2 0,0-4 0,-1-1 29,1 1 0,-1-4 0,3 0 0,-1-4 0,0-2 0,-1-1 0,1 1 0,0-1 0,0 1 0,-1-1 0,1-1 1,0 1-1,-2-1 0,1 3-77,-1 1 0,-3 1 1,2 0-1,-1 1 54,0-1 0,0 11 0,-4 2 0</inkml:trace>
  <inkml:trace contextRef="#ctx0" brushRef="#br0" timeOffset="4">21818 2396 6053,'0'11'16,"0"1"0,0 0 1,1-1-1,3 2 1,4 1-1,2 2 1,2-1-1,-1 1 4,1-1 0,4 6 0,0-3 0,1 2 0,1-2 0,-1-1 0,1-3 0,-1-1 0,0-2 0,-3 1 0,-1 0 0,-1-2 0,-1-2 0,1-4 16,-1-3 1,-4-2-1,-3-3 1,-2-4 0,1-2-1,1-2 1,-2 0-1,1 1 1,1-2 0,2-1-25,1-2 1,3 0-1,-3 5 1,0-1-1,1 1 1,1-1 0,1 0-1,2-1 1,0-1-1,-1-1 1,1 0 0,0 3-1,-1 0 1,1 0-47,0 1 0,-2-1 1,-1 2-1,-3 1 0,1 1 1,-3 0-1,-2 3-618,-3 5 652,-2 5 0,-2 7 0,-1-1 0</inkml:trace>
  <inkml:trace contextRef="#ctx0" brushRef="#br0" timeOffset="5">21876 965 8078,'0'-7'-306,"0"-1"1,-1 0 0,-3 2 264,-4 2 0,2 2 0,-1 4 0,1 2 0,1 3 0,-1 4 0,4 0 0,1 1 0,1 0 0,0-1 0,0 2 0,0 1 0,0 3 0,0 0 0,0 0 17,0-3 1,3 3-1,3 0 1,-1-1-1,1 1 1,1-3-1,2-2 1,0-3-1,0-3 1,-1 0-1,1-4 1,1 0-1,2-2 1,-1 0 51,1 0 1,-2-2-1,-1-2 1,-1-3-1,1-4 1,1 0-1,1-1 1,-2 0-1,-1 1 1,1-1 0,0 0-1,0 0 1,-3-3-1,1 0 1,-2 1 17,0 1 0,3 1 1,-4 0-1,-2 1 1,-1-1-1,-2 3-71,-3 5 0,3 2 1,-3 9-1,3 2 0,1 2 1,0 0-1,0 1 0,0 1 1,1 1-1,2 2 1,2-2-1,0 0 0,1 0 1,0 3-23,-1 1 0,4-4 0,-3 2 1,2-2-1,0 0 0,0 2 1,-1-2-1,1-1 0,1-1 0,1-2 47,2-2 0,5-3 0,1-5 0</inkml:trace>
  <inkml:trace contextRef="#ctx0" brushRef="#br0" timeOffset="6">23993 837 8448,'10'-1'-657,"-2"-3"1,2 2-1,-3-6 665,-1-1 1,-6 4 0,-8 1 0,-2 2 0,-2 2 0,2 2 0,1 0 0,1 4 0,-1-1 0,-1 1 0,-2 1-37,1 2 1,-5 0 0,1 0 0,-1-2-1,1 3 1,-2 0 0,-1 2 0,-2-1-1,1 1 1,1-2 0,0-1 0,1-1 0,0 0-1,3-1-102,1 1 95,1-5 0,5 6 0,0-7 0,3-2 35,6-2 0,-2-7 0,5 7 0,-5-3 0</inkml:trace>
  <inkml:trace contextRef="#ctx0" brushRef="#br0" timeOffset="7">23690 930 8448,'2'-7'-265,"0"-1"1,3-1 0,1-1 0,0-2 0,-1 0 0,2 1 0,-2-1 275,0 0 0,0 6 1,-2 1-1,1 2 1,-3 2-1,-4 3 0,-3 4 1,-2 1-1,2 1-24,1 0 0,-5-2 0,4 3 0,-2-1 0,1 1 0,-3 2 0,0-1 0,-2-1 0,1-1 0,-1 1 0,-1 1 0,-1 2 0,-1-1 0,0 1 0,2-2-8,2-2 1,0 2-1,2-2 1,2 1-1,-1 0 1,1-1-1,2 0 1,1-1-1,1 1 1,1 0 0,5-2-1,5 0 1,2-3-1,2 3 19,-1 0 1,6-2 0,1 2-1,1 1 1,1-2 0,1 0 0,0-1-1,3 0 1,-1 1 0,0 0 0,-1 2 1,-2-1 0,7 2 0,-3 4 0</inkml:trace>
  <inkml:trace contextRef="#ctx0" brushRef="#br0" timeOffset="8">6141 7664 8216,'1'-11'-61,"3"-1"1,-3 0 0,3 1 0,-3-1 0,-1 0 0,0 1 0,0-1 0,-1 2 25,-3 2 1,3 4-1,-2 8 1,5 4-1,3 2 1,1 2 0,3-1-1,2 1 1,0 0-1,1-1 1,1 1 0,2 1 4,5 2 1,2-2 0,2 4-1,2-1 1,2 0 0,2 1-1,4 1 1,2-1 0,4 1-1,0-1 1,1 0 0,1-3 0,2-1-1,0-3 1,0-2 19,-2-4 0,-4 1 0,0-1 0,0-1 1,-1-2-1,2-1 0,-1 0 0,-1 0 1,1 0-1,0-1 0,-1-2 0,-4-2 1,-3-2-1,-2-2 75,-2-1 0,-3-2 0,-2 1 0,-4-1 0,-3 0 0,-4 1 0,-1-1 1,-1 0-1,-1 1 0,-2-1 0,-3 1 0,-2-1-24,-3 0 0,0 6 1,-4 1-1,1 1 1,0 0-1,-2 0 1,0 0-1,2-1 0,-1 0-700,1 0 1,2 1 658,-4 4 0,0-5 0,-3-2 0</inkml:trace>
  <inkml:trace contextRef="#ctx0" brushRef="#br0" timeOffset="9">4001 7792 7063,'-7'0'-55,"1"0"1,5 0-1,-1 1 1,5 3 0,2 3-1,4 1 1,3-2 0,2 0-1,3 1 42,1 2 0,1 1 1,6 1-1,2-2 1,4-3-1,2 1 1,4-2-1,1 0 0,4-2 1,0-2-1,1-1 1,1 0-1,0 0 1,-1 0-1,-5-1 1,-3-3 28,-4-4 1,2-2 0,-6-2 0,-1 0-1,-2-1 1,-1-1 0,2-3 0,1 1 0,0-3-1,-3 3 1,-3-1 0,0 1 0,-2 1 0,-3-1-1,-2 2 64,-1 1 1,-2 2 0,-2-1-1,-4 3-239,-3 5 1,-1 1 0,0 11 0,0 1 158,0 2 0,0-5 0,0-1 0</inkml:trace>
  <inkml:trace contextRef="#ctx0" brushRef="#br0" timeOffset="10">6408 7792 7565,'-10'1'-137,"2"3"1,-2-2 0,2 3-1,-2-1 1,-2 1 0,2 1 0,1 2-1,2 0 1,1 0 136,-1 1 1,3 1 0,-3 2 0,-1-1 0,0 1 0,2-1 0,-1 2 0,1 2 0,-2 0 0,0-1 0,0 0 0,-1 1 0,-1 2 0,-3-1 0,-1 2 0,-3-1 0,-1 1 0,-3-1-17,-1 0 1,-6 4 0,-2-2 0,-2 2 0,-2-1 0,-3-2 0,-2-1 0,-2-1 0,-1-1 0,-2 1 0,1-3 0,0-3 0,3-4 0,0 1 8,-3-1 1,3-3-1,0 1 1,1-3-1,-1-1 1,-1 0 0,-3 0-1,-1 0 1,-1-1-1,3-3 1,1-3-1,1 0 1,1-1 0,0-1-1,4-1 30,3-2 0,0 0 0,2 1 0,-2-1 0,2 0 0,4 1 0,3-1 0,0 1 0,1-1 0,0 0 0,1 1 0,2-1 0,5 0 1,2 2 27,1 2 0,2-2 0,2 2 0,4-2 0,4 0 0,4 2-128,4 4 1,-1 3 0,-1 2-1,0 1 1,0 4 0,-1 0 116,-3 3 1,0-2-1,-4-1 1,0 1-1,-3-1-4,-2 3 0,-1 1 0,-2 2 0,2 0 1,3-1-1,1 1 0,0 0 0,2-1-32,0 1 1,-1-4-1,-1-1 1,1 2-1,2 2 1,1 0-1,0 1 1,-1 0-1,-2-1 1,-1 1-1,2-1-8,0 1 1,2-7 0,0-5 0,0-6 0,0-5 0,0 0 0,0-1-1,0-1 1,0-2 0,0-3 10,0 0 1,2-4 0,0 2 0,3-2 0,0 0 0,1 2 0,-3 0 0,1 1-1,0-1 1,0 2 0,0 2 0,1 1 26,2 2 0,0 7 1,5 3-1,0 6 0,-2 5 1,-1 1-1,-1 0 0,1-1 1,1 1-1,2 1 1,-1 0-1,1-1 0,0-1-44,-1 1 0,1-2 0,0-1 0,-1-1 1,1-1-1,-1 0 0,1 1 0,0 0 0,-1 1 1,1-4-1,0-1 0,-1-1 0,1 0 10,0 0 0,4 0 0,2 0 0</inkml:trace>
  <inkml:trace contextRef="#ctx0" brushRef="#br0" timeOffset="11">6001 7827 7946,'0'-12'-153,"-1"2"1,-2 1 0,-1 4-54,2 4 221,6 3 0,-2 10 1,6-1-1,1 1 1,1 0-1,2-1 1,1 1-1,1-2 1,3-1-1,1-1 1,3 0-1,1 0 1,1-1-1,0 1-21,0-1 1,6-1 0,1-3 0,-1 0 0,-2 0 0,-3 0 0,-4-1 0,-2 2 0,-1 0 0,-3 0 0,-1 1 0,-2 1 0,-2 2 0,-1-1 1,-6 3 0,2-2 0,-3 2 0,-1 2 0,0-1 0,0 1 0,0 0 0,0-1-1,0 2 1,-1 1 0,-2 2 0,-2-1 0,-1 1 0,-3-1-109,-2 0 1,4 1 0,-1 1 0,-1 0-1,-1 1 1,-3-1 112,-3 0 0,-2 3 0,-5-2 0</inkml:trace>
  <inkml:trace contextRef="#ctx0" brushRef="#br0" timeOffset="12">1186 13119 7946,'-5'6'-34,"3"3"0,-6-5 0,0 0 0,0 0 0,0 0 0,-1 0 0,-1 1 0,-2 1 0,2 2 0,1-2 0,3 1 0,-1-2 0,2 2 58,0-1 1,1-2 0,4 4 0,1-1 0,3 0-1,4-3 1,2-3 0,2-1 0,1 0-40,2 0 1,-1 0-1,6 0 1,1 0 0,1 0-1,1 0 1,0 0-1,2 0 1,0 0 0,3-1-1,-1-2 1,0-2 0,0 0-1,0 0 1,0 1 22,0-1 0,1 3 1,-6-2-1,-2 3 1,-2 0-1,0-2 0,-1-1 1,0 2-1,-3 0 1,-1 2-1,-1 0 0,-1 0-142,1 0 1,-4 0 0,-1 0 0,3 0 0,0 0 0,2 0 0,-1 0 133,1 0 0,-6-5 0,-2-2 0,-3-4 0,-1 0 0,0-1 0</inkml:trace>
  <inkml:trace contextRef="#ctx0" brushRef="#br0" timeOffset="13">1617 12898 7608,'-4'-8'0,"-1"1"0,-1 1 59,1 0 1,-4 3 0,3-2 0,-2 1-1,1 1-55,2 5 0,1 3 0,6 5 0,2-1 0,3-1 0,4 0 1,0-1-1,1 1 0,0 0 0,-1 0 0,2-1 0,1 3 1,2-1-43,-2-2 0,-1 4 0,0-4 0,1 2 0,3 1 0,0-3 0,0 1 0,-3 0 0,-1 0 0,-2-1 0,1 1 0,0 0 0,-1 0 0,0-1 1,-2 0 17,-2-2 0,-3 3 0,3-3 0,-3 1 0,-6 2 0,-4-1 28,-5-4 1,0 3 0,-1-1 0,1 1-1,-1 2 1,2 0 0,1-1 0,1 1-1,0 0 1,0 0 0,1-1 0,-1 1-1,0 0-31,0 1 0,4 1 0,-3 1 0,-1-2 0,1-2 0,2 3 0,0 0 0,-1 2 0,-2-1 0,1 1 1,2-1 661,3 1-690,-5 0 1,6-7-1,-3-5 1,3-7 0,1-3-1,0-2 1,0 1 0,0-1-1,0-1 1,0-1 0,0-2-1,0 1 1,0-2 0,0-1 49,0 0 0,4-4 0,-1 3 0,0-3 0,-2-2 0,-1 2 1,2 2-1,0 0 0,2 1 0,-1 1 0,-2 1 0,-1 2 0,0-1 71,0 2 1,0 1-1,-1 3 1,-2 3-1,-1 7 1,2 7-1,0 3-294,2 2 207,0-1 0,0 2 1,0 1-1,0 2 1,0-2-1,0 0 1,2 1-1,0 1 1,2 1-1,-1 1 1,-1 0-1,1 3 1,1 0-1,-2-1-1,0 0 1,-2-2 0,1 2 0,1-1-1,2-1 1,-1-2 0,-2 1 0,-1-3 0,0-1-1,0-1 1,2-2-614,1-2 631,-1-3 0,8 0 0,-3 2 0</inkml:trace>
  <inkml:trace contextRef="#ctx0" brushRef="#br1" timeOffset="14">21295 13921 7485,'1'-8'612,"3"2"0,2-1 0,2 2 0,0-1 1,1-1-1,1 0-624,2 0 0,-4 1 0,-1 3 0,2-1 0,2 2 1,0-1-1,1 0 0,0 0 0,-1 0 0,1 2-49,-1 1 0,1 0 1,1 0-1,1 0 0,2 0 1,-1 0-1,1 0 1,-1 0-1,1 0 0,-1 0 1,2 0-1,0 0 1,0 0-1,-3 0 0,-1 0 113,-2 0 1,-3 1 0,-1 3 0,-1 2-1,-1 2 1,0 0 0,-3 1 0,-4 1 60,-1 2 1,-5 0 0,4-1 0,0 2 0,0 1 0,-1 3 0,0 1 0,0 3 0,2 1 0,2 1 0,-1 0 0,0 1 0,-2-1 0,1 1-73,2 4 1,1-3 0,0 5 0,0 0 0,1-2 0,2 3 0,1 0 0,-2 3 0,0-3 0,-1 0 0,2-1 0,1 2 0,-2 2 0,-1 0 0,-1 1-17,0 0 0,4-4 0,0 0 0,-1 2 0,-2-1 0,-1 0 1,0-1-1,1 0 0,2 0 0,1 0 0,-2 0 0,1 0 0,0-1 1,0-2-1,1 0 49,1 0 1,-2-3 0,3 0 0,0-3 0,-2-2 0,-1 0 0,1 1 0,-1 0 0,-2-3 0,0-1 0,2-2 0,1 1 0,-1 0 0,-2 1-50,-1 0 1,0 2 0,0-3 0,0-1 0,0 1 0,0 1 0,0 0 0,0-1 0,-1-1 0,-2-3 0,-1 0 0,0 0 0,0-1 0,-1 1 0,0 0-9,0-1 0,-4 0 0,1-2 0,-2-3 0,-2 1 0,0-2 0,-1 1 0,-1 1 0,-3 0 0,1 0 0,-2-3 0,-1-2 0,-1 1 0,-2 1 0,-1-2 9,-1 0 0,1-2 1,-2 1-1,0 2 0,-2 0 1,1 0-1,2-2 1,4-1-1,0 0 0,1 2 1,0 0-1,0 2 1,3-1-1,1-2-153,3-1 0,0 0 0,0 0 1,2 1-1,1 2 0,1 1 1,0 0-2541,2 1 2499,1 1 0,5 1 0,0-2 0</inkml:trace>
  <inkml:trace contextRef="#ctx0" brushRef="#br1" timeOffset="15">22097 14747 6668,'7'0'180,"-2"1"1,-4 2 0,2 2 0,0 1 0,1 3 0,0 2-145,0 0 1,5 1 0,-1 0-1,1-1 1,0 2 0,-1 1 0,-1 2-1,1-2 1,0 0 0,0 1-1,-1 0 1,0-1 0,-2-1 0,-1-1-1,0-1 1,0 1 0,-2 0-50,0-1 1,-2-3 0,0 0 0,0-2 0,0-3 0,0-7 0,1-5 0,2-4 0,0-1 0,1-3 39,1-1 0,-2 0 0,3-3 1,1 3-1,-1 0 0,2 1 0,0-1 1,0 1-1,-1 1 0,1 1 0,0 2 1,1 2-1,0-1 0,0 1 0,-1-1-15,1 0 1,0 1 0,0 0-1,-1 2 1,-1 1 0,1 1 0,-1-1-1,-1 2 1,1 0-66,2 4 0,-4 2 0,-1 4 0,-3 3 0,-1 4 0,0 0 0,0 1 104,0 0 0,-5-1 0,-2 1 0</inkml:trace>
  <inkml:trace contextRef="#ctx0" brushRef="#br0" timeOffset="16">2361 14689 7361,'12'11'0,"-1"1"-148,1 0 1,-2-5 0,-1 0 0,-2-1 0,-1-1 0,1 1 0,0-2 0,-2-1 159,-5 1 1,-1 0 0,-7-4 0,-1 0 0,-1 0 0,-2 0 0,1 0-1,-1 0 1,1 0 0,-1 1 0,0 2 0,-1 2 0,-1 0 0,-1 2 0,-1-2-1,1 1 16,-1 1 1,-3 1 0,2 2 0,-1-1 0,-2-1 0,1 0 0,1-1 0,1 1 0,2 0 0,-1-2 0,1-1 0,0-1 0,3 0 48,0-1 0,3-2 1,5-1-1,8 0 1,6-1-1,4-2 0,3-1-105,1 2 0,2-3 0,3-1 1,1 0-1,4-2 0,3 0 1,2 2-1,2 0 0,1 0 1,2 0-1,2 1 0,1-2 1,3 1-1,1-2 0,3 0 30,3 1 1,-2-1-1,4-3 1,-2 2-1,0 2 1,0-2-1,2-2 1,0 0-1,-2-1 1,-3 0-1,-1 2 1,4 1-1,2 1 1,0 0 12,-3 2 1,-1-3 0,0 5 0,3 0-1,0 0 1,-1 0 0,-1 2 0,-1-1 0,0 1-1,2-2 1,1 0 0,0 0 0,-2-1 0,1 0-1,-1-2-20,-1 1 1,3-2 0,-1-2 0,1 1 0,1 1 0,-1 0 0,1 0 0,-1 1 0,-1-1 0,0 1 0,-1 2 0,0 1 0,1 1 0,-1 0-3,1 2 1,-1 1 0,-3 0 0,-1 0 0,1 0 0,-1 0 0,1 0-1,-1 1 1,1 2 0,0 0 0,4 0 0,2 0 0,0-1 0,-3 2-1,-2-1 2,-1-2 0,0-1 0,1 0 0,0 0 0,-4 0 0,-1 0 0,-2 0 0,3 0 0,0 0 0,0 0 0,-3 0 0,0 0 0,-1 0 0,2 0 0,-1 0 7,3 0 1,1-1 0,2-2 0,-1-2-1,1-2 1,-1-2 0,1-1 0,-1-2 0,1 1-1,-1-1 1,2 1 0,1-1 0,1 0 0,-4 1-216,-2-1 211,-1 6 0,3-5 0,1 5 0,-2-2 1,-1 2-1,-3-1 0,1 2 0,-1-2 1,2 1-1,-1-2 0,1 0 0,-1 1 1,1-1-1,0 0 41,1 0 0,0 5 1,0-5-1,-3 0 0,-1 2 1,-1 0-1,-1 3 0,1-3 1,-1 1-1,-2 0 1,-1 2-1,0 1 0,-2-1 1,0-1-1,-4 2-13,0 1 1,-2-3 0,-3 0 0,1 1 0,0 2 0,-3 0 0,-2-2 0,0-1 0,-2 0 0,0 0-1,-1-1 1,1 0 0,-2 0 0,3 1-21,-1-1 1,-3 2 0,3-3 0,-1-1 0,-1 2 0,-1-1 0,2-1 0,0-1 0,-1 1 0,-1 0 0,-1 1 0,0 1 0,3-2 0,0 2 0,-1-1-22,-1-1 1,-2 1 0,-2-3-1,2 2 1,0 1 0,0-1-1,-3-1 1,1 1 0,-1 0-1,0 1-80,-2-1 1,-1 5 94,-4-2 0,-1 3 0,3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451FB-A9CA-47B2-861C-7895F9BB97DB}" type="slidenum">
              <a:rPr lang="en-US"/>
              <a:pPr/>
              <a:t>10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29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AA7D1-41E8-40FD-AEF7-46355B870229}" type="slidenum">
              <a:rPr lang="en-US"/>
              <a:pPr/>
              <a:t>11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96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B02DB-D680-453E-BE27-7FDBC318D4AE}" type="slidenum">
              <a:rPr lang="en-US"/>
              <a:pPr/>
              <a:t>12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2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23CC-2F71-4C21-9CBF-835FCEB24F98}" type="slidenum">
              <a:rPr lang="en-US"/>
              <a:pPr/>
              <a:t>13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EB3B3-A040-4F92-87BE-38F559B2F644}" type="slidenum">
              <a:rPr lang="en-US"/>
              <a:pPr/>
              <a:t>14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8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19C75-6A3E-43A8-8BF1-D5FDC8053E1F}" type="slidenum">
              <a:rPr lang="en-US"/>
              <a:pPr/>
              <a:t>15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26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4F092-31CF-4E63-9E11-CBFFA3AB91C2}" type="slidenum">
              <a:rPr lang="en-US"/>
              <a:pPr/>
              <a:t>16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48B6B6-4284-43EE-A212-9F4D34970727}" type="slidenum">
              <a:rPr lang="en-US"/>
              <a:pPr/>
              <a:t>17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6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0C5CF-032D-4663-A23B-C209E8F23691}" type="slidenum">
              <a:rPr lang="en-US"/>
              <a:pPr/>
              <a:t>18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19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B924C-5703-446E-80E3-897F87D31003}" type="slidenum">
              <a:rPr lang="en-US"/>
              <a:pPr/>
              <a:t>19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0B32A-E6B1-4FA1-8B53-DD053B90824C}" type="slidenum">
              <a:rPr lang="en-US"/>
              <a:pPr/>
              <a:t>2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38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EA57E-AAC3-46D7-8275-DA04158773D2}" type="slidenum">
              <a:rPr lang="en-US"/>
              <a:pPr/>
              <a:t>20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9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2A80C-B4D8-4E21-A3CD-E56DB6C177EA}" type="slidenum">
              <a:rPr lang="en-US"/>
              <a:pPr/>
              <a:t>21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3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B2185-495A-41B4-A125-6021CE9D478F}" type="slidenum">
              <a:rPr lang="en-US"/>
              <a:pPr/>
              <a:t>22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4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2CC9E-575B-43CE-83D1-4526B0C48B24}" type="slidenum">
              <a:rPr lang="en-US"/>
              <a:pPr/>
              <a:t>23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2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FC26C-A4C0-4CED-93CC-640EE2D115C9}" type="slidenum">
              <a:rPr lang="en-US"/>
              <a:pPr/>
              <a:t>24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8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27F54-9FA8-46AE-A352-5F88D183105F}" type="slidenum">
              <a:rPr lang="en-US"/>
              <a:pPr/>
              <a:t>25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83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F51021-A520-4BAD-8CBA-B326E57BF956}" type="slidenum">
              <a:rPr lang="en-US"/>
              <a:pPr/>
              <a:t>26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7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6A1F6-65E5-43CE-B59E-468A89F18AFC}" type="slidenum">
              <a:rPr lang="en-US"/>
              <a:pPr/>
              <a:t>27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54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B65E8-BF2A-4D9D-BDAC-7C7A7E2900FA}" type="slidenum">
              <a:rPr lang="en-US"/>
              <a:pPr/>
              <a:t>28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3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875D6-FAF5-4F1B-944E-ECA424151BBB}" type="slidenum">
              <a:rPr lang="en-US"/>
              <a:pPr/>
              <a:t>29</a:t>
            </a:fld>
            <a:endParaRPr lang="en-US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C752E-EA56-4B85-AAE2-6325192883B3}" type="slidenum">
              <a:rPr lang="en-US"/>
              <a:pPr/>
              <a:t>3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2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E315E-4258-4149-86DB-44F0663DA86A}" type="slidenum">
              <a:rPr lang="en-US"/>
              <a:pPr/>
              <a:t>30</a:t>
            </a:fld>
            <a:endParaRPr lang="en-US"/>
          </a:p>
        </p:txBody>
      </p:sp>
      <p:sp>
        <p:nvSpPr>
          <p:cNvPr id="97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2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1EC1D-122C-41A6-8517-C4B3A0FCFA0B}" type="slidenum">
              <a:rPr lang="en-US"/>
              <a:pPr/>
              <a:t>31</a:t>
            </a:fld>
            <a:endParaRPr lang="en-US"/>
          </a:p>
        </p:txBody>
      </p:sp>
      <p:sp>
        <p:nvSpPr>
          <p:cNvPr id="97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25DEF-DC93-40CB-8C13-D3E0CDC631BF}" type="slidenum">
              <a:rPr lang="en-US"/>
              <a:pPr/>
              <a:t>32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23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21487A-1AC5-8B47-87EF-F86F15AAACA0}" type="slidenum">
              <a:rPr lang="en-US"/>
              <a:pPr/>
              <a:t>33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6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D892B-682B-4AF9-97D9-017B008BB9FE}" type="slidenum">
              <a:rPr lang="en-US"/>
              <a:pPr/>
              <a:t>34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9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D77-EAE6-453D-B0B3-AE467C5A9F16}" type="slidenum">
              <a:rPr lang="en-US"/>
              <a:pPr/>
              <a:t>35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54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743A80-2373-491F-A36F-80C7D6107D16}" type="slidenum">
              <a:rPr lang="en-US"/>
              <a:pPr/>
              <a:t>36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9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89E6-B743-7146-AB3B-BFB1D96CE27A}" type="slidenum">
              <a:rPr lang="en-US"/>
              <a:pPr/>
              <a:t>37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09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03CE6-1103-054B-AFA1-110AC6CE2F0B}" type="slidenum">
              <a:rPr lang="en-US"/>
              <a:pPr/>
              <a:t>38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998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39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DD2A0-60D4-40BB-8BCA-A01AD527DF44}" type="slidenum">
              <a:rPr lang="en-US"/>
              <a:pPr/>
              <a:t>4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4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2E567-D472-4475-A3CF-99C4064A5FA9}" type="slidenum">
              <a:rPr lang="en-US"/>
              <a:pPr/>
              <a:t>5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89BAB-9727-4CA6-9ED7-F9FF1A8C5B6B}" type="slidenum">
              <a:rPr lang="en-US"/>
              <a:pPr/>
              <a:t>6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98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28422-DD3C-4E3D-A49A-15C2875ECEC2}" type="slidenum">
              <a:rPr lang="en-US"/>
              <a:pPr/>
              <a:t>7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4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22F37-3114-4133-A9C0-0DE43CB6B43A}" type="slidenum">
              <a:rPr lang="en-US"/>
              <a:pPr/>
              <a:t>8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24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C7D41-B0E1-4346-85DD-0007E04538AD}" type="slidenum">
              <a:rPr lang="en-US"/>
              <a:pPr/>
              <a:t>9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Dynamic Programming vs. </a:t>
            </a:r>
            <a:br>
              <a:rPr lang="en-US" sz="3600"/>
            </a:br>
            <a:r>
              <a:rPr lang="en-US" sz="3600"/>
              <a:t>Greedy Algorithms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1" y="1214438"/>
            <a:ext cx="8979429" cy="5499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</a:rPr>
              <a:t>Dynamic programming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make a choice at each step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choice depends on solutions to </a:t>
            </a:r>
            <a:r>
              <a:rPr lang="en-US" dirty="0" err="1"/>
              <a:t>subproblems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Bottom up solution, from smaller to larger </a:t>
            </a:r>
            <a:r>
              <a:rPr lang="en-US" dirty="0" err="1"/>
              <a:t>subproblems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</a:rPr>
              <a:t>Greedy algorithm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the greedy choice and THEN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Solve the </a:t>
            </a:r>
            <a:r>
              <a:rPr lang="en-US" dirty="0" err="1"/>
              <a:t>subproblem</a:t>
            </a:r>
            <a:r>
              <a:rPr lang="en-US" dirty="0"/>
              <a:t> arising after the choice is made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choice we make may depend on previous choices, but not on solutions to </a:t>
            </a:r>
            <a:r>
              <a:rPr lang="en-US" dirty="0" err="1"/>
              <a:t>subproblems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Top down solution, problems decrease in size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137D8-B6A8-8444-B4A0-4B50CAF3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58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88150" y="1758950"/>
          <a:ext cx="215265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3229268" imgH="3190244" progId="">
                  <p:embed/>
                </p:oleObj>
              </mc:Choice>
              <mc:Fallback>
                <p:oleObj name="Paint Shop Pro Image" r:id="rId3" imgW="3229268" imgH="3190244" progId="">
                  <p:embed/>
                  <p:pic>
                    <p:nvPicPr>
                      <p:cNvPr id="941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1758950"/>
                        <a:ext cx="215265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Codes</a:t>
            </a:r>
          </a:p>
        </p:txBody>
      </p:sp>
      <p:sp>
        <p:nvSpPr>
          <p:cNvPr id="941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5088" y="1214438"/>
            <a:ext cx="7494587" cy="54038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Technique for data compression</a:t>
            </a:r>
          </a:p>
          <a:p>
            <a:pPr>
              <a:lnSpc>
                <a:spcPct val="120000"/>
              </a:lnSpc>
            </a:pPr>
            <a:r>
              <a:rPr lang="en-US" sz="2400" b="1"/>
              <a:t>Idea</a:t>
            </a:r>
            <a:r>
              <a:rPr lang="en-US" sz="240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Represent each character as a binary string</a:t>
            </a:r>
          </a:p>
          <a:p>
            <a:pPr lvl="1">
              <a:lnSpc>
                <a:spcPct val="120000"/>
              </a:lnSpc>
            </a:pPr>
            <a:r>
              <a:rPr lang="en-US" sz="2000">
                <a:solidFill>
                  <a:srgbClr val="CC0000"/>
                </a:solidFill>
                <a:latin typeface="Comic Sans MS" pitchFamily="66" charset="0"/>
              </a:rPr>
              <a:t>Variable length code</a:t>
            </a:r>
            <a:r>
              <a:rPr lang="en-US" sz="2000"/>
              <a:t>: assign short codewords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000"/>
              <a:t>	to frequent characters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Represent the codes as full binary trees whose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2000"/>
              <a:t>	leaves are the given characters</a:t>
            </a:r>
          </a:p>
          <a:p>
            <a:pPr>
              <a:lnSpc>
                <a:spcPct val="120000"/>
              </a:lnSpc>
            </a:pPr>
            <a:r>
              <a:rPr lang="en-US" sz="2400"/>
              <a:t>Constructing an optimal prefix code (Huffmann code)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Start with a set of </a:t>
            </a:r>
            <a:r>
              <a:rPr lang="en-US" sz="1800">
                <a:latin typeface="Comic Sans MS" pitchFamily="66" charset="0"/>
              </a:rPr>
              <a:t>|C|</a:t>
            </a:r>
            <a:r>
              <a:rPr lang="en-US" sz="1800"/>
              <a:t> leaves 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At each step, merge the two least frequent objects: the frequency of the new node = sum of two frequencies</a:t>
            </a:r>
            <a:endParaRPr lang="en-US" sz="2000"/>
          </a:p>
        </p:txBody>
      </p:sp>
      <p:graphicFrame>
        <p:nvGraphicFramePr>
          <p:cNvPr id="94106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772275" y="4100513"/>
          <a:ext cx="22288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480" imgH="342720" progId="Equation.3">
                  <p:embed/>
                </p:oleObj>
              </mc:Choice>
              <mc:Fallback>
                <p:oleObj name="Equation" r:id="rId5" imgW="1320480" imgH="342720" progId="Equation.3">
                  <p:embed/>
                  <p:pic>
                    <p:nvPicPr>
                      <p:cNvPr id="941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4100513"/>
                        <a:ext cx="222885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A6FE32-FAB5-FB46-9E0D-BE5DA16E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0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Adj. List - Adj. Matrix Comparison</a:t>
            </a:r>
          </a:p>
        </p:txBody>
      </p:sp>
      <p:graphicFrame>
        <p:nvGraphicFramePr>
          <p:cNvPr id="943107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28736335"/>
              </p:ext>
            </p:extLst>
          </p:nvPr>
        </p:nvGraphicFramePr>
        <p:xfrm>
          <a:off x="388938" y="1908175"/>
          <a:ext cx="8224837" cy="3389948"/>
        </p:xfrm>
        <a:graphic>
          <a:graphicData uri="http://schemas.openxmlformats.org/drawingml/2006/table">
            <a:tbl>
              <a:tblPr/>
              <a:tblGrid>
                <a:gridCol w="4623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Comparison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Better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Faster to test if (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) exists?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Faster to find vertex degree?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Less memory on sparse graphs?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Faster to traverse the graph?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3127" name="Rectangle 23"/>
          <p:cNvSpPr>
            <a:spLocks noChangeArrowheads="1"/>
          </p:cNvSpPr>
          <p:nvPr/>
        </p:nvSpPr>
        <p:spPr bwMode="auto">
          <a:xfrm>
            <a:off x="5072080" y="2607618"/>
            <a:ext cx="15017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dirty="0">
                <a:latin typeface="Century Gothic"/>
                <a:cs typeface="Century Gothic"/>
              </a:rPr>
              <a:t>matrices</a:t>
            </a:r>
            <a:r>
              <a:rPr lang="en-US" sz="2400" i="1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943128" name="Rectangle 24"/>
          <p:cNvSpPr>
            <a:spLocks noChangeArrowheads="1"/>
          </p:cNvSpPr>
          <p:nvPr/>
        </p:nvSpPr>
        <p:spPr bwMode="auto">
          <a:xfrm>
            <a:off x="5127642" y="3306118"/>
            <a:ext cx="692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>
                <a:latin typeface="Century Gothic"/>
                <a:cs typeface="Century Gothic"/>
              </a:rPr>
              <a:t>lists</a:t>
            </a:r>
            <a:r>
              <a:rPr lang="en-US" sz="2400" i="1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943129" name="Rectangle 25"/>
          <p:cNvSpPr>
            <a:spLocks noChangeArrowheads="1"/>
          </p:cNvSpPr>
          <p:nvPr/>
        </p:nvSpPr>
        <p:spPr bwMode="auto">
          <a:xfrm>
            <a:off x="5091130" y="3943350"/>
            <a:ext cx="280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>
                <a:latin typeface="Century Gothic"/>
                <a:cs typeface="Century Gothic"/>
              </a:rPr>
              <a:t>lists (</a:t>
            </a:r>
            <a:r>
              <a:rPr lang="en-US" sz="2400" i="1">
                <a:latin typeface="Century Gothic"/>
                <a:cs typeface="Century Gothic"/>
              </a:rPr>
              <a:t>m+n) vs. </a:t>
            </a:r>
            <a:r>
              <a:rPr lang="en-US" sz="2400">
                <a:latin typeface="Century Gothic"/>
                <a:cs typeface="Century Gothic"/>
              </a:rPr>
              <a:t> n</a:t>
            </a:r>
            <a:r>
              <a:rPr lang="en-US" sz="2400" baseline="30000">
                <a:latin typeface="Century Gothic"/>
                <a:cs typeface="Century Gothic"/>
              </a:rPr>
              <a:t>2</a:t>
            </a:r>
            <a:r>
              <a:rPr lang="en-US" sz="2400">
                <a:latin typeface="Century Gothic"/>
                <a:cs typeface="Century Gothic"/>
              </a:rPr>
              <a:t> </a:t>
            </a:r>
            <a:r>
              <a:rPr lang="en-US" sz="1200">
                <a:latin typeface="Century Gothic"/>
                <a:cs typeface="Century Gothic"/>
              </a:rPr>
              <a:t> </a:t>
            </a:r>
            <a:r>
              <a:rPr lang="en-US" sz="2400">
                <a:latin typeface="Century Gothic"/>
                <a:cs typeface="Century Gothic"/>
              </a:rPr>
              <a:t>  </a:t>
            </a:r>
          </a:p>
        </p:txBody>
      </p:sp>
      <p:sp>
        <p:nvSpPr>
          <p:cNvPr id="943130" name="Rectangle 26"/>
          <p:cNvSpPr>
            <a:spLocks noChangeArrowheads="1"/>
          </p:cNvSpPr>
          <p:nvPr/>
        </p:nvSpPr>
        <p:spPr bwMode="auto">
          <a:xfrm>
            <a:off x="5107005" y="4787900"/>
            <a:ext cx="2817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>
                <a:latin typeface="Century Gothic"/>
                <a:cs typeface="Century Gothic"/>
              </a:rPr>
              <a:t>lists (</a:t>
            </a:r>
            <a:r>
              <a:rPr lang="en-US" sz="2400" i="1">
                <a:latin typeface="Century Gothic"/>
                <a:cs typeface="Century Gothic"/>
              </a:rPr>
              <a:t>m+n) vs. </a:t>
            </a:r>
            <a:r>
              <a:rPr lang="en-US" sz="2400">
                <a:latin typeface="Century Gothic"/>
                <a:cs typeface="Century Gothic"/>
              </a:rPr>
              <a:t> n</a:t>
            </a:r>
            <a:r>
              <a:rPr lang="en-US" sz="2400" baseline="30000">
                <a:latin typeface="Century Gothic"/>
                <a:cs typeface="Century Gothic"/>
              </a:rPr>
              <a:t>2</a:t>
            </a:r>
            <a:r>
              <a:rPr lang="en-US" sz="2400">
                <a:latin typeface="Century Gothic"/>
                <a:cs typeface="Century Gothic"/>
              </a:rPr>
              <a:t> </a:t>
            </a:r>
            <a:r>
              <a:rPr lang="en-US" sz="1200">
                <a:latin typeface="Century Gothic"/>
                <a:cs typeface="Century Gothic"/>
              </a:rPr>
              <a:t> </a:t>
            </a:r>
            <a:r>
              <a:rPr lang="en-US" sz="2400">
                <a:latin typeface="Century Gothic"/>
                <a:cs typeface="Century Gothic"/>
              </a:rPr>
              <a:t>  </a:t>
            </a:r>
          </a:p>
        </p:txBody>
      </p:sp>
      <p:sp>
        <p:nvSpPr>
          <p:cNvPr id="943131" name="Text Box 27"/>
          <p:cNvSpPr txBox="1">
            <a:spLocks noChangeArrowheads="1"/>
          </p:cNvSpPr>
          <p:nvPr/>
        </p:nvSpPr>
        <p:spPr bwMode="auto">
          <a:xfrm>
            <a:off x="149230" y="5788025"/>
            <a:ext cx="89947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Adjacency list representation is better for most applications</a:t>
            </a:r>
          </a:p>
        </p:txBody>
      </p:sp>
      <p:sp>
        <p:nvSpPr>
          <p:cNvPr id="943132" name="Text Box 28"/>
          <p:cNvSpPr txBox="1">
            <a:spLocks noChangeArrowheads="1"/>
          </p:cNvSpPr>
          <p:nvPr/>
        </p:nvSpPr>
        <p:spPr bwMode="auto">
          <a:xfrm>
            <a:off x="301096" y="1228725"/>
            <a:ext cx="8468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Graph representation: adjacency list, adjacency matrix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CDDC8-93E6-9647-BAC0-3BFD3651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75F5-9CC2-FF4E-9B44-8471E8A33A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3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27" grpId="0"/>
      <p:bldP spid="943128" grpId="0"/>
      <p:bldP spid="943129" grpId="0"/>
      <p:bldP spid="943130" grpId="0"/>
      <p:bldP spid="9431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vs. DFS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7" y="1166813"/>
            <a:ext cx="4259663" cy="5373687"/>
          </a:xfrm>
        </p:spPr>
        <p:txBody>
          <a:bodyPr/>
          <a:lstStyle/>
          <a:p>
            <a:r>
              <a:rPr lang="en-US" sz="2400" b="1" dirty="0"/>
              <a:t>Input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A graph </a:t>
            </a:r>
            <a:r>
              <a:rPr lang="en-US" sz="2000" dirty="0">
                <a:latin typeface="Comic Sans MS" pitchFamily="66" charset="0"/>
              </a:rPr>
              <a:t>G = (V, E)</a:t>
            </a:r>
            <a:r>
              <a:rPr lang="en-US" sz="2000" dirty="0"/>
              <a:t> (directed or undirected)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source</a:t>
            </a:r>
            <a:r>
              <a:rPr lang="en-US" sz="2000" dirty="0"/>
              <a:t> vertex </a:t>
            </a:r>
            <a:r>
              <a:rPr lang="en-US" sz="2000" dirty="0">
                <a:latin typeface="Comic Sans MS" pitchFamily="66" charset="0"/>
              </a:rPr>
              <a:t>s </a:t>
            </a:r>
            <a:r>
              <a:rPr lang="en-US" sz="2000" dirty="0">
                <a:latin typeface="Comic Sans MS" pitchFamily="66" charset="0"/>
                <a:sym typeface="Symbol" pitchFamily="18" charset="2"/>
              </a:rPr>
              <a:t>∈ V</a:t>
            </a:r>
          </a:p>
          <a:p>
            <a:r>
              <a:rPr lang="en-US" sz="2400" b="1" dirty="0"/>
              <a:t>Idea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Explore the edges of </a:t>
            </a:r>
            <a:r>
              <a:rPr lang="en-US" sz="2000" dirty="0">
                <a:latin typeface="Comic Sans MS" pitchFamily="66" charset="0"/>
              </a:rPr>
              <a:t>G</a:t>
            </a:r>
            <a:r>
              <a:rPr lang="en-US" sz="2000" dirty="0"/>
              <a:t> to “discover” every vertex reachable from </a:t>
            </a:r>
            <a:r>
              <a:rPr lang="en-US" sz="2000" dirty="0">
                <a:latin typeface="Comic Sans MS" pitchFamily="66" charset="0"/>
              </a:rPr>
              <a:t>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336699"/>
                </a:solidFill>
              </a:rPr>
              <a:t>taking the ones closest to </a:t>
            </a:r>
            <a:r>
              <a:rPr lang="en-US" sz="2000" dirty="0">
                <a:solidFill>
                  <a:srgbClr val="336699"/>
                </a:solidFill>
                <a:latin typeface="Comic Sans MS" pitchFamily="66" charset="0"/>
              </a:rPr>
              <a:t>s</a:t>
            </a:r>
            <a:r>
              <a:rPr lang="en-US" sz="2000" dirty="0">
                <a:solidFill>
                  <a:srgbClr val="336699"/>
                </a:solidFill>
              </a:rPr>
              <a:t> first</a:t>
            </a:r>
          </a:p>
          <a:p>
            <a:r>
              <a:rPr lang="en-US" sz="2400" b="1" dirty="0"/>
              <a:t>Output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d[v]</a:t>
            </a:r>
            <a:r>
              <a:rPr lang="en-US" sz="2000" dirty="0"/>
              <a:t> = distance (smallest # of edges, or shortest path) from </a:t>
            </a:r>
            <a:r>
              <a:rPr lang="en-US" sz="2000" dirty="0">
                <a:latin typeface="Comic Sans MS" pitchFamily="66" charset="0"/>
              </a:rPr>
              <a:t>s</a:t>
            </a:r>
            <a:r>
              <a:rPr lang="en-US" sz="2000" dirty="0"/>
              <a:t> to </a:t>
            </a:r>
            <a:r>
              <a:rPr lang="en-US" sz="2000" dirty="0">
                <a:latin typeface="Comic Sans MS" pitchFamily="66" charset="0"/>
              </a:rPr>
              <a:t>v</a:t>
            </a:r>
            <a:r>
              <a:rPr lang="en-US" sz="2000" dirty="0"/>
              <a:t>, for all </a:t>
            </a:r>
            <a:r>
              <a:rPr lang="en-US" sz="2000" dirty="0">
                <a:latin typeface="Comic Sans MS" pitchFamily="66" charset="0"/>
              </a:rPr>
              <a:t>v </a:t>
            </a:r>
            <a:r>
              <a:rPr lang="en-US" sz="2000" dirty="0">
                <a:latin typeface="Comic Sans MS" pitchFamily="66" charset="0"/>
                <a:sym typeface="Symbol" pitchFamily="18" charset="2"/>
              </a:rPr>
              <a:t>∈</a:t>
            </a:r>
            <a:r>
              <a:rPr lang="en-US" sz="2000" dirty="0">
                <a:latin typeface="Comic Sans MS" pitchFamily="66" charset="0"/>
              </a:rPr>
              <a:t> V</a:t>
            </a:r>
          </a:p>
          <a:p>
            <a:pPr lvl="1"/>
            <a:r>
              <a:rPr lang="en-US" sz="2000" dirty="0"/>
              <a:t>BFS tree</a:t>
            </a:r>
          </a:p>
        </p:txBody>
      </p:sp>
      <p:sp>
        <p:nvSpPr>
          <p:cNvPr id="9451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41837" y="1166813"/>
            <a:ext cx="4365095" cy="5362575"/>
          </a:xfrm>
        </p:spPr>
        <p:txBody>
          <a:bodyPr/>
          <a:lstStyle/>
          <a:p>
            <a:r>
              <a:rPr lang="en-US" sz="2400" b="1" dirty="0"/>
              <a:t>Input:</a:t>
            </a:r>
          </a:p>
          <a:p>
            <a:pPr lvl="1"/>
            <a:r>
              <a:rPr lang="en-US" sz="2000" dirty="0"/>
              <a:t>A Graph </a:t>
            </a:r>
            <a:r>
              <a:rPr lang="en-US" sz="2000" dirty="0">
                <a:latin typeface="Comic Sans MS" pitchFamily="66" charset="0"/>
              </a:rPr>
              <a:t>G = (V, E) </a:t>
            </a:r>
            <a:r>
              <a:rPr lang="en-US" sz="2000" dirty="0"/>
              <a:t>(directed or undirected)</a:t>
            </a:r>
            <a:endParaRPr lang="en-US" sz="2000" dirty="0">
              <a:latin typeface="Comic Sans MS" pitchFamily="66" charset="0"/>
            </a:endParaRPr>
          </a:p>
          <a:p>
            <a:pPr lvl="1"/>
            <a:r>
              <a:rPr lang="en-US" sz="2000" dirty="0"/>
              <a:t>No source vertex given!</a:t>
            </a:r>
          </a:p>
          <a:p>
            <a:r>
              <a:rPr lang="en-US" sz="2400" b="1" dirty="0"/>
              <a:t>Idea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Explore the edges of G to “discover” every vertex in </a:t>
            </a:r>
            <a:r>
              <a:rPr lang="en-US" sz="2000" dirty="0">
                <a:latin typeface="Comic Sans MS" pitchFamily="66" charset="0"/>
              </a:rPr>
              <a:t>V </a:t>
            </a:r>
            <a:r>
              <a:rPr lang="en-US" sz="2000" dirty="0">
                <a:solidFill>
                  <a:srgbClr val="336699"/>
                </a:solidFill>
              </a:rPr>
              <a:t>starting at the most recently visited node</a:t>
            </a:r>
          </a:p>
          <a:p>
            <a:pPr lvl="1"/>
            <a:r>
              <a:rPr lang="en-US" sz="2000" dirty="0"/>
              <a:t>Search may be repeated from multiple sources</a:t>
            </a:r>
          </a:p>
          <a:p>
            <a:r>
              <a:rPr lang="en-US" sz="2400" b="1" dirty="0"/>
              <a:t>Output: </a:t>
            </a:r>
          </a:p>
          <a:p>
            <a:pPr lvl="1"/>
            <a:r>
              <a:rPr lang="en-US" sz="2000" dirty="0"/>
              <a:t>2 </a:t>
            </a:r>
            <a:r>
              <a:rPr lang="en-US" sz="2000" b="1" dirty="0"/>
              <a:t>timestamps </a:t>
            </a:r>
            <a:r>
              <a:rPr lang="en-US" sz="2000" dirty="0"/>
              <a:t>on each vertex: d[v], f[d]</a:t>
            </a:r>
          </a:p>
          <a:p>
            <a:pPr lvl="1"/>
            <a:r>
              <a:rPr lang="en-US" sz="2000" dirty="0"/>
              <a:t>DFS forest</a:t>
            </a:r>
          </a:p>
        </p:txBody>
      </p:sp>
      <p:sp>
        <p:nvSpPr>
          <p:cNvPr id="945157" name="Text Box 5"/>
          <p:cNvSpPr txBox="1">
            <a:spLocks noChangeArrowheads="1"/>
          </p:cNvSpPr>
          <p:nvPr/>
        </p:nvSpPr>
        <p:spPr bwMode="auto">
          <a:xfrm>
            <a:off x="1274763" y="601663"/>
            <a:ext cx="874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DD0111"/>
                </a:solidFill>
              </a:rPr>
              <a:t>BFS</a:t>
            </a:r>
          </a:p>
        </p:txBody>
      </p:sp>
      <p:sp>
        <p:nvSpPr>
          <p:cNvPr id="945158" name="Text Box 6"/>
          <p:cNvSpPr txBox="1">
            <a:spLocks noChangeArrowheads="1"/>
          </p:cNvSpPr>
          <p:nvPr/>
        </p:nvSpPr>
        <p:spPr bwMode="auto">
          <a:xfrm>
            <a:off x="6580188" y="60166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DD0111"/>
                </a:solidFill>
              </a:rPr>
              <a:t>DFS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3281E-C38F-B448-9FD5-CB282953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75F5-9CC2-FF4E-9B44-8471E8A33A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 Question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 = (V, E). True or false?</a:t>
            </a:r>
          </a:p>
          <a:p>
            <a:pPr>
              <a:buFontTx/>
              <a:buNone/>
            </a:pPr>
            <a:r>
              <a:rPr lang="en-US"/>
              <a:t>		All DFS forests (for traversal starting at 	different vertices) will have the same number 	of trees.</a:t>
            </a:r>
          </a:p>
        </p:txBody>
      </p:sp>
      <p:grpSp>
        <p:nvGrpSpPr>
          <p:cNvPr id="947204" name="Group 4"/>
          <p:cNvGrpSpPr>
            <a:grpSpLocks/>
          </p:cNvGrpSpPr>
          <p:nvPr/>
        </p:nvGrpSpPr>
        <p:grpSpPr bwMode="auto">
          <a:xfrm>
            <a:off x="3482975" y="3638550"/>
            <a:ext cx="2159000" cy="1376363"/>
            <a:chOff x="828" y="2753"/>
            <a:chExt cx="1360" cy="867"/>
          </a:xfrm>
        </p:grpSpPr>
        <p:sp>
          <p:nvSpPr>
            <p:cNvPr id="947205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947206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47207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47208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47209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10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11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12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13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947214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15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16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7217" name="Group 17"/>
          <p:cNvGrpSpPr>
            <a:grpSpLocks/>
          </p:cNvGrpSpPr>
          <p:nvPr/>
        </p:nvGrpSpPr>
        <p:grpSpPr bwMode="auto">
          <a:xfrm>
            <a:off x="6269038" y="3690938"/>
            <a:ext cx="2159000" cy="1376362"/>
            <a:chOff x="828" y="2753"/>
            <a:chExt cx="1360" cy="867"/>
          </a:xfrm>
        </p:grpSpPr>
        <p:sp>
          <p:nvSpPr>
            <p:cNvPr id="947218" name="Oval 18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947219" name="Oval 19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47220" name="Oval 20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47221" name="Oval 21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47222" name="Line 22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23" name="Line 23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24" name="Line 24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25" name="Line 25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26" name="Oval 26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947227" name="Line 27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28" name="Line 28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29" name="Line 29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7230" name="Text Box 30"/>
          <p:cNvSpPr txBox="1">
            <a:spLocks noChangeArrowheads="1"/>
          </p:cNvSpPr>
          <p:nvPr/>
        </p:nvSpPr>
        <p:spPr bwMode="auto">
          <a:xfrm>
            <a:off x="3395663" y="5289550"/>
            <a:ext cx="16658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{1, 2, 5}, {3, 4}</a:t>
            </a:r>
          </a:p>
        </p:txBody>
      </p:sp>
      <p:sp>
        <p:nvSpPr>
          <p:cNvPr id="947231" name="Text Box 31"/>
          <p:cNvSpPr txBox="1">
            <a:spLocks noChangeArrowheads="1"/>
          </p:cNvSpPr>
          <p:nvPr/>
        </p:nvSpPr>
        <p:spPr bwMode="auto">
          <a:xfrm>
            <a:off x="6259513" y="5289550"/>
            <a:ext cx="19928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{2, 5}, {1}, {4}, {3}</a:t>
            </a:r>
          </a:p>
        </p:txBody>
      </p:sp>
      <p:sp>
        <p:nvSpPr>
          <p:cNvPr id="947232" name="Oval 32"/>
          <p:cNvSpPr>
            <a:spLocks noChangeArrowheads="1"/>
          </p:cNvSpPr>
          <p:nvPr/>
        </p:nvSpPr>
        <p:spPr bwMode="auto">
          <a:xfrm>
            <a:off x="3729038" y="1192213"/>
            <a:ext cx="1328737" cy="550862"/>
          </a:xfrm>
          <a:prstGeom prst="ellipse">
            <a:avLst/>
          </a:prstGeom>
          <a:noFill/>
          <a:ln w="25400">
            <a:solidFill>
              <a:srgbClr val="DD01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7233" name="Group 33"/>
          <p:cNvGrpSpPr>
            <a:grpSpLocks/>
          </p:cNvGrpSpPr>
          <p:nvPr/>
        </p:nvGrpSpPr>
        <p:grpSpPr bwMode="auto">
          <a:xfrm>
            <a:off x="557213" y="3638550"/>
            <a:ext cx="2159000" cy="1376363"/>
            <a:chOff x="828" y="2753"/>
            <a:chExt cx="1360" cy="867"/>
          </a:xfrm>
        </p:grpSpPr>
        <p:sp>
          <p:nvSpPr>
            <p:cNvPr id="947234" name="Oval 34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947235" name="Oval 35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47236" name="Oval 36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47237" name="Oval 37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947238" name="Line 38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39" name="Line 39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40" name="Line 40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41" name="Line 41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42" name="Oval 42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947243" name="Line 43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44" name="Line 44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7245" name="Line 45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46C24-1CB7-864D-A61A-65B057E8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D20F68-385F-2B8E-6491-F3EE18F4B1C8}"/>
                  </a:ext>
                </a:extLst>
              </p14:cNvPr>
              <p14:cNvContentPartPr/>
              <p14:nvPr/>
            </p14:nvContentPartPr>
            <p14:xfrm>
              <a:off x="7967520" y="1499040"/>
              <a:ext cx="615960" cy="118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D20F68-385F-2B8E-6491-F3EE18F4B1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1320" y="1482840"/>
                <a:ext cx="648360" cy="12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02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30" grpId="0"/>
      <p:bldP spid="947231" grpId="0"/>
      <p:bldP spid="9472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312987"/>
          </a:xfrm>
        </p:spPr>
        <p:txBody>
          <a:bodyPr/>
          <a:lstStyle/>
          <a:p>
            <a:r>
              <a:rPr lang="en-US"/>
              <a:t>Show how you can detect whether a graph is bipartite.</a:t>
            </a:r>
          </a:p>
          <a:p>
            <a:r>
              <a:rPr lang="en-US"/>
              <a:t>Idea:</a:t>
            </a:r>
          </a:p>
          <a:p>
            <a:pPr lvl="1"/>
            <a:r>
              <a:rPr lang="en-US"/>
              <a:t>Nodes in the same set will never be adjacent to each other</a:t>
            </a:r>
          </a:p>
        </p:txBody>
      </p:sp>
      <p:sp>
        <p:nvSpPr>
          <p:cNvPr id="949252" name="Oval 4"/>
          <p:cNvSpPr>
            <a:spLocks noChangeArrowheads="1"/>
          </p:cNvSpPr>
          <p:nvPr/>
        </p:nvSpPr>
        <p:spPr bwMode="auto">
          <a:xfrm>
            <a:off x="1312863" y="3894666"/>
            <a:ext cx="485775" cy="4429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53" name="Oval 5"/>
          <p:cNvSpPr>
            <a:spLocks noChangeArrowheads="1"/>
          </p:cNvSpPr>
          <p:nvPr/>
        </p:nvSpPr>
        <p:spPr bwMode="auto">
          <a:xfrm>
            <a:off x="1312863" y="4701116"/>
            <a:ext cx="485775" cy="4429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54" name="Oval 6"/>
          <p:cNvSpPr>
            <a:spLocks noChangeArrowheads="1"/>
          </p:cNvSpPr>
          <p:nvPr/>
        </p:nvSpPr>
        <p:spPr bwMode="auto">
          <a:xfrm>
            <a:off x="1312863" y="5507566"/>
            <a:ext cx="485775" cy="44291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9255" name="Group 7"/>
          <p:cNvGrpSpPr>
            <a:grpSpLocks/>
          </p:cNvGrpSpPr>
          <p:nvPr/>
        </p:nvGrpSpPr>
        <p:grpSpPr bwMode="auto">
          <a:xfrm>
            <a:off x="2616200" y="3894666"/>
            <a:ext cx="485775" cy="2055813"/>
            <a:chOff x="1495" y="1716"/>
            <a:chExt cx="306" cy="1295"/>
          </a:xfrm>
        </p:grpSpPr>
        <p:sp>
          <p:nvSpPr>
            <p:cNvPr id="949256" name="Oval 8"/>
            <p:cNvSpPr>
              <a:spLocks noChangeArrowheads="1"/>
            </p:cNvSpPr>
            <p:nvPr/>
          </p:nvSpPr>
          <p:spPr bwMode="auto">
            <a:xfrm>
              <a:off x="1495" y="1716"/>
              <a:ext cx="306" cy="27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257" name="Oval 9"/>
            <p:cNvSpPr>
              <a:spLocks noChangeArrowheads="1"/>
            </p:cNvSpPr>
            <p:nvPr/>
          </p:nvSpPr>
          <p:spPr bwMode="auto">
            <a:xfrm>
              <a:off x="1495" y="2224"/>
              <a:ext cx="306" cy="27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9258" name="Oval 10"/>
            <p:cNvSpPr>
              <a:spLocks noChangeArrowheads="1"/>
            </p:cNvSpPr>
            <p:nvPr/>
          </p:nvSpPr>
          <p:spPr bwMode="auto">
            <a:xfrm>
              <a:off x="1495" y="2732"/>
              <a:ext cx="306" cy="27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9259" name="Line 11"/>
          <p:cNvSpPr>
            <a:spLocks noChangeShapeType="1"/>
          </p:cNvSpPr>
          <p:nvPr/>
        </p:nvSpPr>
        <p:spPr bwMode="auto">
          <a:xfrm flipV="1">
            <a:off x="1785938" y="4088341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0" name="Line 12"/>
          <p:cNvSpPr>
            <a:spLocks noChangeShapeType="1"/>
          </p:cNvSpPr>
          <p:nvPr/>
        </p:nvSpPr>
        <p:spPr bwMode="auto">
          <a:xfrm flipV="1">
            <a:off x="1801813" y="4934479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1" name="Line 13"/>
          <p:cNvSpPr>
            <a:spLocks noChangeShapeType="1"/>
          </p:cNvSpPr>
          <p:nvPr/>
        </p:nvSpPr>
        <p:spPr bwMode="auto">
          <a:xfrm flipV="1">
            <a:off x="1790700" y="5744104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2" name="Oval 14"/>
          <p:cNvSpPr>
            <a:spLocks noChangeArrowheads="1"/>
          </p:cNvSpPr>
          <p:nvPr/>
        </p:nvSpPr>
        <p:spPr bwMode="auto">
          <a:xfrm>
            <a:off x="1316038" y="3896254"/>
            <a:ext cx="485775" cy="442912"/>
          </a:xfrm>
          <a:prstGeom prst="ellipse">
            <a:avLst/>
          </a:prstGeom>
          <a:solidFill>
            <a:srgbClr val="DD0111"/>
          </a:solidFill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63" name="Oval 15"/>
          <p:cNvSpPr>
            <a:spLocks noChangeArrowheads="1"/>
          </p:cNvSpPr>
          <p:nvPr/>
        </p:nvSpPr>
        <p:spPr bwMode="auto">
          <a:xfrm>
            <a:off x="2617788" y="5512329"/>
            <a:ext cx="485775" cy="442912"/>
          </a:xfrm>
          <a:prstGeom prst="ellipse">
            <a:avLst/>
          </a:prstGeom>
          <a:solidFill>
            <a:srgbClr val="99CCFF"/>
          </a:solidFill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64" name="Line 16"/>
          <p:cNvSpPr>
            <a:spLocks noChangeShapeType="1"/>
          </p:cNvSpPr>
          <p:nvPr/>
        </p:nvSpPr>
        <p:spPr bwMode="auto">
          <a:xfrm>
            <a:off x="1552575" y="433122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5" name="Line 17"/>
          <p:cNvSpPr>
            <a:spLocks noChangeShapeType="1"/>
          </p:cNvSpPr>
          <p:nvPr/>
        </p:nvSpPr>
        <p:spPr bwMode="auto">
          <a:xfrm>
            <a:off x="2862263" y="4348691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6" name="Line 18"/>
          <p:cNvSpPr>
            <a:spLocks noChangeShapeType="1"/>
          </p:cNvSpPr>
          <p:nvPr/>
        </p:nvSpPr>
        <p:spPr bwMode="auto">
          <a:xfrm>
            <a:off x="1549400" y="514402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7" name="Line 19"/>
          <p:cNvSpPr>
            <a:spLocks noChangeShapeType="1"/>
          </p:cNvSpPr>
          <p:nvPr/>
        </p:nvSpPr>
        <p:spPr bwMode="auto">
          <a:xfrm>
            <a:off x="2859088" y="5167841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8" name="Line 20"/>
          <p:cNvSpPr>
            <a:spLocks noChangeShapeType="1"/>
          </p:cNvSpPr>
          <p:nvPr/>
        </p:nvSpPr>
        <p:spPr bwMode="auto">
          <a:xfrm>
            <a:off x="742950" y="3637491"/>
            <a:ext cx="542925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69" name="Oval 21"/>
          <p:cNvSpPr>
            <a:spLocks noChangeArrowheads="1"/>
          </p:cNvSpPr>
          <p:nvPr/>
        </p:nvSpPr>
        <p:spPr bwMode="auto">
          <a:xfrm>
            <a:off x="1311275" y="5513916"/>
            <a:ext cx="485775" cy="442913"/>
          </a:xfrm>
          <a:prstGeom prst="ellipse">
            <a:avLst/>
          </a:prstGeom>
          <a:solidFill>
            <a:srgbClr val="DD0111"/>
          </a:solidFill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70" name="Oval 22"/>
          <p:cNvSpPr>
            <a:spLocks noChangeArrowheads="1"/>
          </p:cNvSpPr>
          <p:nvPr/>
        </p:nvSpPr>
        <p:spPr bwMode="auto">
          <a:xfrm>
            <a:off x="2617788" y="4705879"/>
            <a:ext cx="485775" cy="442912"/>
          </a:xfrm>
          <a:prstGeom prst="ellipse">
            <a:avLst/>
          </a:prstGeom>
          <a:solidFill>
            <a:srgbClr val="DD0111"/>
          </a:solidFill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71" name="Oval 23"/>
          <p:cNvSpPr>
            <a:spLocks noChangeArrowheads="1"/>
          </p:cNvSpPr>
          <p:nvPr/>
        </p:nvSpPr>
        <p:spPr bwMode="auto">
          <a:xfrm>
            <a:off x="1314450" y="4701116"/>
            <a:ext cx="485775" cy="442913"/>
          </a:xfrm>
          <a:prstGeom prst="ellipse">
            <a:avLst/>
          </a:prstGeom>
          <a:solidFill>
            <a:srgbClr val="99CCFF"/>
          </a:solidFill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72" name="Oval 24"/>
          <p:cNvSpPr>
            <a:spLocks noChangeArrowheads="1"/>
          </p:cNvSpPr>
          <p:nvPr/>
        </p:nvSpPr>
        <p:spPr bwMode="auto">
          <a:xfrm>
            <a:off x="2614613" y="3896254"/>
            <a:ext cx="485775" cy="442912"/>
          </a:xfrm>
          <a:prstGeom prst="ellipse">
            <a:avLst/>
          </a:prstGeom>
          <a:solidFill>
            <a:srgbClr val="99CCFF"/>
          </a:solidFill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9273" name="Text Box 25"/>
          <p:cNvSpPr txBox="1">
            <a:spLocks noChangeArrowheads="1"/>
          </p:cNvSpPr>
          <p:nvPr/>
        </p:nvSpPr>
        <p:spPr bwMode="auto">
          <a:xfrm>
            <a:off x="3886200" y="3290888"/>
            <a:ext cx="510857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While doing a BFS, color </a:t>
            </a:r>
          </a:p>
          <a:p>
            <a:r>
              <a:rPr lang="en-US" sz="2400" dirty="0">
                <a:latin typeface="Century Gothic"/>
                <a:cs typeface="Century Gothic"/>
              </a:rPr>
              <a:t>nodes in two colors </a:t>
            </a:r>
          </a:p>
          <a:p>
            <a:r>
              <a:rPr lang="en-US" sz="2400" dirty="0">
                <a:latin typeface="Century Gothic"/>
                <a:cs typeface="Century Gothic"/>
              </a:rPr>
              <a:t>(red, blue), always alternating </a:t>
            </a:r>
          </a:p>
          <a:p>
            <a:r>
              <a:rPr lang="en-US" sz="2400" dirty="0">
                <a:latin typeface="Century Gothic"/>
                <a:cs typeface="Century Gothic"/>
              </a:rPr>
              <a:t>from a parent to a child</a:t>
            </a:r>
          </a:p>
          <a:p>
            <a:endParaRPr lang="en-US" sz="2400" dirty="0">
              <a:latin typeface="Century Gothic"/>
              <a:cs typeface="Century Gothic"/>
            </a:endParaRPr>
          </a:p>
          <a:p>
            <a:r>
              <a:rPr lang="en-US" sz="2400" dirty="0">
                <a:latin typeface="Century Gothic"/>
                <a:cs typeface="Century Gothic"/>
              </a:rPr>
              <a:t>The graph is bipartite if all adjacent nodes have different colors</a:t>
            </a:r>
          </a:p>
        </p:txBody>
      </p:sp>
      <p:sp>
        <p:nvSpPr>
          <p:cNvPr id="949274" name="Freeform 26"/>
          <p:cNvSpPr>
            <a:spLocks/>
          </p:cNvSpPr>
          <p:nvPr/>
        </p:nvSpPr>
        <p:spPr bwMode="auto">
          <a:xfrm>
            <a:off x="1050925" y="3751791"/>
            <a:ext cx="2246313" cy="2371725"/>
          </a:xfrm>
          <a:custGeom>
            <a:avLst/>
            <a:gdLst/>
            <a:ahLst/>
            <a:cxnLst>
              <a:cxn ang="0">
                <a:pos x="104" y="49"/>
              </a:cxn>
              <a:cxn ang="0">
                <a:pos x="63" y="76"/>
              </a:cxn>
              <a:cxn ang="0">
                <a:pos x="90" y="328"/>
              </a:cxn>
              <a:cxn ang="0">
                <a:pos x="239" y="400"/>
              </a:cxn>
              <a:cxn ang="0">
                <a:pos x="500" y="499"/>
              </a:cxn>
              <a:cxn ang="0">
                <a:pos x="675" y="594"/>
              </a:cxn>
              <a:cxn ang="0">
                <a:pos x="797" y="738"/>
              </a:cxn>
              <a:cxn ang="0">
                <a:pos x="675" y="895"/>
              </a:cxn>
              <a:cxn ang="0">
                <a:pos x="315" y="994"/>
              </a:cxn>
              <a:cxn ang="0">
                <a:pos x="126" y="1039"/>
              </a:cxn>
              <a:cxn ang="0">
                <a:pos x="36" y="1098"/>
              </a:cxn>
              <a:cxn ang="0">
                <a:pos x="32" y="1305"/>
              </a:cxn>
              <a:cxn ang="0">
                <a:pos x="68" y="1390"/>
              </a:cxn>
              <a:cxn ang="0">
                <a:pos x="90" y="1426"/>
              </a:cxn>
              <a:cxn ang="0">
                <a:pos x="216" y="1494"/>
              </a:cxn>
              <a:cxn ang="0">
                <a:pos x="450" y="1449"/>
              </a:cxn>
              <a:cxn ang="0">
                <a:pos x="504" y="1408"/>
              </a:cxn>
              <a:cxn ang="0">
                <a:pos x="567" y="1309"/>
              </a:cxn>
              <a:cxn ang="0">
                <a:pos x="590" y="1278"/>
              </a:cxn>
              <a:cxn ang="0">
                <a:pos x="666" y="1161"/>
              </a:cxn>
              <a:cxn ang="0">
                <a:pos x="698" y="1134"/>
              </a:cxn>
              <a:cxn ang="0">
                <a:pos x="855" y="1048"/>
              </a:cxn>
              <a:cxn ang="0">
                <a:pos x="1152" y="963"/>
              </a:cxn>
              <a:cxn ang="0">
                <a:pos x="1296" y="922"/>
              </a:cxn>
              <a:cxn ang="0">
                <a:pos x="1400" y="801"/>
              </a:cxn>
              <a:cxn ang="0">
                <a:pos x="1377" y="639"/>
              </a:cxn>
              <a:cxn ang="0">
                <a:pos x="1260" y="567"/>
              </a:cxn>
              <a:cxn ang="0">
                <a:pos x="1013" y="495"/>
              </a:cxn>
              <a:cxn ang="0">
                <a:pos x="896" y="454"/>
              </a:cxn>
              <a:cxn ang="0">
                <a:pos x="779" y="351"/>
              </a:cxn>
              <a:cxn ang="0">
                <a:pos x="725" y="292"/>
              </a:cxn>
              <a:cxn ang="0">
                <a:pos x="630" y="153"/>
              </a:cxn>
              <a:cxn ang="0">
                <a:pos x="585" y="85"/>
              </a:cxn>
              <a:cxn ang="0">
                <a:pos x="518" y="27"/>
              </a:cxn>
              <a:cxn ang="0">
                <a:pos x="171" y="27"/>
              </a:cxn>
            </a:cxnLst>
            <a:rect l="0" t="0" r="r" b="b"/>
            <a:pathLst>
              <a:path w="1415" h="1494">
                <a:moveTo>
                  <a:pt x="203" y="22"/>
                </a:moveTo>
                <a:cubicBezTo>
                  <a:pt x="171" y="33"/>
                  <a:pt x="137" y="39"/>
                  <a:pt x="104" y="49"/>
                </a:cubicBezTo>
                <a:cubicBezTo>
                  <a:pt x="95" y="55"/>
                  <a:pt x="86" y="61"/>
                  <a:pt x="77" y="67"/>
                </a:cubicBezTo>
                <a:cubicBezTo>
                  <a:pt x="72" y="70"/>
                  <a:pt x="63" y="76"/>
                  <a:pt x="63" y="76"/>
                </a:cubicBezTo>
                <a:cubicBezTo>
                  <a:pt x="57" y="98"/>
                  <a:pt x="39" y="127"/>
                  <a:pt x="23" y="144"/>
                </a:cubicBezTo>
                <a:cubicBezTo>
                  <a:pt x="1" y="223"/>
                  <a:pt x="24" y="283"/>
                  <a:pt x="90" y="328"/>
                </a:cubicBezTo>
                <a:cubicBezTo>
                  <a:pt x="103" y="348"/>
                  <a:pt x="130" y="357"/>
                  <a:pt x="153" y="364"/>
                </a:cubicBezTo>
                <a:cubicBezTo>
                  <a:pt x="178" y="380"/>
                  <a:pt x="211" y="392"/>
                  <a:pt x="239" y="400"/>
                </a:cubicBezTo>
                <a:cubicBezTo>
                  <a:pt x="279" y="428"/>
                  <a:pt x="365" y="452"/>
                  <a:pt x="414" y="463"/>
                </a:cubicBezTo>
                <a:cubicBezTo>
                  <a:pt x="439" y="479"/>
                  <a:pt x="471" y="491"/>
                  <a:pt x="500" y="499"/>
                </a:cubicBezTo>
                <a:cubicBezTo>
                  <a:pt x="534" y="522"/>
                  <a:pt x="572" y="553"/>
                  <a:pt x="612" y="562"/>
                </a:cubicBezTo>
                <a:cubicBezTo>
                  <a:pt x="631" y="576"/>
                  <a:pt x="653" y="585"/>
                  <a:pt x="675" y="594"/>
                </a:cubicBezTo>
                <a:cubicBezTo>
                  <a:pt x="699" y="628"/>
                  <a:pt x="740" y="651"/>
                  <a:pt x="765" y="684"/>
                </a:cubicBezTo>
                <a:cubicBezTo>
                  <a:pt x="779" y="703"/>
                  <a:pt x="785" y="719"/>
                  <a:pt x="797" y="738"/>
                </a:cubicBezTo>
                <a:cubicBezTo>
                  <a:pt x="795" y="759"/>
                  <a:pt x="796" y="780"/>
                  <a:pt x="792" y="801"/>
                </a:cubicBezTo>
                <a:cubicBezTo>
                  <a:pt x="785" y="838"/>
                  <a:pt x="712" y="885"/>
                  <a:pt x="675" y="895"/>
                </a:cubicBezTo>
                <a:cubicBezTo>
                  <a:pt x="653" y="918"/>
                  <a:pt x="607" y="928"/>
                  <a:pt x="576" y="936"/>
                </a:cubicBezTo>
                <a:cubicBezTo>
                  <a:pt x="489" y="958"/>
                  <a:pt x="405" y="983"/>
                  <a:pt x="315" y="994"/>
                </a:cubicBezTo>
                <a:cubicBezTo>
                  <a:pt x="278" y="1004"/>
                  <a:pt x="236" y="1008"/>
                  <a:pt x="198" y="1012"/>
                </a:cubicBezTo>
                <a:cubicBezTo>
                  <a:pt x="175" y="1021"/>
                  <a:pt x="149" y="1033"/>
                  <a:pt x="126" y="1039"/>
                </a:cubicBezTo>
                <a:cubicBezTo>
                  <a:pt x="95" y="1060"/>
                  <a:pt x="109" y="1053"/>
                  <a:pt x="86" y="1062"/>
                </a:cubicBezTo>
                <a:cubicBezTo>
                  <a:pt x="75" y="1078"/>
                  <a:pt x="54" y="1091"/>
                  <a:pt x="36" y="1098"/>
                </a:cubicBezTo>
                <a:cubicBezTo>
                  <a:pt x="0" y="1152"/>
                  <a:pt x="17" y="1115"/>
                  <a:pt x="23" y="1224"/>
                </a:cubicBezTo>
                <a:cubicBezTo>
                  <a:pt x="26" y="1268"/>
                  <a:pt x="24" y="1272"/>
                  <a:pt x="32" y="1305"/>
                </a:cubicBezTo>
                <a:cubicBezTo>
                  <a:pt x="36" y="1322"/>
                  <a:pt x="42" y="1347"/>
                  <a:pt x="50" y="1363"/>
                </a:cubicBezTo>
                <a:cubicBezTo>
                  <a:pt x="55" y="1373"/>
                  <a:pt x="68" y="1390"/>
                  <a:pt x="68" y="1390"/>
                </a:cubicBezTo>
                <a:cubicBezTo>
                  <a:pt x="78" y="1423"/>
                  <a:pt x="63" y="1385"/>
                  <a:pt x="86" y="1413"/>
                </a:cubicBezTo>
                <a:cubicBezTo>
                  <a:pt x="89" y="1417"/>
                  <a:pt x="87" y="1422"/>
                  <a:pt x="90" y="1426"/>
                </a:cubicBezTo>
                <a:cubicBezTo>
                  <a:pt x="97" y="1436"/>
                  <a:pt x="105" y="1445"/>
                  <a:pt x="113" y="1453"/>
                </a:cubicBezTo>
                <a:cubicBezTo>
                  <a:pt x="135" y="1475"/>
                  <a:pt x="186" y="1487"/>
                  <a:pt x="216" y="1494"/>
                </a:cubicBezTo>
                <a:cubicBezTo>
                  <a:pt x="257" y="1492"/>
                  <a:pt x="297" y="1492"/>
                  <a:pt x="338" y="1489"/>
                </a:cubicBezTo>
                <a:cubicBezTo>
                  <a:pt x="374" y="1487"/>
                  <a:pt x="415" y="1460"/>
                  <a:pt x="450" y="1449"/>
                </a:cubicBezTo>
                <a:cubicBezTo>
                  <a:pt x="472" y="1427"/>
                  <a:pt x="458" y="1439"/>
                  <a:pt x="491" y="1417"/>
                </a:cubicBezTo>
                <a:cubicBezTo>
                  <a:pt x="495" y="1414"/>
                  <a:pt x="504" y="1408"/>
                  <a:pt x="504" y="1408"/>
                </a:cubicBezTo>
                <a:cubicBezTo>
                  <a:pt x="514" y="1394"/>
                  <a:pt x="526" y="1382"/>
                  <a:pt x="536" y="1368"/>
                </a:cubicBezTo>
                <a:cubicBezTo>
                  <a:pt x="542" y="1346"/>
                  <a:pt x="557" y="1329"/>
                  <a:pt x="567" y="1309"/>
                </a:cubicBezTo>
                <a:cubicBezTo>
                  <a:pt x="571" y="1301"/>
                  <a:pt x="569" y="1289"/>
                  <a:pt x="576" y="1282"/>
                </a:cubicBezTo>
                <a:cubicBezTo>
                  <a:pt x="579" y="1279"/>
                  <a:pt x="585" y="1279"/>
                  <a:pt x="590" y="1278"/>
                </a:cubicBezTo>
                <a:cubicBezTo>
                  <a:pt x="600" y="1242"/>
                  <a:pt x="626" y="1196"/>
                  <a:pt x="657" y="1174"/>
                </a:cubicBezTo>
                <a:cubicBezTo>
                  <a:pt x="660" y="1170"/>
                  <a:pt x="662" y="1165"/>
                  <a:pt x="666" y="1161"/>
                </a:cubicBezTo>
                <a:cubicBezTo>
                  <a:pt x="670" y="1157"/>
                  <a:pt x="677" y="1156"/>
                  <a:pt x="680" y="1152"/>
                </a:cubicBezTo>
                <a:cubicBezTo>
                  <a:pt x="697" y="1130"/>
                  <a:pt x="667" y="1143"/>
                  <a:pt x="698" y="1134"/>
                </a:cubicBezTo>
                <a:cubicBezTo>
                  <a:pt x="710" y="1121"/>
                  <a:pt x="738" y="1102"/>
                  <a:pt x="738" y="1102"/>
                </a:cubicBezTo>
                <a:cubicBezTo>
                  <a:pt x="764" y="1064"/>
                  <a:pt x="816" y="1063"/>
                  <a:pt x="855" y="1048"/>
                </a:cubicBezTo>
                <a:cubicBezTo>
                  <a:pt x="879" y="1039"/>
                  <a:pt x="902" y="1025"/>
                  <a:pt x="927" y="1017"/>
                </a:cubicBezTo>
                <a:cubicBezTo>
                  <a:pt x="981" y="982"/>
                  <a:pt x="1089" y="970"/>
                  <a:pt x="1152" y="963"/>
                </a:cubicBezTo>
                <a:cubicBezTo>
                  <a:pt x="1177" y="954"/>
                  <a:pt x="1203" y="949"/>
                  <a:pt x="1229" y="945"/>
                </a:cubicBezTo>
                <a:cubicBezTo>
                  <a:pt x="1251" y="936"/>
                  <a:pt x="1275" y="934"/>
                  <a:pt x="1296" y="922"/>
                </a:cubicBezTo>
                <a:cubicBezTo>
                  <a:pt x="1323" y="907"/>
                  <a:pt x="1335" y="885"/>
                  <a:pt x="1359" y="868"/>
                </a:cubicBezTo>
                <a:cubicBezTo>
                  <a:pt x="1374" y="846"/>
                  <a:pt x="1385" y="822"/>
                  <a:pt x="1400" y="801"/>
                </a:cubicBezTo>
                <a:cubicBezTo>
                  <a:pt x="1415" y="748"/>
                  <a:pt x="1413" y="698"/>
                  <a:pt x="1382" y="652"/>
                </a:cubicBezTo>
                <a:cubicBezTo>
                  <a:pt x="1379" y="648"/>
                  <a:pt x="1380" y="642"/>
                  <a:pt x="1377" y="639"/>
                </a:cubicBezTo>
                <a:cubicBezTo>
                  <a:pt x="1353" y="616"/>
                  <a:pt x="1319" y="596"/>
                  <a:pt x="1292" y="576"/>
                </a:cubicBezTo>
                <a:cubicBezTo>
                  <a:pt x="1283" y="570"/>
                  <a:pt x="1260" y="567"/>
                  <a:pt x="1260" y="567"/>
                </a:cubicBezTo>
                <a:cubicBezTo>
                  <a:pt x="1230" y="546"/>
                  <a:pt x="1187" y="536"/>
                  <a:pt x="1152" y="531"/>
                </a:cubicBezTo>
                <a:cubicBezTo>
                  <a:pt x="1107" y="514"/>
                  <a:pt x="1060" y="502"/>
                  <a:pt x="1013" y="495"/>
                </a:cubicBezTo>
                <a:cubicBezTo>
                  <a:pt x="990" y="487"/>
                  <a:pt x="962" y="483"/>
                  <a:pt x="941" y="472"/>
                </a:cubicBezTo>
                <a:cubicBezTo>
                  <a:pt x="927" y="465"/>
                  <a:pt x="896" y="454"/>
                  <a:pt x="896" y="454"/>
                </a:cubicBezTo>
                <a:cubicBezTo>
                  <a:pt x="865" y="434"/>
                  <a:pt x="836" y="412"/>
                  <a:pt x="806" y="391"/>
                </a:cubicBezTo>
                <a:cubicBezTo>
                  <a:pt x="796" y="376"/>
                  <a:pt x="792" y="364"/>
                  <a:pt x="779" y="351"/>
                </a:cubicBezTo>
                <a:cubicBezTo>
                  <a:pt x="772" y="333"/>
                  <a:pt x="763" y="326"/>
                  <a:pt x="747" y="315"/>
                </a:cubicBezTo>
                <a:cubicBezTo>
                  <a:pt x="713" y="262"/>
                  <a:pt x="763" y="337"/>
                  <a:pt x="725" y="292"/>
                </a:cubicBezTo>
                <a:cubicBezTo>
                  <a:pt x="708" y="272"/>
                  <a:pt x="703" y="252"/>
                  <a:pt x="684" y="234"/>
                </a:cubicBezTo>
                <a:cubicBezTo>
                  <a:pt x="675" y="201"/>
                  <a:pt x="650" y="178"/>
                  <a:pt x="630" y="153"/>
                </a:cubicBezTo>
                <a:cubicBezTo>
                  <a:pt x="623" y="145"/>
                  <a:pt x="612" y="126"/>
                  <a:pt x="612" y="126"/>
                </a:cubicBezTo>
                <a:cubicBezTo>
                  <a:pt x="607" y="107"/>
                  <a:pt x="599" y="99"/>
                  <a:pt x="585" y="85"/>
                </a:cubicBezTo>
                <a:cubicBezTo>
                  <a:pt x="580" y="68"/>
                  <a:pt x="561" y="57"/>
                  <a:pt x="545" y="49"/>
                </a:cubicBezTo>
                <a:cubicBezTo>
                  <a:pt x="535" y="44"/>
                  <a:pt x="528" y="32"/>
                  <a:pt x="518" y="27"/>
                </a:cubicBezTo>
                <a:cubicBezTo>
                  <a:pt x="465" y="0"/>
                  <a:pt x="382" y="2"/>
                  <a:pt x="329" y="0"/>
                </a:cubicBezTo>
                <a:cubicBezTo>
                  <a:pt x="277" y="3"/>
                  <a:pt x="218" y="1"/>
                  <a:pt x="171" y="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9275" name="Freeform 27"/>
          <p:cNvSpPr>
            <a:spLocks/>
          </p:cNvSpPr>
          <p:nvPr/>
        </p:nvSpPr>
        <p:spPr bwMode="auto">
          <a:xfrm flipH="1">
            <a:off x="1082675" y="3762904"/>
            <a:ext cx="2246313" cy="2371725"/>
          </a:xfrm>
          <a:custGeom>
            <a:avLst/>
            <a:gdLst/>
            <a:ahLst/>
            <a:cxnLst>
              <a:cxn ang="0">
                <a:pos x="104" y="49"/>
              </a:cxn>
              <a:cxn ang="0">
                <a:pos x="63" y="76"/>
              </a:cxn>
              <a:cxn ang="0">
                <a:pos x="90" y="328"/>
              </a:cxn>
              <a:cxn ang="0">
                <a:pos x="239" y="400"/>
              </a:cxn>
              <a:cxn ang="0">
                <a:pos x="500" y="499"/>
              </a:cxn>
              <a:cxn ang="0">
                <a:pos x="675" y="594"/>
              </a:cxn>
              <a:cxn ang="0">
                <a:pos x="797" y="738"/>
              </a:cxn>
              <a:cxn ang="0">
                <a:pos x="675" y="895"/>
              </a:cxn>
              <a:cxn ang="0">
                <a:pos x="315" y="994"/>
              </a:cxn>
              <a:cxn ang="0">
                <a:pos x="126" y="1039"/>
              </a:cxn>
              <a:cxn ang="0">
                <a:pos x="36" y="1098"/>
              </a:cxn>
              <a:cxn ang="0">
                <a:pos x="32" y="1305"/>
              </a:cxn>
              <a:cxn ang="0">
                <a:pos x="68" y="1390"/>
              </a:cxn>
              <a:cxn ang="0">
                <a:pos x="90" y="1426"/>
              </a:cxn>
              <a:cxn ang="0">
                <a:pos x="216" y="1494"/>
              </a:cxn>
              <a:cxn ang="0">
                <a:pos x="450" y="1449"/>
              </a:cxn>
              <a:cxn ang="0">
                <a:pos x="504" y="1408"/>
              </a:cxn>
              <a:cxn ang="0">
                <a:pos x="567" y="1309"/>
              </a:cxn>
              <a:cxn ang="0">
                <a:pos x="590" y="1278"/>
              </a:cxn>
              <a:cxn ang="0">
                <a:pos x="666" y="1161"/>
              </a:cxn>
              <a:cxn ang="0">
                <a:pos x="698" y="1134"/>
              </a:cxn>
              <a:cxn ang="0">
                <a:pos x="855" y="1048"/>
              </a:cxn>
              <a:cxn ang="0">
                <a:pos x="1152" y="963"/>
              </a:cxn>
              <a:cxn ang="0">
                <a:pos x="1296" y="922"/>
              </a:cxn>
              <a:cxn ang="0">
                <a:pos x="1400" y="801"/>
              </a:cxn>
              <a:cxn ang="0">
                <a:pos x="1377" y="639"/>
              </a:cxn>
              <a:cxn ang="0">
                <a:pos x="1260" y="567"/>
              </a:cxn>
              <a:cxn ang="0">
                <a:pos x="1013" y="495"/>
              </a:cxn>
              <a:cxn ang="0">
                <a:pos x="896" y="454"/>
              </a:cxn>
              <a:cxn ang="0">
                <a:pos x="779" y="351"/>
              </a:cxn>
              <a:cxn ang="0">
                <a:pos x="725" y="292"/>
              </a:cxn>
              <a:cxn ang="0">
                <a:pos x="630" y="153"/>
              </a:cxn>
              <a:cxn ang="0">
                <a:pos x="585" y="85"/>
              </a:cxn>
              <a:cxn ang="0">
                <a:pos x="518" y="27"/>
              </a:cxn>
              <a:cxn ang="0">
                <a:pos x="171" y="27"/>
              </a:cxn>
            </a:cxnLst>
            <a:rect l="0" t="0" r="r" b="b"/>
            <a:pathLst>
              <a:path w="1415" h="1494">
                <a:moveTo>
                  <a:pt x="203" y="22"/>
                </a:moveTo>
                <a:cubicBezTo>
                  <a:pt x="171" y="33"/>
                  <a:pt x="137" y="39"/>
                  <a:pt x="104" y="49"/>
                </a:cubicBezTo>
                <a:cubicBezTo>
                  <a:pt x="95" y="55"/>
                  <a:pt x="86" y="61"/>
                  <a:pt x="77" y="67"/>
                </a:cubicBezTo>
                <a:cubicBezTo>
                  <a:pt x="72" y="70"/>
                  <a:pt x="63" y="76"/>
                  <a:pt x="63" y="76"/>
                </a:cubicBezTo>
                <a:cubicBezTo>
                  <a:pt x="57" y="98"/>
                  <a:pt x="39" y="127"/>
                  <a:pt x="23" y="144"/>
                </a:cubicBezTo>
                <a:cubicBezTo>
                  <a:pt x="1" y="223"/>
                  <a:pt x="24" y="283"/>
                  <a:pt x="90" y="328"/>
                </a:cubicBezTo>
                <a:cubicBezTo>
                  <a:pt x="103" y="348"/>
                  <a:pt x="130" y="357"/>
                  <a:pt x="153" y="364"/>
                </a:cubicBezTo>
                <a:cubicBezTo>
                  <a:pt x="178" y="380"/>
                  <a:pt x="211" y="392"/>
                  <a:pt x="239" y="400"/>
                </a:cubicBezTo>
                <a:cubicBezTo>
                  <a:pt x="279" y="428"/>
                  <a:pt x="365" y="452"/>
                  <a:pt x="414" y="463"/>
                </a:cubicBezTo>
                <a:cubicBezTo>
                  <a:pt x="439" y="479"/>
                  <a:pt x="471" y="491"/>
                  <a:pt x="500" y="499"/>
                </a:cubicBezTo>
                <a:cubicBezTo>
                  <a:pt x="534" y="522"/>
                  <a:pt x="572" y="553"/>
                  <a:pt x="612" y="562"/>
                </a:cubicBezTo>
                <a:cubicBezTo>
                  <a:pt x="631" y="576"/>
                  <a:pt x="653" y="585"/>
                  <a:pt x="675" y="594"/>
                </a:cubicBezTo>
                <a:cubicBezTo>
                  <a:pt x="699" y="628"/>
                  <a:pt x="740" y="651"/>
                  <a:pt x="765" y="684"/>
                </a:cubicBezTo>
                <a:cubicBezTo>
                  <a:pt x="779" y="703"/>
                  <a:pt x="785" y="719"/>
                  <a:pt x="797" y="738"/>
                </a:cubicBezTo>
                <a:cubicBezTo>
                  <a:pt x="795" y="759"/>
                  <a:pt x="796" y="780"/>
                  <a:pt x="792" y="801"/>
                </a:cubicBezTo>
                <a:cubicBezTo>
                  <a:pt x="785" y="838"/>
                  <a:pt x="712" y="885"/>
                  <a:pt x="675" y="895"/>
                </a:cubicBezTo>
                <a:cubicBezTo>
                  <a:pt x="653" y="918"/>
                  <a:pt x="607" y="928"/>
                  <a:pt x="576" y="936"/>
                </a:cubicBezTo>
                <a:cubicBezTo>
                  <a:pt x="489" y="958"/>
                  <a:pt x="405" y="983"/>
                  <a:pt x="315" y="994"/>
                </a:cubicBezTo>
                <a:cubicBezTo>
                  <a:pt x="278" y="1004"/>
                  <a:pt x="236" y="1008"/>
                  <a:pt x="198" y="1012"/>
                </a:cubicBezTo>
                <a:cubicBezTo>
                  <a:pt x="175" y="1021"/>
                  <a:pt x="149" y="1033"/>
                  <a:pt x="126" y="1039"/>
                </a:cubicBezTo>
                <a:cubicBezTo>
                  <a:pt x="95" y="1060"/>
                  <a:pt x="109" y="1053"/>
                  <a:pt x="86" y="1062"/>
                </a:cubicBezTo>
                <a:cubicBezTo>
                  <a:pt x="75" y="1078"/>
                  <a:pt x="54" y="1091"/>
                  <a:pt x="36" y="1098"/>
                </a:cubicBezTo>
                <a:cubicBezTo>
                  <a:pt x="0" y="1152"/>
                  <a:pt x="17" y="1115"/>
                  <a:pt x="23" y="1224"/>
                </a:cubicBezTo>
                <a:cubicBezTo>
                  <a:pt x="26" y="1268"/>
                  <a:pt x="24" y="1272"/>
                  <a:pt x="32" y="1305"/>
                </a:cubicBezTo>
                <a:cubicBezTo>
                  <a:pt x="36" y="1322"/>
                  <a:pt x="42" y="1347"/>
                  <a:pt x="50" y="1363"/>
                </a:cubicBezTo>
                <a:cubicBezTo>
                  <a:pt x="55" y="1373"/>
                  <a:pt x="68" y="1390"/>
                  <a:pt x="68" y="1390"/>
                </a:cubicBezTo>
                <a:cubicBezTo>
                  <a:pt x="78" y="1423"/>
                  <a:pt x="63" y="1385"/>
                  <a:pt x="86" y="1413"/>
                </a:cubicBezTo>
                <a:cubicBezTo>
                  <a:pt x="89" y="1417"/>
                  <a:pt x="87" y="1422"/>
                  <a:pt x="90" y="1426"/>
                </a:cubicBezTo>
                <a:cubicBezTo>
                  <a:pt x="97" y="1436"/>
                  <a:pt x="105" y="1445"/>
                  <a:pt x="113" y="1453"/>
                </a:cubicBezTo>
                <a:cubicBezTo>
                  <a:pt x="135" y="1475"/>
                  <a:pt x="186" y="1487"/>
                  <a:pt x="216" y="1494"/>
                </a:cubicBezTo>
                <a:cubicBezTo>
                  <a:pt x="257" y="1492"/>
                  <a:pt x="297" y="1492"/>
                  <a:pt x="338" y="1489"/>
                </a:cubicBezTo>
                <a:cubicBezTo>
                  <a:pt x="374" y="1487"/>
                  <a:pt x="415" y="1460"/>
                  <a:pt x="450" y="1449"/>
                </a:cubicBezTo>
                <a:cubicBezTo>
                  <a:pt x="472" y="1427"/>
                  <a:pt x="458" y="1439"/>
                  <a:pt x="491" y="1417"/>
                </a:cubicBezTo>
                <a:cubicBezTo>
                  <a:pt x="495" y="1414"/>
                  <a:pt x="504" y="1408"/>
                  <a:pt x="504" y="1408"/>
                </a:cubicBezTo>
                <a:cubicBezTo>
                  <a:pt x="514" y="1394"/>
                  <a:pt x="526" y="1382"/>
                  <a:pt x="536" y="1368"/>
                </a:cubicBezTo>
                <a:cubicBezTo>
                  <a:pt x="542" y="1346"/>
                  <a:pt x="557" y="1329"/>
                  <a:pt x="567" y="1309"/>
                </a:cubicBezTo>
                <a:cubicBezTo>
                  <a:pt x="571" y="1301"/>
                  <a:pt x="569" y="1289"/>
                  <a:pt x="576" y="1282"/>
                </a:cubicBezTo>
                <a:cubicBezTo>
                  <a:pt x="579" y="1279"/>
                  <a:pt x="585" y="1279"/>
                  <a:pt x="590" y="1278"/>
                </a:cubicBezTo>
                <a:cubicBezTo>
                  <a:pt x="600" y="1242"/>
                  <a:pt x="626" y="1196"/>
                  <a:pt x="657" y="1174"/>
                </a:cubicBezTo>
                <a:cubicBezTo>
                  <a:pt x="660" y="1170"/>
                  <a:pt x="662" y="1165"/>
                  <a:pt x="666" y="1161"/>
                </a:cubicBezTo>
                <a:cubicBezTo>
                  <a:pt x="670" y="1157"/>
                  <a:pt x="677" y="1156"/>
                  <a:pt x="680" y="1152"/>
                </a:cubicBezTo>
                <a:cubicBezTo>
                  <a:pt x="697" y="1130"/>
                  <a:pt x="667" y="1143"/>
                  <a:pt x="698" y="1134"/>
                </a:cubicBezTo>
                <a:cubicBezTo>
                  <a:pt x="710" y="1121"/>
                  <a:pt x="738" y="1102"/>
                  <a:pt x="738" y="1102"/>
                </a:cubicBezTo>
                <a:cubicBezTo>
                  <a:pt x="764" y="1064"/>
                  <a:pt x="816" y="1063"/>
                  <a:pt x="855" y="1048"/>
                </a:cubicBezTo>
                <a:cubicBezTo>
                  <a:pt x="879" y="1039"/>
                  <a:pt x="902" y="1025"/>
                  <a:pt x="927" y="1017"/>
                </a:cubicBezTo>
                <a:cubicBezTo>
                  <a:pt x="981" y="982"/>
                  <a:pt x="1089" y="970"/>
                  <a:pt x="1152" y="963"/>
                </a:cubicBezTo>
                <a:cubicBezTo>
                  <a:pt x="1177" y="954"/>
                  <a:pt x="1203" y="949"/>
                  <a:pt x="1229" y="945"/>
                </a:cubicBezTo>
                <a:cubicBezTo>
                  <a:pt x="1251" y="936"/>
                  <a:pt x="1275" y="934"/>
                  <a:pt x="1296" y="922"/>
                </a:cubicBezTo>
                <a:cubicBezTo>
                  <a:pt x="1323" y="907"/>
                  <a:pt x="1335" y="885"/>
                  <a:pt x="1359" y="868"/>
                </a:cubicBezTo>
                <a:cubicBezTo>
                  <a:pt x="1374" y="846"/>
                  <a:pt x="1385" y="822"/>
                  <a:pt x="1400" y="801"/>
                </a:cubicBezTo>
                <a:cubicBezTo>
                  <a:pt x="1415" y="748"/>
                  <a:pt x="1413" y="698"/>
                  <a:pt x="1382" y="652"/>
                </a:cubicBezTo>
                <a:cubicBezTo>
                  <a:pt x="1379" y="648"/>
                  <a:pt x="1380" y="642"/>
                  <a:pt x="1377" y="639"/>
                </a:cubicBezTo>
                <a:cubicBezTo>
                  <a:pt x="1353" y="616"/>
                  <a:pt x="1319" y="596"/>
                  <a:pt x="1292" y="576"/>
                </a:cubicBezTo>
                <a:cubicBezTo>
                  <a:pt x="1283" y="570"/>
                  <a:pt x="1260" y="567"/>
                  <a:pt x="1260" y="567"/>
                </a:cubicBezTo>
                <a:cubicBezTo>
                  <a:pt x="1230" y="546"/>
                  <a:pt x="1187" y="536"/>
                  <a:pt x="1152" y="531"/>
                </a:cubicBezTo>
                <a:cubicBezTo>
                  <a:pt x="1107" y="514"/>
                  <a:pt x="1060" y="502"/>
                  <a:pt x="1013" y="495"/>
                </a:cubicBezTo>
                <a:cubicBezTo>
                  <a:pt x="990" y="487"/>
                  <a:pt x="962" y="483"/>
                  <a:pt x="941" y="472"/>
                </a:cubicBezTo>
                <a:cubicBezTo>
                  <a:pt x="927" y="465"/>
                  <a:pt x="896" y="454"/>
                  <a:pt x="896" y="454"/>
                </a:cubicBezTo>
                <a:cubicBezTo>
                  <a:pt x="865" y="434"/>
                  <a:pt x="836" y="412"/>
                  <a:pt x="806" y="391"/>
                </a:cubicBezTo>
                <a:cubicBezTo>
                  <a:pt x="796" y="376"/>
                  <a:pt x="792" y="364"/>
                  <a:pt x="779" y="351"/>
                </a:cubicBezTo>
                <a:cubicBezTo>
                  <a:pt x="772" y="333"/>
                  <a:pt x="763" y="326"/>
                  <a:pt x="747" y="315"/>
                </a:cubicBezTo>
                <a:cubicBezTo>
                  <a:pt x="713" y="262"/>
                  <a:pt x="763" y="337"/>
                  <a:pt x="725" y="292"/>
                </a:cubicBezTo>
                <a:cubicBezTo>
                  <a:pt x="708" y="272"/>
                  <a:pt x="703" y="252"/>
                  <a:pt x="684" y="234"/>
                </a:cubicBezTo>
                <a:cubicBezTo>
                  <a:pt x="675" y="201"/>
                  <a:pt x="650" y="178"/>
                  <a:pt x="630" y="153"/>
                </a:cubicBezTo>
                <a:cubicBezTo>
                  <a:pt x="623" y="145"/>
                  <a:pt x="612" y="126"/>
                  <a:pt x="612" y="126"/>
                </a:cubicBezTo>
                <a:cubicBezTo>
                  <a:pt x="607" y="107"/>
                  <a:pt x="599" y="99"/>
                  <a:pt x="585" y="85"/>
                </a:cubicBezTo>
                <a:cubicBezTo>
                  <a:pt x="580" y="68"/>
                  <a:pt x="561" y="57"/>
                  <a:pt x="545" y="49"/>
                </a:cubicBezTo>
                <a:cubicBezTo>
                  <a:pt x="535" y="44"/>
                  <a:pt x="528" y="32"/>
                  <a:pt x="518" y="27"/>
                </a:cubicBezTo>
                <a:cubicBezTo>
                  <a:pt x="465" y="0"/>
                  <a:pt x="382" y="2"/>
                  <a:pt x="329" y="0"/>
                </a:cubicBezTo>
                <a:cubicBezTo>
                  <a:pt x="277" y="3"/>
                  <a:pt x="218" y="1"/>
                  <a:pt x="171" y="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E3EBBD-0898-C949-AD09-FCE4F1F9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A18EFD-7C83-C6E9-C375-FFADF7F07757}"/>
                  </a:ext>
                </a:extLst>
              </p14:cNvPr>
              <p14:cNvContentPartPr/>
              <p14:nvPr/>
            </p14:nvContentPartPr>
            <p14:xfrm>
              <a:off x="552600" y="8280"/>
              <a:ext cx="7720920" cy="21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A18EFD-7C83-C6E9-C375-FFADF7F077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640" y="-7920"/>
                <a:ext cx="7758720" cy="21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48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62" grpId="0" animBg="1"/>
      <p:bldP spid="949263" grpId="0" animBg="1"/>
      <p:bldP spid="949268" grpId="0" animBg="1"/>
      <p:bldP spid="949269" grpId="0" animBg="1"/>
      <p:bldP spid="949270" grpId="0" animBg="1"/>
      <p:bldP spid="949271" grpId="0" animBg="1"/>
      <p:bldP spid="949272" grpId="0" animBg="1"/>
      <p:bldP spid="949273" grpId="0"/>
      <p:bldP spid="949274" grpId="0" animBg="1"/>
      <p:bldP spid="9492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333500"/>
          </a:xfrm>
        </p:spPr>
        <p:txBody>
          <a:bodyPr/>
          <a:lstStyle/>
          <a:p>
            <a:r>
              <a:rPr lang="en-US" dirty="0"/>
              <a:t>Give an O(n) algorithm to test if an </a:t>
            </a:r>
            <a:r>
              <a:rPr lang="en-US" b="1" dirty="0"/>
              <a:t>undirected graph </a:t>
            </a:r>
            <a:r>
              <a:rPr lang="en-US" dirty="0"/>
              <a:t>has a cycle (n = # of vertices)</a:t>
            </a:r>
          </a:p>
        </p:txBody>
      </p:sp>
      <p:sp>
        <p:nvSpPr>
          <p:cNvPr id="951300" name="Oval 4"/>
          <p:cNvSpPr>
            <a:spLocks noChangeArrowheads="1"/>
          </p:cNvSpPr>
          <p:nvPr/>
        </p:nvSpPr>
        <p:spPr bwMode="auto">
          <a:xfrm>
            <a:off x="1400175" y="2500313"/>
            <a:ext cx="493713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51301" name="Oval 5"/>
          <p:cNvSpPr>
            <a:spLocks noChangeArrowheads="1"/>
          </p:cNvSpPr>
          <p:nvPr/>
        </p:nvSpPr>
        <p:spPr bwMode="auto">
          <a:xfrm>
            <a:off x="2495550" y="3367088"/>
            <a:ext cx="493713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51302" name="Oval 6"/>
          <p:cNvSpPr>
            <a:spLocks noChangeArrowheads="1"/>
          </p:cNvSpPr>
          <p:nvPr/>
        </p:nvSpPr>
        <p:spPr bwMode="auto">
          <a:xfrm>
            <a:off x="782638" y="3490913"/>
            <a:ext cx="493712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51303" name="Oval 7"/>
          <p:cNvSpPr>
            <a:spLocks noChangeArrowheads="1"/>
          </p:cNvSpPr>
          <p:nvPr/>
        </p:nvSpPr>
        <p:spPr bwMode="auto">
          <a:xfrm>
            <a:off x="2227263" y="4325938"/>
            <a:ext cx="493712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951304" name="Oval 8"/>
          <p:cNvSpPr>
            <a:spLocks noChangeArrowheads="1"/>
          </p:cNvSpPr>
          <p:nvPr/>
        </p:nvSpPr>
        <p:spPr bwMode="auto">
          <a:xfrm>
            <a:off x="1333500" y="5126038"/>
            <a:ext cx="493713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51305" name="Line 9"/>
          <p:cNvSpPr>
            <a:spLocks noChangeShapeType="1"/>
          </p:cNvSpPr>
          <p:nvPr/>
        </p:nvSpPr>
        <p:spPr bwMode="auto">
          <a:xfrm>
            <a:off x="1828800" y="2857500"/>
            <a:ext cx="736600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1306" name="Line 10"/>
          <p:cNvSpPr>
            <a:spLocks noChangeShapeType="1"/>
          </p:cNvSpPr>
          <p:nvPr/>
        </p:nvSpPr>
        <p:spPr bwMode="auto">
          <a:xfrm flipH="1">
            <a:off x="1128713" y="2922588"/>
            <a:ext cx="365125" cy="585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1307" name="Line 11"/>
          <p:cNvSpPr>
            <a:spLocks noChangeShapeType="1"/>
          </p:cNvSpPr>
          <p:nvPr/>
        </p:nvSpPr>
        <p:spPr bwMode="auto">
          <a:xfrm flipH="1">
            <a:off x="2528888" y="3808413"/>
            <a:ext cx="185737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1308" name="Line 12"/>
          <p:cNvSpPr>
            <a:spLocks noChangeShapeType="1"/>
          </p:cNvSpPr>
          <p:nvPr/>
        </p:nvSpPr>
        <p:spPr bwMode="auto">
          <a:xfrm>
            <a:off x="1214438" y="3894138"/>
            <a:ext cx="1028700" cy="56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1309" name="Line 13"/>
          <p:cNvSpPr>
            <a:spLocks noChangeShapeType="1"/>
          </p:cNvSpPr>
          <p:nvPr/>
        </p:nvSpPr>
        <p:spPr bwMode="auto">
          <a:xfrm flipH="1">
            <a:off x="1751013" y="4708525"/>
            <a:ext cx="549275" cy="500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1310" name="Rectangle 14"/>
          <p:cNvSpPr>
            <a:spLocks noChangeArrowheads="1"/>
          </p:cNvSpPr>
          <p:nvPr/>
        </p:nvSpPr>
        <p:spPr bwMode="auto">
          <a:xfrm>
            <a:off x="3432175" y="2362200"/>
            <a:ext cx="5006975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2"/>
                </a:solidFill>
                <a:latin typeface="Century Gothic"/>
                <a:cs typeface="Century Gothic"/>
              </a:rPr>
              <a:t>Idea: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entury Gothic"/>
                <a:cs typeface="Century Gothic"/>
              </a:rPr>
              <a:t>The graph has a cycle if it has more than n – 1 edges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entury Gothic"/>
                <a:cs typeface="Century Gothic"/>
              </a:rPr>
              <a:t>Checking this takes O(n)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9800E-A887-4D4D-AD3C-26649B19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Problem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 </a:t>
            </a:r>
            <a:r>
              <a:rPr lang="el-GR" dirty="0">
                <a:sym typeface="Symbol" pitchFamily="18" charset="2"/>
              </a:rPr>
              <a:t>Θ</a:t>
            </a:r>
            <a:r>
              <a:rPr lang="en-US" dirty="0"/>
              <a:t>(</a:t>
            </a:r>
            <a:r>
              <a:rPr lang="en-US" dirty="0" err="1"/>
              <a:t>n+m</a:t>
            </a:r>
            <a:r>
              <a:rPr lang="en-US" dirty="0"/>
              <a:t>) algorithm that tests whether an </a:t>
            </a:r>
            <a:r>
              <a:rPr lang="en-US" b="1" dirty="0"/>
              <a:t>undirected graph </a:t>
            </a:r>
            <a:r>
              <a:rPr lang="en-US" dirty="0"/>
              <a:t>is connected. The graph is given in adjacency list representation and has </a:t>
            </a:r>
            <a:r>
              <a:rPr lang="en-US" dirty="0">
                <a:latin typeface="Comic Sans MS" pitchFamily="66" charset="0"/>
              </a:rPr>
              <a:t>n</a:t>
            </a:r>
            <a:r>
              <a:rPr lang="en-US" dirty="0"/>
              <a:t> vertices and </a:t>
            </a:r>
            <a:r>
              <a:rPr lang="en-US" dirty="0">
                <a:latin typeface="Comic Sans MS" pitchFamily="66" charset="0"/>
              </a:rPr>
              <a:t>m</a:t>
            </a:r>
            <a:r>
              <a:rPr lang="en-US" dirty="0"/>
              <a:t> edges.</a:t>
            </a:r>
          </a:p>
          <a:p>
            <a:pPr lvl="1"/>
            <a:r>
              <a:rPr lang="en-US" dirty="0"/>
              <a:t>Run DFS using any vertex as a start vertex and then check whether all nodes were visited. </a:t>
            </a:r>
          </a:p>
          <a:p>
            <a:pPr lvl="1"/>
            <a:r>
              <a:rPr lang="en-US" dirty="0"/>
              <a:t>The graph is connected if and only if all nodes were visited, that is, if and only if all nodes are reachable from the start vertex.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523-F6CB-2043-A934-BEBA43F3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9C01EE-C026-9E8C-C2D7-64329EF2525A}"/>
                  </a:ext>
                </a:extLst>
              </p14:cNvPr>
              <p14:cNvContentPartPr/>
              <p14:nvPr/>
            </p14:nvContentPartPr>
            <p14:xfrm>
              <a:off x="2252880" y="1572480"/>
              <a:ext cx="6170760" cy="60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9C01EE-C026-9E8C-C2D7-64329EF252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6680" y="1556280"/>
                <a:ext cx="6203160" cy="63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3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DFS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Descendant – ancestor relationships</a:t>
            </a:r>
          </a:p>
          <a:p>
            <a:pPr lvl="1">
              <a:lnSpc>
                <a:spcPct val="150000"/>
              </a:lnSpc>
            </a:pPr>
            <a:r>
              <a:rPr lang="en-US"/>
              <a:t>Relations on discovery – finish times for descendant, parent (ancestor) nodes</a:t>
            </a:r>
          </a:p>
          <a:p>
            <a:pPr lvl="1"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Parenthesis Theorem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White Path Theorem</a:t>
            </a:r>
          </a:p>
        </p:txBody>
      </p:sp>
      <p:sp>
        <p:nvSpPr>
          <p:cNvPr id="953348" name="Text Box 4"/>
          <p:cNvSpPr txBox="1">
            <a:spLocks noChangeArrowheads="1"/>
          </p:cNvSpPr>
          <p:nvPr/>
        </p:nvSpPr>
        <p:spPr bwMode="auto">
          <a:xfrm>
            <a:off x="5461000" y="3986213"/>
            <a:ext cx="301413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D0111"/>
                </a:solidFill>
                <a:latin typeface="Century Gothic"/>
                <a:cs typeface="Century Gothic"/>
              </a:rPr>
              <a:t>Review these properties!</a:t>
            </a:r>
            <a:r>
              <a:rPr lang="en-US" i="1" dirty="0">
                <a:solidFill>
                  <a:srgbClr val="DD0111"/>
                </a:solidFill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DBD21-0F0B-D440-9E4F-AFF09A70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4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095375"/>
            <a:ext cx="8446029" cy="5076825"/>
          </a:xfrm>
        </p:spPr>
        <p:txBody>
          <a:bodyPr/>
          <a:lstStyle/>
          <a:p>
            <a:pPr marL="533400" indent="-533400">
              <a:lnSpc>
                <a:spcPct val="110000"/>
              </a:lnSpc>
              <a:buFontTx/>
              <a:buNone/>
            </a:pPr>
            <a:r>
              <a:rPr lang="en-US" b="1" dirty="0"/>
              <a:t>Topological sort</a:t>
            </a:r>
            <a:r>
              <a:rPr lang="en-US" dirty="0"/>
              <a:t> of a directed acyclic graph G = (V, E): a linear order of vertices such that if there exists an edge </a:t>
            </a:r>
            <a:r>
              <a:rPr lang="en-US" dirty="0">
                <a:latin typeface="Comic Sans MS" pitchFamily="66" charset="0"/>
              </a:rPr>
              <a:t>(u, v)</a:t>
            </a:r>
            <a:r>
              <a:rPr lang="en-US" dirty="0"/>
              <a:t>, then </a:t>
            </a:r>
            <a:r>
              <a:rPr lang="en-US" dirty="0">
                <a:latin typeface="Comic Sans MS" pitchFamily="66" charset="0"/>
              </a:rPr>
              <a:t>u</a:t>
            </a:r>
            <a:r>
              <a:rPr lang="en-US" dirty="0"/>
              <a:t> appears before </a:t>
            </a:r>
            <a:r>
              <a:rPr lang="en-US" dirty="0">
                <a:latin typeface="Comic Sans MS" pitchFamily="66" charset="0"/>
              </a:rPr>
              <a:t>v</a:t>
            </a:r>
            <a:r>
              <a:rPr lang="en-US" dirty="0"/>
              <a:t> in the ordering.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sz="2400" dirty="0"/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sz="2400" dirty="0"/>
              <a:t>TOPOLOGICAL-SORT(</a:t>
            </a:r>
            <a:r>
              <a:rPr lang="en-US" sz="2400" dirty="0">
                <a:latin typeface="Comic Sans MS" pitchFamily="66" charset="0"/>
              </a:rPr>
              <a:t>V, E</a:t>
            </a:r>
            <a:r>
              <a:rPr lang="en-US" sz="2400" dirty="0"/>
              <a:t>)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000" dirty="0"/>
              <a:t>Call DFS(</a:t>
            </a:r>
            <a:r>
              <a:rPr lang="en-US" sz="2000" dirty="0">
                <a:latin typeface="Comic Sans MS" pitchFamily="66" charset="0"/>
              </a:rPr>
              <a:t>V, E</a:t>
            </a:r>
            <a:r>
              <a:rPr lang="en-US" sz="2000" dirty="0"/>
              <a:t>) to compute finishing times</a:t>
            </a:r>
            <a:r>
              <a:rPr lang="en-US" sz="2000" dirty="0">
                <a:latin typeface="Comic Sans MS" pitchFamily="66" charset="0"/>
              </a:rPr>
              <a:t> f[v] </a:t>
            </a:r>
            <a:r>
              <a:rPr lang="en-US" sz="2000" dirty="0"/>
              <a:t>for each vertex </a:t>
            </a:r>
            <a:r>
              <a:rPr lang="en-US" sz="2000" dirty="0">
                <a:latin typeface="Comic Sans MS" pitchFamily="66" charset="0"/>
              </a:rPr>
              <a:t>v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000" dirty="0"/>
              <a:t>When each vertex is finished, insert it onto the front of a linked list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2000" dirty="0"/>
              <a:t>Return the linked list of vertices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110000"/>
              </a:lnSpc>
              <a:buFontTx/>
              <a:buNone/>
            </a:pP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73251-F5C2-8348-8A5D-EA2DAEE2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35962" cy="5399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Tuesday, May 14, 12:45-2:45pm, in class</a:t>
            </a:r>
          </a:p>
          <a:p>
            <a:pPr>
              <a:lnSpc>
                <a:spcPct val="150000"/>
              </a:lnSpc>
            </a:pPr>
            <a:r>
              <a:rPr lang="en-US" dirty="0"/>
              <a:t>Exam structure: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TRUE/FALSE questions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short questions on the topics discussed in class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homework-like problems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DD0111"/>
                </a:solidFill>
              </a:rPr>
              <a:t>Questions will be from the entire semester, with emphasis on material after midterms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63802-C0F4-C845-B524-1B05C490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0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3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066934" y="3191405"/>
            <a:ext cx="5300663" cy="3219450"/>
          </a:xfrm>
          <a:noFill/>
          <a:ln/>
        </p:spPr>
      </p:pic>
      <p:sp>
        <p:nvSpPr>
          <p:cNvPr id="994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Problem</a:t>
            </a:r>
          </a:p>
        </p:txBody>
      </p:sp>
      <p:sp>
        <p:nvSpPr>
          <p:cNvPr id="9943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25538"/>
            <a:ext cx="8539162" cy="5165725"/>
          </a:xfrm>
        </p:spPr>
        <p:txBody>
          <a:bodyPr/>
          <a:lstStyle/>
          <a:p>
            <a:r>
              <a:rPr lang="en-US" sz="2200" dirty="0"/>
              <a:t>In the following graph, boxes represent tasks that must be performed in the assembly of a computer, and arrows represent constraints that one task must be performed before another (for instance, the disk drive must be attached before the chassis can be covered). Write down a sequence in which all of these tasks can be performed, satisfying all constraints. </a:t>
            </a:r>
          </a:p>
        </p:txBody>
      </p:sp>
      <p:sp>
        <p:nvSpPr>
          <p:cNvPr id="994309" name="Oval 5"/>
          <p:cNvSpPr>
            <a:spLocks noChangeArrowheads="1"/>
          </p:cNvSpPr>
          <p:nvPr/>
        </p:nvSpPr>
        <p:spPr bwMode="auto">
          <a:xfrm>
            <a:off x="2284422" y="3477155"/>
            <a:ext cx="1331912" cy="547687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0" name="Oval 6"/>
          <p:cNvSpPr>
            <a:spLocks noChangeArrowheads="1"/>
          </p:cNvSpPr>
          <p:nvPr/>
        </p:nvSpPr>
        <p:spPr bwMode="auto">
          <a:xfrm>
            <a:off x="5608647" y="5498042"/>
            <a:ext cx="1331912" cy="547688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1" name="Oval 7"/>
          <p:cNvSpPr>
            <a:spLocks noChangeArrowheads="1"/>
          </p:cNvSpPr>
          <p:nvPr/>
        </p:nvSpPr>
        <p:spPr bwMode="auto">
          <a:xfrm>
            <a:off x="3968759" y="5845705"/>
            <a:ext cx="1331913" cy="547687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2" name="Oval 8"/>
          <p:cNvSpPr>
            <a:spLocks noChangeArrowheads="1"/>
          </p:cNvSpPr>
          <p:nvPr/>
        </p:nvSpPr>
        <p:spPr bwMode="auto">
          <a:xfrm>
            <a:off x="2189172" y="5278967"/>
            <a:ext cx="1331912" cy="547688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3" name="Oval 9"/>
          <p:cNvSpPr>
            <a:spLocks noChangeArrowheads="1"/>
          </p:cNvSpPr>
          <p:nvPr/>
        </p:nvSpPr>
        <p:spPr bwMode="auto">
          <a:xfrm>
            <a:off x="1741497" y="4434417"/>
            <a:ext cx="1331912" cy="547688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4" name="Oval 10"/>
          <p:cNvSpPr>
            <a:spLocks noChangeArrowheads="1"/>
          </p:cNvSpPr>
          <p:nvPr/>
        </p:nvSpPr>
        <p:spPr bwMode="auto">
          <a:xfrm>
            <a:off x="3967172" y="3121555"/>
            <a:ext cx="1331912" cy="547687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5" name="Oval 11"/>
          <p:cNvSpPr>
            <a:spLocks noChangeArrowheads="1"/>
          </p:cNvSpPr>
          <p:nvPr/>
        </p:nvSpPr>
        <p:spPr bwMode="auto">
          <a:xfrm>
            <a:off x="5378459" y="3708930"/>
            <a:ext cx="1331913" cy="547687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6" name="Oval 12"/>
          <p:cNvSpPr>
            <a:spLocks noChangeArrowheads="1"/>
          </p:cNvSpPr>
          <p:nvPr/>
        </p:nvSpPr>
        <p:spPr bwMode="auto">
          <a:xfrm>
            <a:off x="6115059" y="4613805"/>
            <a:ext cx="1331913" cy="547687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4317" name="Text Box 13"/>
          <p:cNvSpPr txBox="1">
            <a:spLocks noChangeArrowheads="1"/>
          </p:cNvSpPr>
          <p:nvPr/>
        </p:nvSpPr>
        <p:spPr bwMode="auto">
          <a:xfrm>
            <a:off x="8836034" y="39994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994318" name="Text Box 14"/>
          <p:cNvSpPr txBox="1">
            <a:spLocks noChangeArrowheads="1"/>
          </p:cNvSpPr>
          <p:nvPr/>
        </p:nvSpPr>
        <p:spPr bwMode="auto">
          <a:xfrm>
            <a:off x="8574097" y="3999442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G</a:t>
            </a:r>
          </a:p>
        </p:txBody>
      </p:sp>
      <p:sp>
        <p:nvSpPr>
          <p:cNvPr id="994319" name="Text Box 15"/>
          <p:cNvSpPr txBox="1">
            <a:spLocks noChangeArrowheads="1"/>
          </p:cNvSpPr>
          <p:nvPr/>
        </p:nvSpPr>
        <p:spPr bwMode="auto">
          <a:xfrm>
            <a:off x="8324859" y="3999442"/>
            <a:ext cx="3722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994320" name="Text Box 16"/>
          <p:cNvSpPr txBox="1">
            <a:spLocks noChangeArrowheads="1"/>
          </p:cNvSpPr>
          <p:nvPr/>
        </p:nvSpPr>
        <p:spPr bwMode="auto">
          <a:xfrm>
            <a:off x="8075622" y="3999442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H</a:t>
            </a:r>
          </a:p>
        </p:txBody>
      </p:sp>
      <p:sp>
        <p:nvSpPr>
          <p:cNvPr id="994321" name="Text Box 17"/>
          <p:cNvSpPr txBox="1">
            <a:spLocks noChangeArrowheads="1"/>
          </p:cNvSpPr>
          <p:nvPr/>
        </p:nvSpPr>
        <p:spPr bwMode="auto">
          <a:xfrm>
            <a:off x="7851784" y="3999442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994322" name="Text Box 18"/>
          <p:cNvSpPr txBox="1">
            <a:spLocks noChangeArrowheads="1"/>
          </p:cNvSpPr>
          <p:nvPr/>
        </p:nvSpPr>
        <p:spPr bwMode="auto">
          <a:xfrm>
            <a:off x="7615247" y="3999442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994323" name="Text Box 19"/>
          <p:cNvSpPr txBox="1">
            <a:spLocks noChangeArrowheads="1"/>
          </p:cNvSpPr>
          <p:nvPr/>
        </p:nvSpPr>
        <p:spPr bwMode="auto">
          <a:xfrm>
            <a:off x="7378709" y="3999442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E</a:t>
            </a:r>
          </a:p>
        </p:txBody>
      </p:sp>
      <p:sp>
        <p:nvSpPr>
          <p:cNvPr id="994324" name="Text Box 20"/>
          <p:cNvSpPr txBox="1">
            <a:spLocks noChangeArrowheads="1"/>
          </p:cNvSpPr>
          <p:nvPr/>
        </p:nvSpPr>
        <p:spPr bwMode="auto">
          <a:xfrm>
            <a:off x="7129472" y="3999442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B414B-F508-D24B-A945-CFFB948C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F46735-1D4E-B892-146B-AD4B9EA1A6E1}"/>
                  </a:ext>
                </a:extLst>
              </p14:cNvPr>
              <p14:cNvContentPartPr/>
              <p14:nvPr/>
            </p14:nvContentPartPr>
            <p14:xfrm>
              <a:off x="8863560" y="4333320"/>
              <a:ext cx="163440" cy="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F46735-1D4E-B892-146B-AD4B9EA1A6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1600" y="4311360"/>
                <a:ext cx="206640" cy="1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87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9" grpId="0" animBg="1"/>
      <p:bldP spid="994310" grpId="0" animBg="1"/>
      <p:bldP spid="994311" grpId="0" animBg="1"/>
      <p:bldP spid="994312" grpId="0" animBg="1"/>
      <p:bldP spid="994313" grpId="0" animBg="1"/>
      <p:bldP spid="994314" grpId="0" animBg="1"/>
      <p:bldP spid="994315" grpId="0" animBg="1"/>
      <p:bldP spid="994316" grpId="0" animBg="1"/>
      <p:bldP spid="994317" grpId="0"/>
      <p:bldP spid="994318" grpId="0"/>
      <p:bldP spid="994319" grpId="0"/>
      <p:bldP spid="994320" grpId="0"/>
      <p:bldP spid="994321" grpId="0"/>
      <p:bldP spid="994322" grpId="0"/>
      <p:bldP spid="994323" grpId="0"/>
      <p:bldP spid="9943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Trees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589962" cy="5448300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sz="2400" dirty="0"/>
              <a:t>Given:</a:t>
            </a:r>
          </a:p>
          <a:p>
            <a:pPr marL="533400" indent="-533400">
              <a:lnSpc>
                <a:spcPct val="150000"/>
              </a:lnSpc>
            </a:pPr>
            <a:r>
              <a:rPr lang="en-US" sz="2400" dirty="0"/>
              <a:t>A connected, undirected, weighted graph G = (V, E)</a:t>
            </a:r>
          </a:p>
          <a:p>
            <a:pPr marL="533400" indent="-533400">
              <a:lnSpc>
                <a:spcPct val="150000"/>
              </a:lnSpc>
              <a:buFontTx/>
              <a:buNone/>
            </a:pPr>
            <a:endParaRPr lang="en-US" sz="2400" dirty="0"/>
          </a:p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sz="2400" dirty="0"/>
              <a:t>A minimum spanning tree: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sz="2400" dirty="0"/>
              <a:t>T connects all vertices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sz="2400" dirty="0">
                <a:latin typeface="Comic Sans MS" pitchFamily="66" charset="0"/>
              </a:rPr>
              <a:t>w(T) = </a:t>
            </a:r>
            <a:r>
              <a:rPr lang="el-GR" sz="2400" dirty="0">
                <a:latin typeface="Comic Sans MS" pitchFamily="66" charset="0"/>
              </a:rPr>
              <a:t>Σ</a:t>
            </a:r>
            <a:r>
              <a:rPr lang="en-US" sz="2400" baseline="-25000" dirty="0">
                <a:latin typeface="Comic Sans MS" pitchFamily="66" charset="0"/>
              </a:rPr>
              <a:t>(</a:t>
            </a:r>
            <a:r>
              <a:rPr lang="en-US" sz="2400" baseline="-25000" dirty="0" err="1">
                <a:latin typeface="Comic Sans MS" pitchFamily="66" charset="0"/>
              </a:rPr>
              <a:t>u,v</a:t>
            </a:r>
            <a:r>
              <a:rPr lang="en-US" sz="2400" baseline="-25000" dirty="0">
                <a:latin typeface="Comic Sans MS" pitchFamily="66" charset="0"/>
              </a:rPr>
              <a:t>)</a:t>
            </a:r>
            <a:r>
              <a:rPr lang="en-US" sz="2400" baseline="-25000" dirty="0">
                <a:latin typeface="Comic Sans MS" pitchFamily="66" charset="0"/>
                <a:sym typeface="Symbol" pitchFamily="18" charset="2"/>
              </a:rPr>
              <a:t>∈T</a:t>
            </a:r>
            <a:r>
              <a:rPr lang="en-US" sz="2400" dirty="0">
                <a:latin typeface="Comic Sans MS" pitchFamily="66" charset="0"/>
              </a:rPr>
              <a:t> w(u, v)</a:t>
            </a:r>
            <a:r>
              <a:rPr lang="en-US" sz="2400" dirty="0"/>
              <a:t> is minimized</a:t>
            </a:r>
          </a:p>
        </p:txBody>
      </p:sp>
      <p:grpSp>
        <p:nvGrpSpPr>
          <p:cNvPr id="959492" name="Group 4"/>
          <p:cNvGrpSpPr>
            <a:grpSpLocks/>
          </p:cNvGrpSpPr>
          <p:nvPr/>
        </p:nvGrpSpPr>
        <p:grpSpPr bwMode="auto">
          <a:xfrm>
            <a:off x="5038725" y="2528888"/>
            <a:ext cx="3721100" cy="2108200"/>
            <a:chOff x="1670" y="2241"/>
            <a:chExt cx="2344" cy="1328"/>
          </a:xfrm>
        </p:grpSpPr>
        <p:sp>
          <p:nvSpPr>
            <p:cNvPr id="959493" name="Line 5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9494" name="Line 6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9495" name="Line 7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9496" name="Line 8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9497" name="Line 9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9498" name="Line 10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9499" name="Line 11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9500" name="Line 12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9501" name="Group 13"/>
            <p:cNvGrpSpPr>
              <a:grpSpLocks/>
            </p:cNvGrpSpPr>
            <p:nvPr/>
          </p:nvGrpSpPr>
          <p:grpSpPr bwMode="auto">
            <a:xfrm>
              <a:off x="1670" y="2241"/>
              <a:ext cx="2344" cy="1328"/>
              <a:chOff x="3303" y="2273"/>
              <a:chExt cx="2344" cy="1328"/>
            </a:xfrm>
          </p:grpSpPr>
          <p:sp>
            <p:nvSpPr>
              <p:cNvPr id="959502" name="Oval 14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959503" name="Oval 15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959504" name="Oval 16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959505" name="Oval 17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959506" name="Oval 18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sp>
            <p:nvSpPr>
              <p:cNvPr id="959507" name="Oval 19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959508" name="Oval 20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959509" name="Oval 21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sp>
            <p:nvSpPr>
              <p:cNvPr id="959510" name="Oval 22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</a:p>
            </p:txBody>
          </p:sp>
          <p:sp>
            <p:nvSpPr>
              <p:cNvPr id="959511" name="Line 23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2" name="Line 24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3" name="Line 2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4" name="Line 26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5" name="Line 27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6" name="Line 28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7" name="Line 29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8" name="Line 30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19" name="Line 31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20" name="Line 3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21" name="Line 33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22" name="Line 34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23" name="Line 35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24" name="Line 36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25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959526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959527" name="Text Box 39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959528" name="Text Box 4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959529" name="Text Box 41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11</a:t>
                </a:r>
              </a:p>
            </p:txBody>
          </p:sp>
          <p:sp>
            <p:nvSpPr>
              <p:cNvPr id="959530" name="Text Box 42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959531" name="Text Box 43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959532" name="Text Box 44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959533" name="Text Box 45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959534" name="Text Box 46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959535" name="Text Box 47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14</a:t>
                </a:r>
              </a:p>
            </p:txBody>
          </p:sp>
          <p:sp>
            <p:nvSpPr>
              <p:cNvPr id="959536" name="Text Box 48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959537" name="Text Box 49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959538" name="Text Box 50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AA4C4-478D-6C46-908F-4CD23E59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005012"/>
          </a:xfrm>
        </p:spPr>
        <p:txBody>
          <a:bodyPr/>
          <a:lstStyle/>
          <a:p>
            <a:r>
              <a:rPr lang="en-US"/>
              <a:t>True or False?</a:t>
            </a:r>
          </a:p>
          <a:p>
            <a:pPr lvl="1"/>
            <a:r>
              <a:rPr lang="en-US"/>
              <a:t>If all the weights of a connected, weighted graph are distinct, then distinct spanning trees of G have distinct weights</a:t>
            </a:r>
          </a:p>
        </p:txBody>
      </p:sp>
      <p:grpSp>
        <p:nvGrpSpPr>
          <p:cNvPr id="961540" name="Group 4"/>
          <p:cNvGrpSpPr>
            <a:grpSpLocks/>
          </p:cNvGrpSpPr>
          <p:nvPr/>
        </p:nvGrpSpPr>
        <p:grpSpPr bwMode="auto">
          <a:xfrm>
            <a:off x="923925" y="3319463"/>
            <a:ext cx="1847850" cy="1770062"/>
            <a:chOff x="582" y="2091"/>
            <a:chExt cx="1164" cy="1115"/>
          </a:xfrm>
        </p:grpSpPr>
        <p:sp>
          <p:nvSpPr>
            <p:cNvPr id="961541" name="Oval 5"/>
            <p:cNvSpPr>
              <a:spLocks noChangeArrowheads="1"/>
            </p:cNvSpPr>
            <p:nvPr/>
          </p:nvSpPr>
          <p:spPr bwMode="auto">
            <a:xfrm>
              <a:off x="673" y="2194"/>
              <a:ext cx="256" cy="2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961542" name="Oval 6"/>
            <p:cNvSpPr>
              <a:spLocks noChangeArrowheads="1"/>
            </p:cNvSpPr>
            <p:nvPr/>
          </p:nvSpPr>
          <p:spPr bwMode="auto">
            <a:xfrm>
              <a:off x="1389" y="2194"/>
              <a:ext cx="256" cy="2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961543" name="Oval 7"/>
            <p:cNvSpPr>
              <a:spLocks noChangeArrowheads="1"/>
            </p:cNvSpPr>
            <p:nvPr/>
          </p:nvSpPr>
          <p:spPr bwMode="auto">
            <a:xfrm>
              <a:off x="1389" y="2855"/>
              <a:ext cx="256" cy="2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961544" name="Oval 8"/>
            <p:cNvSpPr>
              <a:spLocks noChangeArrowheads="1"/>
            </p:cNvSpPr>
            <p:nvPr/>
          </p:nvSpPr>
          <p:spPr bwMode="auto">
            <a:xfrm>
              <a:off x="673" y="2855"/>
              <a:ext cx="256" cy="2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961545" name="Line 9"/>
            <p:cNvSpPr>
              <a:spLocks noChangeShapeType="1"/>
            </p:cNvSpPr>
            <p:nvPr/>
          </p:nvSpPr>
          <p:spPr bwMode="auto">
            <a:xfrm>
              <a:off x="918" y="2318"/>
              <a:ext cx="4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46" name="Line 10"/>
            <p:cNvSpPr>
              <a:spLocks noChangeShapeType="1"/>
            </p:cNvSpPr>
            <p:nvPr/>
          </p:nvSpPr>
          <p:spPr bwMode="auto">
            <a:xfrm>
              <a:off x="924" y="2981"/>
              <a:ext cx="4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47" name="Line 11"/>
            <p:cNvSpPr>
              <a:spLocks noChangeShapeType="1"/>
            </p:cNvSpPr>
            <p:nvPr/>
          </p:nvSpPr>
          <p:spPr bwMode="auto">
            <a:xfrm>
              <a:off x="788" y="2439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48" name="Line 12"/>
            <p:cNvSpPr>
              <a:spLocks noChangeShapeType="1"/>
            </p:cNvSpPr>
            <p:nvPr/>
          </p:nvSpPr>
          <p:spPr bwMode="auto">
            <a:xfrm>
              <a:off x="1512" y="2444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49" name="Line 13"/>
            <p:cNvSpPr>
              <a:spLocks noChangeShapeType="1"/>
            </p:cNvSpPr>
            <p:nvPr/>
          </p:nvSpPr>
          <p:spPr bwMode="auto">
            <a:xfrm>
              <a:off x="878" y="2399"/>
              <a:ext cx="54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50" name="Text Box 14"/>
            <p:cNvSpPr txBox="1">
              <a:spLocks noChangeArrowheads="1"/>
            </p:cNvSpPr>
            <p:nvPr/>
          </p:nvSpPr>
          <p:spPr bwMode="auto">
            <a:xfrm>
              <a:off x="1067" y="20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961551" name="Text Box 15"/>
            <p:cNvSpPr txBox="1">
              <a:spLocks noChangeArrowheads="1"/>
            </p:cNvSpPr>
            <p:nvPr/>
          </p:nvSpPr>
          <p:spPr bwMode="auto">
            <a:xfrm>
              <a:off x="1550" y="25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961552" name="Text Box 16"/>
            <p:cNvSpPr txBox="1">
              <a:spLocks noChangeArrowheads="1"/>
            </p:cNvSpPr>
            <p:nvPr/>
          </p:nvSpPr>
          <p:spPr bwMode="auto">
            <a:xfrm>
              <a:off x="1077" y="29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961553" name="Text Box 17"/>
            <p:cNvSpPr txBox="1">
              <a:spLocks noChangeArrowheads="1"/>
            </p:cNvSpPr>
            <p:nvPr/>
          </p:nvSpPr>
          <p:spPr bwMode="auto">
            <a:xfrm>
              <a:off x="582" y="252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961554" name="Text Box 18"/>
            <p:cNvSpPr txBox="1">
              <a:spLocks noChangeArrowheads="1"/>
            </p:cNvSpPr>
            <p:nvPr/>
          </p:nvSpPr>
          <p:spPr bwMode="auto">
            <a:xfrm>
              <a:off x="1109" y="248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961555" name="Group 19"/>
          <p:cNvGrpSpPr>
            <a:grpSpLocks/>
          </p:cNvGrpSpPr>
          <p:nvPr/>
        </p:nvGrpSpPr>
        <p:grpSpPr bwMode="auto">
          <a:xfrm>
            <a:off x="3552825" y="3319463"/>
            <a:ext cx="1847850" cy="1770062"/>
            <a:chOff x="2238" y="2091"/>
            <a:chExt cx="1164" cy="1115"/>
          </a:xfrm>
        </p:grpSpPr>
        <p:grpSp>
          <p:nvGrpSpPr>
            <p:cNvPr id="961556" name="Group 20"/>
            <p:cNvGrpSpPr>
              <a:grpSpLocks/>
            </p:cNvGrpSpPr>
            <p:nvPr/>
          </p:nvGrpSpPr>
          <p:grpSpPr bwMode="auto">
            <a:xfrm>
              <a:off x="2238" y="2091"/>
              <a:ext cx="1164" cy="1115"/>
              <a:chOff x="582" y="2091"/>
              <a:chExt cx="1164" cy="1115"/>
            </a:xfrm>
          </p:grpSpPr>
          <p:sp>
            <p:nvSpPr>
              <p:cNvPr id="961557" name="Oval 21"/>
              <p:cNvSpPr>
                <a:spLocks noChangeArrowheads="1"/>
              </p:cNvSpPr>
              <p:nvPr/>
            </p:nvSpPr>
            <p:spPr bwMode="auto">
              <a:xfrm>
                <a:off x="673" y="2194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961558" name="Oval 22"/>
              <p:cNvSpPr>
                <a:spLocks noChangeArrowheads="1"/>
              </p:cNvSpPr>
              <p:nvPr/>
            </p:nvSpPr>
            <p:spPr bwMode="auto">
              <a:xfrm>
                <a:off x="1389" y="2194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961559" name="Oval 23"/>
              <p:cNvSpPr>
                <a:spLocks noChangeArrowheads="1"/>
              </p:cNvSpPr>
              <p:nvPr/>
            </p:nvSpPr>
            <p:spPr bwMode="auto">
              <a:xfrm>
                <a:off x="1389" y="2855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961560" name="Oval 24"/>
              <p:cNvSpPr>
                <a:spLocks noChangeArrowheads="1"/>
              </p:cNvSpPr>
              <p:nvPr/>
            </p:nvSpPr>
            <p:spPr bwMode="auto">
              <a:xfrm>
                <a:off x="673" y="2855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961561" name="Line 25"/>
              <p:cNvSpPr>
                <a:spLocks noChangeShapeType="1"/>
              </p:cNvSpPr>
              <p:nvPr/>
            </p:nvSpPr>
            <p:spPr bwMode="auto">
              <a:xfrm>
                <a:off x="918" y="2318"/>
                <a:ext cx="4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62" name="Line 26"/>
              <p:cNvSpPr>
                <a:spLocks noChangeShapeType="1"/>
              </p:cNvSpPr>
              <p:nvPr/>
            </p:nvSpPr>
            <p:spPr bwMode="auto">
              <a:xfrm>
                <a:off x="924" y="2981"/>
                <a:ext cx="4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63" name="Line 27"/>
              <p:cNvSpPr>
                <a:spLocks noChangeShapeType="1"/>
              </p:cNvSpPr>
              <p:nvPr/>
            </p:nvSpPr>
            <p:spPr bwMode="auto">
              <a:xfrm>
                <a:off x="788" y="2439"/>
                <a:ext cx="0" cy="4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64" name="Line 28"/>
              <p:cNvSpPr>
                <a:spLocks noChangeShapeType="1"/>
              </p:cNvSpPr>
              <p:nvPr/>
            </p:nvSpPr>
            <p:spPr bwMode="auto">
              <a:xfrm>
                <a:off x="1512" y="2444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65" name="Line 29"/>
              <p:cNvSpPr>
                <a:spLocks noChangeShapeType="1"/>
              </p:cNvSpPr>
              <p:nvPr/>
            </p:nvSpPr>
            <p:spPr bwMode="auto">
              <a:xfrm>
                <a:off x="878" y="2399"/>
                <a:ext cx="549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66" name="Text Box 30"/>
              <p:cNvSpPr txBox="1">
                <a:spLocks noChangeArrowheads="1"/>
              </p:cNvSpPr>
              <p:nvPr/>
            </p:nvSpPr>
            <p:spPr bwMode="auto">
              <a:xfrm>
                <a:off x="1067" y="2091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961567" name="Text Box 31"/>
              <p:cNvSpPr txBox="1">
                <a:spLocks noChangeArrowheads="1"/>
              </p:cNvSpPr>
              <p:nvPr/>
            </p:nvSpPr>
            <p:spPr bwMode="auto">
              <a:xfrm>
                <a:off x="1550" y="2542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961568" name="Text Box 32"/>
              <p:cNvSpPr txBox="1">
                <a:spLocks noChangeArrowheads="1"/>
              </p:cNvSpPr>
              <p:nvPr/>
            </p:nvSpPr>
            <p:spPr bwMode="auto">
              <a:xfrm>
                <a:off x="1077" y="2975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961569" name="Text Box 33"/>
              <p:cNvSpPr txBox="1">
                <a:spLocks noChangeArrowheads="1"/>
              </p:cNvSpPr>
              <p:nvPr/>
            </p:nvSpPr>
            <p:spPr bwMode="auto">
              <a:xfrm>
                <a:off x="582" y="252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961570" name="Text Box 34"/>
              <p:cNvSpPr txBox="1">
                <a:spLocks noChangeArrowheads="1"/>
              </p:cNvSpPr>
              <p:nvPr/>
            </p:nvSpPr>
            <p:spPr bwMode="auto">
              <a:xfrm>
                <a:off x="1109" y="2484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sp>
          <p:nvSpPr>
            <p:cNvPr id="961571" name="Line 35"/>
            <p:cNvSpPr>
              <a:spLocks noChangeShapeType="1"/>
            </p:cNvSpPr>
            <p:nvPr/>
          </p:nvSpPr>
          <p:spPr bwMode="auto">
            <a:xfrm>
              <a:off x="2592" y="2318"/>
              <a:ext cx="45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72" name="Line 36"/>
            <p:cNvSpPr>
              <a:spLocks noChangeShapeType="1"/>
            </p:cNvSpPr>
            <p:nvPr/>
          </p:nvSpPr>
          <p:spPr bwMode="auto">
            <a:xfrm>
              <a:off x="2593" y="2981"/>
              <a:ext cx="45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73" name="Line 37"/>
            <p:cNvSpPr>
              <a:spLocks noChangeShapeType="1"/>
            </p:cNvSpPr>
            <p:nvPr/>
          </p:nvSpPr>
          <p:spPr bwMode="auto">
            <a:xfrm rot="-5400000">
              <a:off x="2244" y="2653"/>
              <a:ext cx="423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1574" name="Text Box 38"/>
          <p:cNvSpPr txBox="1">
            <a:spLocks noChangeArrowheads="1"/>
          </p:cNvSpPr>
          <p:nvPr/>
        </p:nvSpPr>
        <p:spPr bwMode="auto">
          <a:xfrm>
            <a:off x="4073525" y="5226050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Cost 12</a:t>
            </a:r>
          </a:p>
        </p:txBody>
      </p:sp>
      <p:grpSp>
        <p:nvGrpSpPr>
          <p:cNvPr id="961575" name="Group 39"/>
          <p:cNvGrpSpPr>
            <a:grpSpLocks/>
          </p:cNvGrpSpPr>
          <p:nvPr/>
        </p:nvGrpSpPr>
        <p:grpSpPr bwMode="auto">
          <a:xfrm>
            <a:off x="6183313" y="3319463"/>
            <a:ext cx="1847850" cy="1770062"/>
            <a:chOff x="3895" y="2091"/>
            <a:chExt cx="1164" cy="1115"/>
          </a:xfrm>
        </p:grpSpPr>
        <p:grpSp>
          <p:nvGrpSpPr>
            <p:cNvPr id="961576" name="Group 40"/>
            <p:cNvGrpSpPr>
              <a:grpSpLocks/>
            </p:cNvGrpSpPr>
            <p:nvPr/>
          </p:nvGrpSpPr>
          <p:grpSpPr bwMode="auto">
            <a:xfrm>
              <a:off x="3895" y="2091"/>
              <a:ext cx="1164" cy="1115"/>
              <a:chOff x="582" y="2091"/>
              <a:chExt cx="1164" cy="1115"/>
            </a:xfrm>
          </p:grpSpPr>
          <p:sp>
            <p:nvSpPr>
              <p:cNvPr id="961577" name="Oval 41"/>
              <p:cNvSpPr>
                <a:spLocks noChangeArrowheads="1"/>
              </p:cNvSpPr>
              <p:nvPr/>
            </p:nvSpPr>
            <p:spPr bwMode="auto">
              <a:xfrm>
                <a:off x="673" y="2194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961578" name="Oval 42"/>
              <p:cNvSpPr>
                <a:spLocks noChangeArrowheads="1"/>
              </p:cNvSpPr>
              <p:nvPr/>
            </p:nvSpPr>
            <p:spPr bwMode="auto">
              <a:xfrm>
                <a:off x="1389" y="2194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961579" name="Oval 43"/>
              <p:cNvSpPr>
                <a:spLocks noChangeArrowheads="1"/>
              </p:cNvSpPr>
              <p:nvPr/>
            </p:nvSpPr>
            <p:spPr bwMode="auto">
              <a:xfrm>
                <a:off x="1389" y="2855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961580" name="Oval 44"/>
              <p:cNvSpPr>
                <a:spLocks noChangeArrowheads="1"/>
              </p:cNvSpPr>
              <p:nvPr/>
            </p:nvSpPr>
            <p:spPr bwMode="auto">
              <a:xfrm>
                <a:off x="673" y="2855"/>
                <a:ext cx="256" cy="2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961581" name="Line 45"/>
              <p:cNvSpPr>
                <a:spLocks noChangeShapeType="1"/>
              </p:cNvSpPr>
              <p:nvPr/>
            </p:nvSpPr>
            <p:spPr bwMode="auto">
              <a:xfrm>
                <a:off x="918" y="2318"/>
                <a:ext cx="4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82" name="Line 46"/>
              <p:cNvSpPr>
                <a:spLocks noChangeShapeType="1"/>
              </p:cNvSpPr>
              <p:nvPr/>
            </p:nvSpPr>
            <p:spPr bwMode="auto">
              <a:xfrm>
                <a:off x="924" y="2981"/>
                <a:ext cx="4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83" name="Line 47"/>
              <p:cNvSpPr>
                <a:spLocks noChangeShapeType="1"/>
              </p:cNvSpPr>
              <p:nvPr/>
            </p:nvSpPr>
            <p:spPr bwMode="auto">
              <a:xfrm>
                <a:off x="788" y="2439"/>
                <a:ext cx="0" cy="4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84" name="Line 48"/>
              <p:cNvSpPr>
                <a:spLocks noChangeShapeType="1"/>
              </p:cNvSpPr>
              <p:nvPr/>
            </p:nvSpPr>
            <p:spPr bwMode="auto">
              <a:xfrm>
                <a:off x="1512" y="2444"/>
                <a:ext cx="0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85" name="Line 49"/>
              <p:cNvSpPr>
                <a:spLocks noChangeShapeType="1"/>
              </p:cNvSpPr>
              <p:nvPr/>
            </p:nvSpPr>
            <p:spPr bwMode="auto">
              <a:xfrm>
                <a:off x="878" y="2399"/>
                <a:ext cx="549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86" name="Text Box 50"/>
              <p:cNvSpPr txBox="1">
                <a:spLocks noChangeArrowheads="1"/>
              </p:cNvSpPr>
              <p:nvPr/>
            </p:nvSpPr>
            <p:spPr bwMode="auto">
              <a:xfrm>
                <a:off x="1067" y="2091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961587" name="Text Box 51"/>
              <p:cNvSpPr txBox="1">
                <a:spLocks noChangeArrowheads="1"/>
              </p:cNvSpPr>
              <p:nvPr/>
            </p:nvSpPr>
            <p:spPr bwMode="auto">
              <a:xfrm>
                <a:off x="1550" y="2542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961588" name="Text Box 52"/>
              <p:cNvSpPr txBox="1">
                <a:spLocks noChangeArrowheads="1"/>
              </p:cNvSpPr>
              <p:nvPr/>
            </p:nvSpPr>
            <p:spPr bwMode="auto">
              <a:xfrm>
                <a:off x="1077" y="2975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6</a:t>
                </a:r>
              </a:p>
            </p:txBody>
          </p:sp>
          <p:sp>
            <p:nvSpPr>
              <p:cNvPr id="961589" name="Text Box 53"/>
              <p:cNvSpPr txBox="1">
                <a:spLocks noChangeArrowheads="1"/>
              </p:cNvSpPr>
              <p:nvPr/>
            </p:nvSpPr>
            <p:spPr bwMode="auto">
              <a:xfrm>
                <a:off x="582" y="252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961590" name="Text Box 54"/>
              <p:cNvSpPr txBox="1">
                <a:spLocks noChangeArrowheads="1"/>
              </p:cNvSpPr>
              <p:nvPr/>
            </p:nvSpPr>
            <p:spPr bwMode="auto">
              <a:xfrm>
                <a:off x="1109" y="2484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sp>
          <p:nvSpPr>
            <p:cNvPr id="961591" name="Line 55"/>
            <p:cNvSpPr>
              <a:spLocks noChangeShapeType="1"/>
            </p:cNvSpPr>
            <p:nvPr/>
          </p:nvSpPr>
          <p:spPr bwMode="auto">
            <a:xfrm>
              <a:off x="4259" y="2982"/>
              <a:ext cx="45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92" name="Line 56"/>
            <p:cNvSpPr>
              <a:spLocks noChangeShapeType="1"/>
            </p:cNvSpPr>
            <p:nvPr/>
          </p:nvSpPr>
          <p:spPr bwMode="auto">
            <a:xfrm rot="-5400000">
              <a:off x="4617" y="2646"/>
              <a:ext cx="423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1593" name="Line 57"/>
            <p:cNvSpPr>
              <a:spLocks noChangeShapeType="1"/>
            </p:cNvSpPr>
            <p:nvPr/>
          </p:nvSpPr>
          <p:spPr bwMode="auto">
            <a:xfrm rot="5400000" flipH="1">
              <a:off x="4223" y="2377"/>
              <a:ext cx="508" cy="553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1594" name="Text Box 58"/>
          <p:cNvSpPr txBox="1">
            <a:spLocks noChangeArrowheads="1"/>
          </p:cNvSpPr>
          <p:nvPr/>
        </p:nvSpPr>
        <p:spPr bwMode="auto">
          <a:xfrm>
            <a:off x="6569075" y="5226050"/>
            <a:ext cx="1011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Cost 12</a:t>
            </a:r>
          </a:p>
        </p:txBody>
      </p:sp>
      <p:sp>
        <p:nvSpPr>
          <p:cNvPr id="961595" name="Oval 59"/>
          <p:cNvSpPr>
            <a:spLocks noChangeArrowheads="1"/>
          </p:cNvSpPr>
          <p:nvPr/>
        </p:nvSpPr>
        <p:spPr bwMode="auto">
          <a:xfrm>
            <a:off x="1963738" y="1185863"/>
            <a:ext cx="1328737" cy="550862"/>
          </a:xfrm>
          <a:prstGeom prst="ellipse">
            <a:avLst/>
          </a:prstGeom>
          <a:noFill/>
          <a:ln w="25400">
            <a:solidFill>
              <a:srgbClr val="DD011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BB18C-D583-3247-B9FD-572E8B2E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74" grpId="0"/>
      <p:bldP spid="961594" grpId="0"/>
      <p:bldP spid="96159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Spanning Trees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69312" cy="5076825"/>
          </a:xfrm>
        </p:spPr>
        <p:txBody>
          <a:bodyPr/>
          <a:lstStyle/>
          <a:p>
            <a:r>
              <a:rPr lang="en-US"/>
              <a:t>Kruskal’s algorithm</a:t>
            </a:r>
          </a:p>
          <a:p>
            <a:pPr lvl="1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Start with each vertex being its own component</a:t>
            </a:r>
          </a:p>
          <a:p>
            <a:pPr lvl="1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Repeatedly merge two components into one by choosing the </a:t>
            </a:r>
            <a:r>
              <a:rPr lang="en-US">
                <a:solidFill>
                  <a:srgbClr val="336699"/>
                </a:solidFill>
                <a:sym typeface="Symbol" pitchFamily="18" charset="2"/>
              </a:rPr>
              <a:t>light edge</a:t>
            </a:r>
            <a:r>
              <a:rPr lang="en-US">
                <a:sym typeface="Symbol" pitchFamily="18" charset="2"/>
              </a:rPr>
              <a:t> (minimum cost) that connects them</a:t>
            </a:r>
          </a:p>
          <a:p>
            <a:pPr lvl="1"/>
            <a:r>
              <a:rPr lang="en-US"/>
              <a:t>During the algorithm the MST is a forest of trees</a:t>
            </a:r>
          </a:p>
          <a:p>
            <a:r>
              <a:rPr lang="en-US"/>
              <a:t>Prim’s algorithm</a:t>
            </a:r>
          </a:p>
          <a:p>
            <a:pPr lvl="1">
              <a:lnSpc>
                <a:spcPct val="130000"/>
              </a:lnSpc>
            </a:pPr>
            <a:r>
              <a:rPr lang="en-US"/>
              <a:t>The edges added to the MST always form a single tree</a:t>
            </a:r>
          </a:p>
          <a:p>
            <a:pPr lvl="1">
              <a:lnSpc>
                <a:spcPct val="130000"/>
              </a:lnSpc>
            </a:pPr>
            <a:r>
              <a:rPr lang="en-US"/>
              <a:t>Repeatedly add light edges that connect vertices from outside the MST to vertices in the MST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1A817-7957-FD41-A38C-EB7C1D61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Variants of Shortest Paths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Single-source shortest path</a:t>
            </a:r>
          </a:p>
          <a:p>
            <a:pPr lvl="1"/>
            <a:r>
              <a:rPr lang="en-US" dirty="0"/>
              <a:t>G = (V, E) </a:t>
            </a:r>
            <a:r>
              <a:rPr lang="en-US" dirty="0">
                <a:sym typeface="Symbol" pitchFamily="18" charset="2"/>
              </a:rPr>
              <a:t>⇒ find a shortest path from a given source vertex s to each vertex v ∈ V</a:t>
            </a:r>
          </a:p>
          <a:p>
            <a:pPr lvl="1"/>
            <a:r>
              <a:rPr lang="en-US" dirty="0" err="1">
                <a:sym typeface="Symbol" pitchFamily="18" charset="2"/>
              </a:rPr>
              <a:t>Belmann</a:t>
            </a:r>
            <a:r>
              <a:rPr lang="en-US" dirty="0">
                <a:sym typeface="Symbol" pitchFamily="18" charset="2"/>
              </a:rPr>
              <a:t>-Ford algorithm</a:t>
            </a:r>
          </a:p>
          <a:p>
            <a:pPr lvl="1"/>
            <a:r>
              <a:rPr lang="en-US" dirty="0">
                <a:sym typeface="Symbol" pitchFamily="18" charset="2"/>
              </a:rPr>
              <a:t>Single-source shortest paths in acyclic graphs</a:t>
            </a:r>
          </a:p>
          <a:p>
            <a:pPr lvl="1"/>
            <a:r>
              <a:rPr lang="en-US" dirty="0">
                <a:sym typeface="Symbol" pitchFamily="18" charset="2"/>
              </a:rPr>
              <a:t>Dijkstra’s algorithm</a:t>
            </a:r>
          </a:p>
          <a:p>
            <a:r>
              <a:rPr lang="en-US" dirty="0">
                <a:sym typeface="Symbol" pitchFamily="18" charset="2"/>
              </a:rPr>
              <a:t>Know when the algorithms are applicable and how they work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C6575-17A4-B646-BF9A-2124588D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Relaxation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3" y="1214438"/>
            <a:ext cx="8229600" cy="2921000"/>
          </a:xfrm>
        </p:spPr>
        <p:txBody>
          <a:bodyPr/>
          <a:lstStyle/>
          <a:p>
            <a:r>
              <a:rPr lang="en-US" b="1" dirty="0"/>
              <a:t>Relaxing </a:t>
            </a:r>
            <a:r>
              <a:rPr lang="en-US" dirty="0"/>
              <a:t>an edge (u, v) = testing whether we can improve the shortest path to v found so far by going through u</a:t>
            </a:r>
          </a:p>
          <a:p>
            <a:pPr lvl="1">
              <a:buFontTx/>
              <a:buNone/>
            </a:pPr>
            <a:r>
              <a:rPr lang="en-US" dirty="0"/>
              <a:t>	If </a:t>
            </a:r>
            <a:r>
              <a:rPr lang="en-US" dirty="0">
                <a:latin typeface="Comic Sans MS" pitchFamily="66" charset="0"/>
              </a:rPr>
              <a:t>d[v] &gt; d[u] + w(u, v) </a:t>
            </a:r>
          </a:p>
          <a:p>
            <a:pPr lvl="1">
              <a:buFontTx/>
              <a:buNone/>
            </a:pPr>
            <a:r>
              <a:rPr lang="en-US" dirty="0"/>
              <a:t>		 we can improve the shortest path to v </a:t>
            </a:r>
          </a:p>
          <a:p>
            <a:pPr lvl="1">
              <a:buFontTx/>
              <a:buNone/>
            </a:pPr>
            <a:r>
              <a:rPr lang="en-US" dirty="0"/>
              <a:t>		 </a:t>
            </a:r>
            <a:r>
              <a:rPr lang="en-US" dirty="0">
                <a:sym typeface="Symbol" pitchFamily="18" charset="2"/>
              </a:rPr>
              <a:t>⇒</a:t>
            </a:r>
            <a:r>
              <a:rPr lang="en-US" dirty="0"/>
              <a:t> update d[v] and </a:t>
            </a:r>
            <a:r>
              <a:rPr lang="en-US" dirty="0">
                <a:sym typeface="Symbol" pitchFamily="18" charset="2"/>
              </a:rPr>
              <a:t>𝛑</a:t>
            </a:r>
            <a:r>
              <a:rPr lang="en-US" dirty="0"/>
              <a:t>[v]</a:t>
            </a:r>
          </a:p>
        </p:txBody>
      </p:sp>
      <p:grpSp>
        <p:nvGrpSpPr>
          <p:cNvPr id="967684" name="Group 4"/>
          <p:cNvGrpSpPr>
            <a:grpSpLocks/>
          </p:cNvGrpSpPr>
          <p:nvPr/>
        </p:nvGrpSpPr>
        <p:grpSpPr bwMode="auto">
          <a:xfrm>
            <a:off x="730250" y="3881438"/>
            <a:ext cx="1743075" cy="747712"/>
            <a:chOff x="717" y="2115"/>
            <a:chExt cx="1098" cy="471"/>
          </a:xfrm>
        </p:grpSpPr>
        <p:sp>
          <p:nvSpPr>
            <p:cNvPr id="967685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67686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967687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7688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67689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967690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967691" name="Group 11"/>
          <p:cNvGrpSpPr>
            <a:grpSpLocks/>
          </p:cNvGrpSpPr>
          <p:nvPr/>
        </p:nvGrpSpPr>
        <p:grpSpPr bwMode="auto">
          <a:xfrm>
            <a:off x="730250" y="5397500"/>
            <a:ext cx="1743075" cy="747713"/>
            <a:chOff x="717" y="2115"/>
            <a:chExt cx="1098" cy="471"/>
          </a:xfrm>
        </p:grpSpPr>
        <p:sp>
          <p:nvSpPr>
            <p:cNvPr id="967692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67693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7</a:t>
              </a:r>
            </a:p>
          </p:txBody>
        </p:sp>
        <p:sp>
          <p:nvSpPr>
            <p:cNvPr id="967694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7695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67696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967697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967698" name="AutoShape 18"/>
          <p:cNvSpPr>
            <a:spLocks noChangeArrowheads="1"/>
          </p:cNvSpPr>
          <p:nvPr/>
        </p:nvSpPr>
        <p:spPr bwMode="auto">
          <a:xfrm rot="5400000">
            <a:off x="1097757" y="4939506"/>
            <a:ext cx="979488" cy="2635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7699" name="Text Box 19"/>
          <p:cNvSpPr txBox="1">
            <a:spLocks noChangeArrowheads="1"/>
          </p:cNvSpPr>
          <p:nvPr/>
        </p:nvSpPr>
        <p:spPr bwMode="auto">
          <a:xfrm>
            <a:off x="1776413" y="488473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RELAX(u, v, w)</a:t>
            </a:r>
          </a:p>
        </p:txBody>
      </p:sp>
      <p:grpSp>
        <p:nvGrpSpPr>
          <p:cNvPr id="967700" name="Group 20"/>
          <p:cNvGrpSpPr>
            <a:grpSpLocks/>
          </p:cNvGrpSpPr>
          <p:nvPr/>
        </p:nvGrpSpPr>
        <p:grpSpPr bwMode="auto">
          <a:xfrm>
            <a:off x="3833813" y="3890963"/>
            <a:ext cx="1743075" cy="747712"/>
            <a:chOff x="717" y="2115"/>
            <a:chExt cx="1098" cy="471"/>
          </a:xfrm>
        </p:grpSpPr>
        <p:sp>
          <p:nvSpPr>
            <p:cNvPr id="967701" name="Oval 21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67702" name="Oval 22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967703" name="Line 23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7704" name="Text Box 24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67705" name="Text Box 25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967706" name="Text Box 26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967707" name="Group 27"/>
          <p:cNvGrpSpPr>
            <a:grpSpLocks/>
          </p:cNvGrpSpPr>
          <p:nvPr/>
        </p:nvGrpSpPr>
        <p:grpSpPr bwMode="auto">
          <a:xfrm>
            <a:off x="3833813" y="5407025"/>
            <a:ext cx="1743075" cy="747713"/>
            <a:chOff x="717" y="2115"/>
            <a:chExt cx="1098" cy="471"/>
          </a:xfrm>
        </p:grpSpPr>
        <p:sp>
          <p:nvSpPr>
            <p:cNvPr id="967708" name="Oval 28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967709" name="Oval 29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967710" name="Line 30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7711" name="Text Box 31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67712" name="Text Box 32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967713" name="Text Box 33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967714" name="AutoShape 34"/>
          <p:cNvSpPr>
            <a:spLocks noChangeArrowheads="1"/>
          </p:cNvSpPr>
          <p:nvPr/>
        </p:nvSpPr>
        <p:spPr bwMode="auto">
          <a:xfrm rot="5400000">
            <a:off x="4201319" y="4949031"/>
            <a:ext cx="979488" cy="2635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7715" name="Text Box 35"/>
          <p:cNvSpPr txBox="1">
            <a:spLocks noChangeArrowheads="1"/>
          </p:cNvSpPr>
          <p:nvPr/>
        </p:nvSpPr>
        <p:spPr bwMode="auto">
          <a:xfrm>
            <a:off x="4879975" y="4894263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RELAX(u, v, w)</a:t>
            </a:r>
          </a:p>
        </p:txBody>
      </p:sp>
      <p:sp>
        <p:nvSpPr>
          <p:cNvPr id="967716" name="Rectangle 36"/>
          <p:cNvSpPr>
            <a:spLocks noChangeArrowheads="1"/>
          </p:cNvSpPr>
          <p:nvPr/>
        </p:nvSpPr>
        <p:spPr bwMode="auto">
          <a:xfrm>
            <a:off x="5554133" y="3556000"/>
            <a:ext cx="35422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After relaxation:</a:t>
            </a:r>
          </a:p>
          <a:p>
            <a:pPr lvl="1"/>
            <a:r>
              <a:rPr lang="en-US" sz="2400" dirty="0">
                <a:latin typeface="Century Gothic"/>
                <a:cs typeface="Century Gothic"/>
              </a:rPr>
              <a:t>d[v] </a:t>
            </a:r>
            <a:r>
              <a:rPr lang="en-US" sz="2400" dirty="0">
                <a:latin typeface="Century Gothic"/>
                <a:cs typeface="Century Gothic"/>
                <a:sym typeface="Symbol" pitchFamily="18" charset="2"/>
              </a:rPr>
              <a:t>≤</a:t>
            </a:r>
            <a:r>
              <a:rPr lang="en-US" sz="2400" dirty="0">
                <a:latin typeface="Century Gothic"/>
                <a:cs typeface="Century Gothic"/>
              </a:rPr>
              <a:t> d[u] + w(u, v)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1961C-39F5-E548-8129-3FD1F2F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9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Source Shortest Paths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54637"/>
          </a:xfrm>
        </p:spPr>
        <p:txBody>
          <a:bodyPr/>
          <a:lstStyle/>
          <a:p>
            <a:r>
              <a:rPr lang="en-US" sz="2400"/>
              <a:t>Bellman-Ford Algorithm</a:t>
            </a:r>
          </a:p>
          <a:p>
            <a:pPr lvl="1"/>
            <a:r>
              <a:rPr lang="en-US" sz="2000"/>
              <a:t>Allows negative edge weights</a:t>
            </a:r>
          </a:p>
          <a:p>
            <a:pPr lvl="1"/>
            <a:r>
              <a:rPr lang="en-US" sz="2000"/>
              <a:t>TRUE if no negative-weight cycles are reachable from the source s and FALSE otherwise </a:t>
            </a:r>
          </a:p>
          <a:p>
            <a:pPr lvl="1"/>
            <a:r>
              <a:rPr lang="en-US" sz="2000"/>
              <a:t>Traverse all the edges |V – 1| times, every time performing a relaxation step of each edge</a:t>
            </a:r>
          </a:p>
          <a:p>
            <a:r>
              <a:rPr lang="en-US" sz="2400"/>
              <a:t>Single-Source Shortest Paths in DAGs</a:t>
            </a:r>
          </a:p>
          <a:p>
            <a:pPr lvl="1"/>
            <a:r>
              <a:rPr lang="en-US" sz="2000"/>
              <a:t>Topologically sort the vertices of the graph</a:t>
            </a:r>
          </a:p>
          <a:p>
            <a:pPr lvl="1"/>
            <a:r>
              <a:rPr lang="en-US" sz="2000"/>
              <a:t>Relax the edges according to the order given by the topological sort</a:t>
            </a:r>
          </a:p>
          <a:p>
            <a:r>
              <a:rPr lang="en-US" sz="2400"/>
              <a:t>Dijkstra’s Algorithm</a:t>
            </a:r>
          </a:p>
          <a:p>
            <a:pPr lvl="1"/>
            <a:r>
              <a:rPr lang="en-US" sz="2000"/>
              <a:t>No negative-weight edges</a:t>
            </a:r>
          </a:p>
          <a:p>
            <a:pPr lvl="1"/>
            <a:r>
              <a:rPr lang="en-US" sz="2000"/>
              <a:t>Repeatedly select a vertex with the minimum shortest-path estimate d[v] – uses a queue, in which keys are d[v]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EE79B-0C84-AA46-8CE1-75BE213F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Problem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423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(a) Write down lengths for the edges of the following graph, so that Dijkstra’s algorithm would not find the correct shortest path from </a:t>
            </a:r>
            <a:r>
              <a:rPr lang="en-US" sz="2400" i="1"/>
              <a:t>s </a:t>
            </a:r>
            <a:r>
              <a:rPr lang="en-US" sz="2400"/>
              <a:t>to </a:t>
            </a:r>
            <a:r>
              <a:rPr lang="en-US" sz="2400" i="1"/>
              <a:t>t</a:t>
            </a:r>
            <a:r>
              <a:rPr lang="en-US" sz="2400"/>
              <a:t>.</a:t>
            </a:r>
          </a:p>
        </p:txBody>
      </p:sp>
      <p:pic>
        <p:nvPicPr>
          <p:cNvPr id="9881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405063" y="2536825"/>
            <a:ext cx="4038600" cy="2224088"/>
          </a:xfrm>
          <a:noFill/>
          <a:ln/>
        </p:spPr>
      </p:pic>
      <p:sp>
        <p:nvSpPr>
          <p:cNvPr id="988165" name="Text Box 5"/>
          <p:cNvSpPr txBox="1">
            <a:spLocks noChangeArrowheads="1"/>
          </p:cNvSpPr>
          <p:nvPr/>
        </p:nvSpPr>
        <p:spPr bwMode="auto">
          <a:xfrm>
            <a:off x="3128963" y="2819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988166" name="Text Box 6"/>
          <p:cNvSpPr txBox="1">
            <a:spLocks noChangeArrowheads="1"/>
          </p:cNvSpPr>
          <p:nvPr/>
        </p:nvSpPr>
        <p:spPr bwMode="auto">
          <a:xfrm>
            <a:off x="5497513" y="2819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988167" name="Text Box 7"/>
          <p:cNvSpPr txBox="1">
            <a:spLocks noChangeArrowheads="1"/>
          </p:cNvSpPr>
          <p:nvPr/>
        </p:nvSpPr>
        <p:spPr bwMode="auto">
          <a:xfrm>
            <a:off x="3808413" y="3397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988168" name="Text Box 8"/>
          <p:cNvSpPr txBox="1">
            <a:spLocks noChangeArrowheads="1"/>
          </p:cNvSpPr>
          <p:nvPr/>
        </p:nvSpPr>
        <p:spPr bwMode="auto">
          <a:xfrm>
            <a:off x="4722813" y="3397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988169" name="Text Box 9"/>
          <p:cNvSpPr txBox="1">
            <a:spLocks noChangeArrowheads="1"/>
          </p:cNvSpPr>
          <p:nvPr/>
        </p:nvSpPr>
        <p:spPr bwMode="auto">
          <a:xfrm>
            <a:off x="3241675" y="4202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988170" name="Text Box 10"/>
          <p:cNvSpPr txBox="1">
            <a:spLocks noChangeArrowheads="1"/>
          </p:cNvSpPr>
          <p:nvPr/>
        </p:nvSpPr>
        <p:spPr bwMode="auto">
          <a:xfrm>
            <a:off x="5407025" y="420211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-5</a:t>
            </a:r>
          </a:p>
        </p:txBody>
      </p:sp>
      <p:sp>
        <p:nvSpPr>
          <p:cNvPr id="988171" name="Rectangle 11"/>
          <p:cNvSpPr>
            <a:spLocks noChangeArrowheads="1"/>
          </p:cNvSpPr>
          <p:nvPr/>
        </p:nvSpPr>
        <p:spPr bwMode="auto">
          <a:xfrm>
            <a:off x="245534" y="4975136"/>
            <a:ext cx="8898466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sz="2400" dirty="0" err="1">
                <a:latin typeface="Century Gothic"/>
                <a:cs typeface="Century Gothic"/>
              </a:rPr>
              <a:t>Dijkstra’s</a:t>
            </a:r>
            <a:r>
              <a:rPr lang="en-US" sz="2400" dirty="0">
                <a:latin typeface="Century Gothic"/>
                <a:cs typeface="Century Gothic"/>
              </a:rPr>
              <a:t> algorithm will visit the vertices in the order s – A – t </a:t>
            </a:r>
          </a:p>
          <a:p>
            <a:pPr algn="just"/>
            <a:r>
              <a:rPr lang="en-US" sz="2400" dirty="0">
                <a:latin typeface="Century Gothic"/>
                <a:cs typeface="Century Gothic"/>
              </a:rPr>
              <a:t>	d[t] = 3 and d[B] = 5</a:t>
            </a:r>
          </a:p>
          <a:p>
            <a:pPr algn="just"/>
            <a:r>
              <a:rPr lang="en-US" sz="2400" dirty="0">
                <a:latin typeface="Century Gothic"/>
                <a:cs typeface="Century Gothic"/>
              </a:rPr>
              <a:t>However, the path s-A-B-t is the shortest.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172053" y="2229615"/>
            <a:ext cx="57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d=1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51264" y="4715776"/>
            <a:ext cx="57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d=6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94481" y="3379842"/>
            <a:ext cx="57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d=3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51261" y="4715774"/>
            <a:ext cx="57622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d=5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FDD33-3FBB-BF49-9DBF-B607D474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AA0AC1-78CB-B9A3-87ED-41B944B53DB5}"/>
                  </a:ext>
                </a:extLst>
              </p14:cNvPr>
              <p14:cNvContentPartPr/>
              <p14:nvPr/>
            </p14:nvContentPartPr>
            <p14:xfrm>
              <a:off x="1918080" y="2206440"/>
              <a:ext cx="4735080" cy="288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AA0AC1-78CB-B9A3-87ED-41B944B53D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1880" y="2190240"/>
                <a:ext cx="4767480" cy="29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5" grpId="0"/>
      <p:bldP spid="988166" grpId="0"/>
      <p:bldP spid="988167" grpId="0"/>
      <p:bldP spid="988168" grpId="0"/>
      <p:bldP spid="988169" grpId="0"/>
      <p:bldP spid="988170" grpId="0"/>
      <p:bldP spid="14" grpId="0"/>
      <p:bldP spid="15" grpId="0"/>
      <p:bldP spid="16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Problem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(b) Which of the shortest path algorithms described in class would be most appropriate for finding paths in the graph of part (a) with the weights you gave? Explain your answer.</a:t>
            </a:r>
          </a:p>
          <a:p>
            <a:pPr>
              <a:buFontTx/>
              <a:buNone/>
            </a:pPr>
            <a:endParaRPr lang="en-US"/>
          </a:p>
          <a:p>
            <a:pPr lvl="1"/>
            <a:r>
              <a:rPr lang="en-US"/>
              <a:t>Bellman-Ford, because it can handle graphs with negative edge weights and cycles. </a:t>
            </a:r>
          </a:p>
          <a:p>
            <a:pPr lvl="1"/>
            <a:r>
              <a:rPr lang="en-US"/>
              <a:t>We can’t use the DAG algorithm because this graph is not a DAG.</a:t>
            </a:r>
            <a:br>
              <a:rPr lang="en-US"/>
            </a:b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16F75-44AB-9749-889D-8BCE4532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0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True/False Questions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(a) True	False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Merge sort, Quicksort and Insertion sort are comparison-based sorting algorithms.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(b) True 	False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In a red-black tree, if a node is black than both its children are red.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(c) True	False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 reverse-sorted array (i.e., decreasing order) is always a max-heap.</a:t>
            </a:r>
          </a:p>
        </p:txBody>
      </p:sp>
      <p:sp>
        <p:nvSpPr>
          <p:cNvPr id="973828" name="Oval 4"/>
          <p:cNvSpPr>
            <a:spLocks noChangeArrowheads="1"/>
          </p:cNvSpPr>
          <p:nvPr/>
        </p:nvSpPr>
        <p:spPr bwMode="auto">
          <a:xfrm>
            <a:off x="840619" y="1173163"/>
            <a:ext cx="1166813" cy="5064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3829" name="Oval 5"/>
          <p:cNvSpPr>
            <a:spLocks noChangeArrowheads="1"/>
          </p:cNvSpPr>
          <p:nvPr/>
        </p:nvSpPr>
        <p:spPr bwMode="auto">
          <a:xfrm>
            <a:off x="2106613" y="2955925"/>
            <a:ext cx="1166812" cy="5064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3830" name="Oval 6"/>
          <p:cNvSpPr>
            <a:spLocks noChangeArrowheads="1"/>
          </p:cNvSpPr>
          <p:nvPr/>
        </p:nvSpPr>
        <p:spPr bwMode="auto">
          <a:xfrm>
            <a:off x="852488" y="4686300"/>
            <a:ext cx="1057275" cy="5064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10853-2273-F04F-AAAC-FE3FB17D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2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  <p:bldP spid="973828" grpId="0" animBg="1"/>
      <p:bldP spid="973829" grpId="0" animBg="1"/>
      <p:bldP spid="9738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Advice for Study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/>
              <a:t>Understand</a:t>
            </a:r>
            <a:r>
              <a:rPr lang="en-US"/>
              <a:t> how the algorithms are working</a:t>
            </a:r>
          </a:p>
          <a:p>
            <a:pPr lvl="1">
              <a:lnSpc>
                <a:spcPct val="150000"/>
              </a:lnSpc>
            </a:pPr>
            <a:r>
              <a:rPr lang="en-US"/>
              <a:t>Work through the examples we did in class</a:t>
            </a:r>
          </a:p>
          <a:p>
            <a:pPr lvl="1">
              <a:lnSpc>
                <a:spcPct val="150000"/>
              </a:lnSpc>
            </a:pPr>
            <a:r>
              <a:rPr lang="en-US"/>
              <a:t>“Narrate” for yourselves the main steps of the algorithms in a few sentences</a:t>
            </a:r>
          </a:p>
          <a:p>
            <a:pPr>
              <a:lnSpc>
                <a:spcPct val="150000"/>
              </a:lnSpc>
            </a:pPr>
            <a:r>
              <a:rPr lang="en-US"/>
              <a:t>Know </a:t>
            </a:r>
            <a:r>
              <a:rPr lang="en-US" b="1"/>
              <a:t>when</a:t>
            </a:r>
            <a:r>
              <a:rPr lang="en-US"/>
              <a:t> or </a:t>
            </a:r>
            <a:r>
              <a:rPr lang="en-US" b="1"/>
              <a:t>for what problems</a:t>
            </a:r>
            <a:r>
              <a:rPr lang="en-US"/>
              <a:t> the algorithms are applicable</a:t>
            </a:r>
          </a:p>
          <a:p>
            <a:pPr>
              <a:lnSpc>
                <a:spcPct val="150000"/>
              </a:lnSpc>
            </a:pPr>
            <a:r>
              <a:rPr lang="en-US" b="1"/>
              <a:t>Do not memorize </a:t>
            </a:r>
            <a:r>
              <a:rPr lang="en-US"/>
              <a:t>algorithms</a:t>
            </a:r>
          </a:p>
        </p:txBody>
      </p:sp>
      <p:sp>
        <p:nvSpPr>
          <p:cNvPr id="914436" name="Freeform 4"/>
          <p:cNvSpPr>
            <a:spLocks/>
          </p:cNvSpPr>
          <p:nvPr/>
        </p:nvSpPr>
        <p:spPr bwMode="auto">
          <a:xfrm>
            <a:off x="5541963" y="3140075"/>
            <a:ext cx="2605087" cy="2454275"/>
          </a:xfrm>
          <a:custGeom>
            <a:avLst/>
            <a:gdLst/>
            <a:ahLst/>
            <a:cxnLst>
              <a:cxn ang="0">
                <a:pos x="0" y="1525"/>
              </a:cxn>
              <a:cxn ang="0">
                <a:pos x="756" y="1484"/>
              </a:cxn>
              <a:cxn ang="0">
                <a:pos x="1344" y="1152"/>
              </a:cxn>
              <a:cxn ang="0">
                <a:pos x="1617" y="646"/>
              </a:cxn>
              <a:cxn ang="0">
                <a:pos x="1489" y="215"/>
              </a:cxn>
              <a:cxn ang="0">
                <a:pos x="1239" y="0"/>
              </a:cxn>
            </a:cxnLst>
            <a:rect l="0" t="0" r="r" b="b"/>
            <a:pathLst>
              <a:path w="1641" h="1546">
                <a:moveTo>
                  <a:pt x="0" y="1525"/>
                </a:moveTo>
                <a:cubicBezTo>
                  <a:pt x="266" y="1535"/>
                  <a:pt x="532" y="1546"/>
                  <a:pt x="756" y="1484"/>
                </a:cubicBezTo>
                <a:cubicBezTo>
                  <a:pt x="980" y="1422"/>
                  <a:pt x="1200" y="1292"/>
                  <a:pt x="1344" y="1152"/>
                </a:cubicBezTo>
                <a:cubicBezTo>
                  <a:pt x="1488" y="1012"/>
                  <a:pt x="1593" y="802"/>
                  <a:pt x="1617" y="646"/>
                </a:cubicBezTo>
                <a:cubicBezTo>
                  <a:pt x="1641" y="490"/>
                  <a:pt x="1552" y="323"/>
                  <a:pt x="1489" y="215"/>
                </a:cubicBezTo>
                <a:cubicBezTo>
                  <a:pt x="1426" y="107"/>
                  <a:pt x="1332" y="53"/>
                  <a:pt x="1239" y="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02EF9-44F9-0E45-AEE1-530DB52F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True/False Questions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(d) True	False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In a directed graph with positive edge weights, the edge with minimum weight belongs to the shortest paths tree for any source vertex.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(e) True 	False</a:t>
            </a:r>
          </a:p>
          <a:p>
            <a:r>
              <a:rPr lang="en-US" dirty="0">
                <a:solidFill>
                  <a:schemeClr val="tx1"/>
                </a:solidFill>
              </a:rPr>
              <a:t>Given any weighted directed graph with all distinct edge weights and any specified source vertex, the shortest paths tree is unique.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5876" name="Oval 4"/>
          <p:cNvSpPr>
            <a:spLocks noChangeArrowheads="1"/>
          </p:cNvSpPr>
          <p:nvPr/>
        </p:nvSpPr>
        <p:spPr bwMode="auto">
          <a:xfrm>
            <a:off x="2097088" y="1196975"/>
            <a:ext cx="1166812" cy="5064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5877" name="Oval 5"/>
          <p:cNvSpPr>
            <a:spLocks noChangeArrowheads="1"/>
          </p:cNvSpPr>
          <p:nvPr/>
        </p:nvSpPr>
        <p:spPr bwMode="auto">
          <a:xfrm>
            <a:off x="2111375" y="4140730"/>
            <a:ext cx="1166813" cy="5064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26774-2518-D74D-855A-BAB1BA2C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5C55CE-187E-C1FA-A0E6-B36EE344AEE1}"/>
                  </a:ext>
                </a:extLst>
              </p14:cNvPr>
              <p14:cNvContentPartPr/>
              <p14:nvPr/>
            </p14:nvContentPartPr>
            <p14:xfrm>
              <a:off x="1557360" y="2076480"/>
              <a:ext cx="1419840" cy="5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5C55CE-187E-C1FA-A0E6-B36EE344AE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1160" y="2060280"/>
                <a:ext cx="1452240" cy="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8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/>
      <p:bldP spid="975876" grpId="0" animBg="1"/>
      <p:bldP spid="9758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True/False Questions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/>
              <a:t>(</a:t>
            </a:r>
            <a:r>
              <a:rPr lang="en-US" sz="2400" dirty="0" err="1"/>
              <a:t>f</a:t>
            </a:r>
            <a:r>
              <a:rPr lang="en-US" sz="2400" dirty="0"/>
              <a:t>) True 	False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After running DFS in a graph G = (V, E), a vertex v (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∈</a:t>
            </a:r>
            <a:r>
              <a:rPr lang="en-US" sz="2400" dirty="0">
                <a:solidFill>
                  <a:schemeClr val="tx1"/>
                </a:solidFill>
              </a:rPr>
              <a:t> V) is a proper descendant of another vertex u (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∈</a:t>
            </a:r>
            <a:r>
              <a:rPr lang="en-US" sz="2400" dirty="0">
                <a:solidFill>
                  <a:schemeClr val="tx1"/>
                </a:solidFill>
              </a:rPr>
              <a:t> V)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⟺</a:t>
            </a:r>
            <a:r>
              <a:rPr lang="en-US" sz="2400" dirty="0">
                <a:solidFill>
                  <a:schemeClr val="tx1"/>
                </a:solidFill>
              </a:rPr>
              <a:t> d[v] &lt; d[u] &lt; f[u] &lt; f[v]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sz="2400" dirty="0"/>
              <a:t>(</a:t>
            </a:r>
            <a:r>
              <a:rPr lang="en-US" sz="2400" dirty="0" err="1"/>
              <a:t>g</a:t>
            </a:r>
            <a:r>
              <a:rPr lang="en-US" sz="2400" dirty="0"/>
              <a:t>) True	False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problem of determining an optimal order for multiplying a chain of matrices can be solved by a greedy algorithm, since it displays the optimal substructure and overlapping </a:t>
            </a:r>
            <a:r>
              <a:rPr lang="en-US" sz="2400" dirty="0" err="1">
                <a:solidFill>
                  <a:schemeClr val="tx1"/>
                </a:solidFill>
              </a:rPr>
              <a:t>subproblems</a:t>
            </a:r>
            <a:r>
              <a:rPr lang="en-US" sz="2400" dirty="0">
                <a:solidFill>
                  <a:schemeClr val="tx1"/>
                </a:solidFill>
              </a:rPr>
              <a:t> properties.</a:t>
            </a:r>
          </a:p>
        </p:txBody>
      </p:sp>
      <p:sp>
        <p:nvSpPr>
          <p:cNvPr id="977924" name="Oval 4"/>
          <p:cNvSpPr>
            <a:spLocks noChangeArrowheads="1"/>
          </p:cNvSpPr>
          <p:nvPr/>
        </p:nvSpPr>
        <p:spPr bwMode="auto">
          <a:xfrm>
            <a:off x="2017713" y="1157288"/>
            <a:ext cx="1166812" cy="5064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7925" name="Oval 5"/>
          <p:cNvSpPr>
            <a:spLocks noChangeArrowheads="1"/>
          </p:cNvSpPr>
          <p:nvPr/>
        </p:nvSpPr>
        <p:spPr bwMode="auto">
          <a:xfrm>
            <a:off x="2209800" y="3659188"/>
            <a:ext cx="881063" cy="5064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E10D4D-8DBA-6C4B-BD1F-7E008A15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C0B9F6-3F18-B587-C6EB-B8498AA6BC07}"/>
                  </a:ext>
                </a:extLst>
              </p14:cNvPr>
              <p14:cNvContentPartPr/>
              <p14:nvPr/>
            </p14:nvContentPartPr>
            <p14:xfrm>
              <a:off x="385200" y="288720"/>
              <a:ext cx="8267400" cy="537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C0B9F6-3F18-B587-C6EB-B8498AA6BC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000" y="272520"/>
                <a:ext cx="8299800" cy="54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61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  <p:bldP spid="977924" grpId="0" animBg="1"/>
      <p:bldP spid="9779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True/False Questions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95912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(h) True	False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Kruskal’s</a:t>
            </a:r>
            <a:r>
              <a:rPr lang="en-US" sz="2400" dirty="0">
                <a:solidFill>
                  <a:schemeClr val="tx1"/>
                </a:solidFill>
              </a:rPr>
              <a:t> algorithm for finding a minimum spanning tree of a weighted, undirected graph is an example of a dynamic programming algorithm.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9973" name="Oval 5"/>
          <p:cNvSpPr>
            <a:spLocks noChangeArrowheads="1"/>
          </p:cNvSpPr>
          <p:nvPr/>
        </p:nvSpPr>
        <p:spPr bwMode="auto">
          <a:xfrm>
            <a:off x="2055813" y="1138238"/>
            <a:ext cx="1166812" cy="5064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C323E-FA02-984C-9914-0A52B10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  <p:bldP spid="9799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True/False Questions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62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(</a:t>
            </a:r>
            <a:r>
              <a:rPr lang="en-US" sz="2400" dirty="0" err="1"/>
              <a:t>i</a:t>
            </a:r>
            <a:r>
              <a:rPr lang="en-US" sz="2400" dirty="0"/>
              <a:t>) 	TRUE		FALSE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The depths of nodes in a red-black tree can be efficiently maintained as fields in the nodes of the tree.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No, because the depth of a node depends on the depth of its parent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When the depth of a node changes, the depths of all nodes below it in the tree must be updated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Updating the root node causes </a:t>
            </a:r>
            <a:r>
              <a:rPr lang="en-US" sz="2400" dirty="0">
                <a:latin typeface="Comic Sans MS" pitchFamily="-106" charset="0"/>
              </a:rPr>
              <a:t>n - 1</a:t>
            </a:r>
            <a:r>
              <a:rPr lang="en-US" sz="2400" dirty="0"/>
              <a:t> other nodes to be updated</a:t>
            </a:r>
          </a:p>
        </p:txBody>
      </p:sp>
      <p:sp>
        <p:nvSpPr>
          <p:cNvPr id="99334" name="Rectangle 4"/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5014" name="Oval 6"/>
          <p:cNvSpPr>
            <a:spLocks noChangeArrowheads="1"/>
          </p:cNvSpPr>
          <p:nvPr/>
        </p:nvSpPr>
        <p:spPr bwMode="auto">
          <a:xfrm>
            <a:off x="2992438" y="1142939"/>
            <a:ext cx="1398587" cy="457200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Questions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07365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3200" dirty="0"/>
              <a:t>	What do we mean by the running time of an algorithm?</a:t>
            </a:r>
          </a:p>
          <a:p>
            <a:pPr marL="914400" lvl="1" indent="-457200"/>
            <a:r>
              <a:rPr lang="en-US" dirty="0"/>
              <a:t>The running time of an algorithm is the number of (primitive) operations it performs before coming to a halt. The running time is expressed as a function of the input size n.</a:t>
            </a:r>
          </a:p>
          <a:p>
            <a:pPr marL="533400" indent="-533400">
              <a:buFontTx/>
              <a:buNone/>
            </a:pPr>
            <a:r>
              <a:rPr lang="en-US" dirty="0"/>
              <a:t>	List at least three methods for solving recurrences.</a:t>
            </a:r>
          </a:p>
          <a:p>
            <a:pPr marL="914400" lvl="1" indent="-457200"/>
            <a:r>
              <a:rPr lang="en-US" dirty="0"/>
              <a:t>Masters method, iteration, substitution</a:t>
            </a:r>
          </a:p>
          <a:p>
            <a:pPr marL="533400" indent="-533400">
              <a:buFontTx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107F6E-D917-9F42-8F1A-79484DE8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Questions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Describe the characteristic feature of randomized algorithms. What is the main advantage of using such algorithms?</a:t>
            </a:r>
          </a:p>
          <a:p>
            <a:pPr lvl="1"/>
            <a:r>
              <a:rPr lang="en-US"/>
              <a:t>The behavior is determined in part by values produced by a random-number generator: the algorithm generates its own randomness.</a:t>
            </a:r>
          </a:p>
          <a:p>
            <a:pPr lvl="1"/>
            <a:r>
              <a:rPr lang="en-US"/>
              <a:t>Advantage: No particular input can consistently elicit worst case behavior.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5635F-8391-A14A-84C5-9863D27F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Questions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What does dynamic programming have in common with divide-and-conquer, and what is the principal difference between the two techniques?</a:t>
            </a:r>
          </a:p>
          <a:p>
            <a:pPr lvl="1"/>
            <a:r>
              <a:rPr lang="en-US">
                <a:solidFill>
                  <a:srgbClr val="CC0000"/>
                </a:solidFill>
              </a:rPr>
              <a:t>Common:</a:t>
            </a:r>
            <a:r>
              <a:rPr lang="en-US"/>
              <a:t> Both divide the initial problem into subproblems. </a:t>
            </a:r>
          </a:p>
          <a:p>
            <a:pPr lvl="1"/>
            <a:r>
              <a:rPr lang="en-US">
                <a:solidFill>
                  <a:schemeClr val="hlink"/>
                </a:solidFill>
              </a:rPr>
              <a:t>Difference:</a:t>
            </a:r>
            <a:r>
              <a:rPr lang="en-US"/>
              <a:t> Dynamic programming is used when the subproblems are not independent.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09A73-5355-1744-8E1A-69A6AFD3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385" y="1162826"/>
            <a:ext cx="8242300" cy="1933575"/>
          </a:xfrm>
        </p:spPr>
        <p:txBody>
          <a:bodyPr/>
          <a:lstStyle/>
          <a:p>
            <a:pPr eaLnBrk="1" hangingPunct="1"/>
            <a:r>
              <a:rPr lang="en-US" sz="2400" dirty="0"/>
              <a:t>In an OS-tree, the </a:t>
            </a:r>
            <a:r>
              <a:rPr lang="en-US" sz="2400" dirty="0">
                <a:latin typeface="Comic Sans MS" pitchFamily="-106" charset="0"/>
              </a:rPr>
              <a:t>size</a:t>
            </a:r>
            <a:r>
              <a:rPr lang="en-US" sz="2400" dirty="0"/>
              <a:t> field can be used to compute the 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</a:rPr>
              <a:t>rank’</a:t>
            </a:r>
            <a:r>
              <a:rPr lang="en-US" sz="2400" dirty="0"/>
              <a:t> of a node </a:t>
            </a:r>
            <a:r>
              <a:rPr lang="en-US" sz="2400" dirty="0">
                <a:latin typeface="Comic Sans MS" pitchFamily="-106" charset="0"/>
              </a:rPr>
              <a:t>x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</a:rPr>
              <a:t>in the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</a:rPr>
              <a:t>subtree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</a:rPr>
              <a:t> for which x is the root</a:t>
            </a:r>
            <a:r>
              <a:rPr lang="en-US" sz="2400" dirty="0"/>
              <a:t>. If we want to store this rank in each of the nodes, show how can we maintain this information during insertion and deletion.</a:t>
            </a:r>
          </a:p>
        </p:txBody>
      </p:sp>
      <p:sp>
        <p:nvSpPr>
          <p:cNvPr id="553004" name="Rectangle 44"/>
          <p:cNvSpPr>
            <a:spLocks noChangeArrowheads="1"/>
          </p:cNvSpPr>
          <p:nvPr/>
        </p:nvSpPr>
        <p:spPr bwMode="auto">
          <a:xfrm>
            <a:off x="254000" y="3032125"/>
            <a:ext cx="44132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Insertion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add 1 to rank’[x] if z is inserted within x’s left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leave rank’[x] unchanged if z is inserted within x’s right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Deletion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subtract 1 from rank’[x] whenever the deleted node y had been in x’s left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</p:txBody>
      </p:sp>
      <p:sp>
        <p:nvSpPr>
          <p:cNvPr id="95244" name="Text Box 53"/>
          <p:cNvSpPr txBox="1">
            <a:spLocks noChangeArrowheads="1"/>
          </p:cNvSpPr>
          <p:nvPr/>
        </p:nvSpPr>
        <p:spPr bwMode="auto">
          <a:xfrm>
            <a:off x="544513" y="6234113"/>
            <a:ext cx="2608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pitchFamily="-106" charset="0"/>
              </a:rPr>
              <a:t>rank’[x] = size[left] + 1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3174921"/>
            <a:ext cx="4133850" cy="29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4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 (cont.)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We also need to handle the rotations that occur during insertion and deletion</a:t>
            </a:r>
          </a:p>
          <a:p>
            <a:pPr eaLnBrk="1" hangingPunct="1"/>
            <a:endParaRPr lang="en-US"/>
          </a:p>
        </p:txBody>
      </p:sp>
      <p:grpSp>
        <p:nvGrpSpPr>
          <p:cNvPr id="97286" name="Group 4"/>
          <p:cNvGrpSpPr>
            <a:grpSpLocks/>
          </p:cNvGrpSpPr>
          <p:nvPr/>
        </p:nvGrpSpPr>
        <p:grpSpPr bwMode="auto">
          <a:xfrm>
            <a:off x="1352550" y="3182938"/>
            <a:ext cx="5548313" cy="1884362"/>
            <a:chOff x="606" y="2738"/>
            <a:chExt cx="4323" cy="1516"/>
          </a:xfrm>
        </p:grpSpPr>
        <p:pic>
          <p:nvPicPr>
            <p:cNvPr id="9729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" y="2738"/>
              <a:ext cx="4323" cy="1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292" name="Rectangle 6"/>
            <p:cNvSpPr>
              <a:spLocks noChangeArrowheads="1"/>
            </p:cNvSpPr>
            <p:nvPr/>
          </p:nvSpPr>
          <p:spPr bwMode="auto">
            <a:xfrm>
              <a:off x="1888" y="3445"/>
              <a:ext cx="1701" cy="5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42875" y="29845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rank’(x) = r</a:t>
            </a:r>
            <a:r>
              <a:rPr lang="en-US" sz="2400" baseline="-25000">
                <a:latin typeface="Comic Sans MS" pitchFamily="-106" charset="0"/>
              </a:rPr>
              <a:t>x</a:t>
            </a:r>
            <a:endParaRPr lang="en-US" sz="2400">
              <a:latin typeface="Comic Sans MS" pitchFamily="-106" charset="0"/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2660650" y="4000500"/>
            <a:ext cx="183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rank’(y) = r</a:t>
            </a:r>
            <a:r>
              <a:rPr lang="en-US" sz="2400" baseline="-25000">
                <a:latin typeface="Comic Sans MS" pitchFamily="-106" charset="0"/>
              </a:rPr>
              <a:t>y</a:t>
            </a:r>
            <a:endParaRPr lang="en-US" sz="2400">
              <a:latin typeface="Comic Sans MS" pitchFamily="-106" charset="0"/>
            </a:endParaRPr>
          </a:p>
        </p:txBody>
      </p:sp>
      <p:sp>
        <p:nvSpPr>
          <p:cNvPr id="553993" name="Text Box 9"/>
          <p:cNvSpPr txBox="1">
            <a:spLocks noChangeArrowheads="1"/>
          </p:cNvSpPr>
          <p:nvPr/>
        </p:nvSpPr>
        <p:spPr bwMode="auto">
          <a:xfrm>
            <a:off x="5083175" y="4957763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rank’(x) = r</a:t>
            </a:r>
            <a:r>
              <a:rPr lang="en-US" sz="2400" baseline="-25000">
                <a:latin typeface="Comic Sans MS" pitchFamily="-106" charset="0"/>
              </a:rPr>
              <a:t>x</a:t>
            </a:r>
            <a:endParaRPr lang="en-US" sz="2400">
              <a:latin typeface="Comic Sans MS" pitchFamily="-106" charset="0"/>
            </a:endParaRPr>
          </a:p>
        </p:txBody>
      </p:sp>
      <p:sp>
        <p:nvSpPr>
          <p:cNvPr id="553994" name="Text Box 10"/>
          <p:cNvSpPr txBox="1">
            <a:spLocks noChangeArrowheads="1"/>
          </p:cNvSpPr>
          <p:nvPr/>
        </p:nvSpPr>
        <p:spPr bwMode="auto">
          <a:xfrm>
            <a:off x="5554663" y="2801938"/>
            <a:ext cx="342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rank’(y) = r</a:t>
            </a:r>
            <a:r>
              <a:rPr lang="en-US" sz="2400" baseline="-25000">
                <a:latin typeface="Comic Sans MS" pitchFamily="-106" charset="0"/>
              </a:rPr>
              <a:t>y</a:t>
            </a:r>
            <a:r>
              <a:rPr lang="en-US" sz="2400">
                <a:latin typeface="Comic Sans MS" pitchFamily="-106" charset="0"/>
              </a:rPr>
              <a:t> + rank’(x)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3" grpId="0"/>
      <p:bldP spid="55399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All topics covered during the semester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FCCA7-E5E2-754E-B1D4-00168D31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after Midterms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0138"/>
            <a:ext cx="8229600" cy="5484812"/>
          </a:xfrm>
        </p:spPr>
        <p:txBody>
          <a:bodyPr/>
          <a:lstStyle/>
          <a:p>
            <a:r>
              <a:rPr lang="en-US" sz="2400" dirty="0"/>
              <a:t>Dynamic programming (recurrence only)</a:t>
            </a:r>
          </a:p>
          <a:p>
            <a:r>
              <a:rPr lang="en-US" sz="2400" dirty="0"/>
              <a:t>Greedy algorithms (greedy choice + proof)</a:t>
            </a:r>
          </a:p>
          <a:p>
            <a:r>
              <a:rPr lang="en-US" sz="2400" dirty="0"/>
              <a:t>Graph algorithms</a:t>
            </a:r>
          </a:p>
          <a:p>
            <a:pPr lvl="1"/>
            <a:r>
              <a:rPr lang="en-US" sz="2000" dirty="0"/>
              <a:t>Search (BFS, DFS)</a:t>
            </a:r>
          </a:p>
          <a:p>
            <a:pPr lvl="1"/>
            <a:r>
              <a:rPr lang="en-US" sz="2000" dirty="0"/>
              <a:t>Topological Sort</a:t>
            </a:r>
          </a:p>
          <a:p>
            <a:pPr lvl="1"/>
            <a:r>
              <a:rPr lang="en-US" sz="2000" dirty="0"/>
              <a:t>Minimum spanning trees</a:t>
            </a:r>
          </a:p>
          <a:p>
            <a:pPr lvl="1"/>
            <a:r>
              <a:rPr lang="en-US" sz="2000" dirty="0"/>
              <a:t>Shortest paths (single source)</a:t>
            </a:r>
          </a:p>
          <a:p>
            <a:r>
              <a:rPr lang="en-US" sz="2400" dirty="0"/>
              <a:t>NP-completeness (general questions only)</a:t>
            </a:r>
          </a:p>
          <a:p>
            <a:r>
              <a:rPr lang="en-US" sz="2400" dirty="0"/>
              <a:t>Definitions</a:t>
            </a:r>
          </a:p>
          <a:p>
            <a:pPr lvl="1"/>
            <a:r>
              <a:rPr lang="en-US" sz="2000" dirty="0"/>
              <a:t>Do not say </a:t>
            </a:r>
            <a:r>
              <a:rPr lang="en-US" sz="2000" dirty="0">
                <a:solidFill>
                  <a:schemeClr val="tx1"/>
                </a:solidFill>
              </a:rPr>
              <a:t>”An X is </a:t>
            </a:r>
            <a:r>
              <a:rPr lang="en-US" sz="2000" b="1" dirty="0">
                <a:solidFill>
                  <a:schemeClr val="tx1"/>
                </a:solidFill>
                <a:highlight>
                  <a:srgbClr val="FF0000"/>
                </a:highlight>
              </a:rPr>
              <a:t>when</a:t>
            </a:r>
            <a:r>
              <a:rPr lang="en-US" sz="2000" dirty="0">
                <a:solidFill>
                  <a:schemeClr val="tx1"/>
                </a:solidFill>
                <a:highlight>
                  <a:srgbClr val="FF0000"/>
                </a:highlight>
              </a:rPr>
              <a:t> [story here]</a:t>
            </a:r>
            <a:r>
              <a:rPr lang="en-US" sz="2000" dirty="0">
                <a:solidFill>
                  <a:schemeClr val="tx1"/>
                </a:solidFill>
              </a:rPr>
              <a:t>” </a:t>
            </a:r>
          </a:p>
          <a:p>
            <a:pPr lvl="1"/>
            <a:r>
              <a:rPr lang="en-US" sz="2000" dirty="0"/>
              <a:t>Do say: </a:t>
            </a:r>
            <a:r>
              <a:rPr lang="en-US" sz="2000" dirty="0">
                <a:solidFill>
                  <a:schemeClr val="tx1"/>
                </a:solidFill>
              </a:rPr>
              <a:t>“An X is </a:t>
            </a:r>
            <a:r>
              <a:rPr lang="en-US" sz="2000" b="1" dirty="0">
                <a:solidFill>
                  <a:schemeClr val="tx1"/>
                </a:solidFill>
                <a:highlight>
                  <a:srgbClr val="00FF00"/>
                </a:highlight>
              </a:rPr>
              <a:t>a/an</a:t>
            </a:r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 [noun phrase here]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/>
              <a:t>Material prior to midterms</a:t>
            </a:r>
          </a:p>
          <a:p>
            <a:pPr lvl="1"/>
            <a:r>
              <a:rPr lang="en-US" sz="2000" dirty="0"/>
              <a:t>True/false, short questions/mini-problems, extra-credit/grad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5707F-17E0-224F-9C18-A492F9F2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1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/>
              <a:t>Used for </a:t>
            </a:r>
            <a:r>
              <a:rPr lang="en-US" sz="2400" b="1"/>
              <a:t>optimization problems</a:t>
            </a:r>
            <a:endParaRPr lang="en-US" sz="2400"/>
          </a:p>
          <a:p>
            <a:pPr lvl="1">
              <a:lnSpc>
                <a:spcPct val="140000"/>
              </a:lnSpc>
            </a:pPr>
            <a:r>
              <a:rPr lang="en-US" sz="2000"/>
              <a:t>A set of choices must be made to get an optimal solution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Find a solution with the optimal value (minimum or maximum)</a:t>
            </a:r>
          </a:p>
          <a:p>
            <a:pPr>
              <a:lnSpc>
                <a:spcPct val="140000"/>
              </a:lnSpc>
            </a:pPr>
            <a:r>
              <a:rPr lang="en-US" sz="2400"/>
              <a:t>Applicability:</a:t>
            </a:r>
          </a:p>
          <a:p>
            <a:pPr lvl="1">
              <a:lnSpc>
                <a:spcPct val="140000"/>
              </a:lnSpc>
            </a:pPr>
            <a:r>
              <a:rPr lang="en-US" sz="2000">
                <a:solidFill>
                  <a:srgbClr val="DD0111"/>
                </a:solidFill>
              </a:rPr>
              <a:t>Subproblems are not independent, i.e., subproblems share subsubproblems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A divide-and-conquer approach would repeatedly solve the common subproblems</a:t>
            </a:r>
          </a:p>
          <a:p>
            <a:pPr lvl="1">
              <a:lnSpc>
                <a:spcPct val="140000"/>
              </a:lnSpc>
            </a:pPr>
            <a:r>
              <a:rPr lang="en-US" sz="2000"/>
              <a:t>Dynamic programming solves every subproblem just once and stores the answer in a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EBC99-5FAE-B24F-BCC4-A31E9391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Dynamic Programming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55713"/>
            <a:ext cx="8229600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</a:rPr>
              <a:t>Optimal Substructure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An optimal solution to a problem contains within it an optimal solution to </a:t>
            </a:r>
            <a:r>
              <a:rPr lang="en-US" dirty="0" err="1">
                <a:solidFill>
                  <a:srgbClr val="CC0000"/>
                </a:solidFill>
                <a:latin typeface="Comic Sans MS" pitchFamily="66" charset="0"/>
              </a:rPr>
              <a:t>subproblems</a:t>
            </a:r>
            <a:endParaRPr lang="en-US" dirty="0">
              <a:solidFill>
                <a:srgbClr val="CC0000"/>
              </a:solidFill>
              <a:latin typeface="Comic Sans MS" pitchFamily="66" charset="0"/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Optimal solution to the entire problem is build in a bottom-up manner from optimal solutions to </a:t>
            </a:r>
            <a:r>
              <a:rPr lang="en-US" dirty="0" err="1"/>
              <a:t>subproblems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336699"/>
                </a:solidFill>
              </a:rPr>
              <a:t>Overlapping </a:t>
            </a:r>
            <a:r>
              <a:rPr lang="en-US" dirty="0" err="1">
                <a:solidFill>
                  <a:srgbClr val="336699"/>
                </a:solidFill>
              </a:rPr>
              <a:t>Subproblems</a:t>
            </a:r>
            <a:endParaRPr lang="en-US" dirty="0">
              <a:solidFill>
                <a:srgbClr val="336699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If a recursive algorithm revisits the same </a:t>
            </a:r>
            <a:r>
              <a:rPr lang="en-US" dirty="0" err="1">
                <a:solidFill>
                  <a:srgbClr val="CC0000"/>
                </a:solidFill>
                <a:latin typeface="Comic Sans MS" pitchFamily="66" charset="0"/>
              </a:rPr>
              <a:t>subproblems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 again and again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⇒ the problem has overlapping </a:t>
            </a:r>
            <a:r>
              <a:rPr lang="en-US" dirty="0" err="1">
                <a:sym typeface="Symbol" pitchFamily="18" charset="2"/>
              </a:rPr>
              <a:t>subproblems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C11FFE-548F-8641-B0AA-5F12E301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1" y="1214438"/>
            <a:ext cx="8793162" cy="2633662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	Give an </a:t>
            </a:r>
            <a:r>
              <a:rPr lang="en-US" sz="2400" dirty="0">
                <a:latin typeface="Comic Sans MS" pitchFamily="66" charset="0"/>
              </a:rPr>
              <a:t>O(n</a:t>
            </a:r>
            <a:r>
              <a:rPr lang="en-US" sz="2400" baseline="30000" dirty="0">
                <a:latin typeface="Comic Sans MS" pitchFamily="66" charset="0"/>
              </a:rPr>
              <a:t>2</a:t>
            </a:r>
            <a:r>
              <a:rPr lang="en-US" sz="2400" dirty="0">
                <a:latin typeface="Comic Sans MS" pitchFamily="66" charset="0"/>
              </a:rPr>
              <a:t>)</a:t>
            </a:r>
            <a:r>
              <a:rPr lang="en-US" sz="2400" dirty="0"/>
              <a:t> algorithm to find the longest </a:t>
            </a:r>
            <a:r>
              <a:rPr lang="en-US" sz="2400" dirty="0" err="1"/>
              <a:t>montonically</a:t>
            </a:r>
            <a:r>
              <a:rPr lang="en-US" sz="2400" dirty="0"/>
              <a:t> increasing sequence in a sequence of n numbers.  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Take an example: (5, 2, 8, 7, 3, 1, 6, 4)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Define: 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the length of the longest sequence ending with the </a:t>
            </a:r>
            <a:r>
              <a:rPr lang="en-US" sz="2400" dirty="0" err="1">
                <a:solidFill>
                  <a:srgbClr val="CC0000"/>
                </a:solidFill>
                <a:latin typeface="Comic Sans MS" pitchFamily="66" charset="0"/>
              </a:rPr>
              <a:t>i-th</a:t>
            </a:r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 character</a:t>
            </a:r>
          </a:p>
        </p:txBody>
      </p:sp>
      <p:graphicFrame>
        <p:nvGraphicFramePr>
          <p:cNvPr id="928772" name="Group 4"/>
          <p:cNvGraphicFramePr>
            <a:graphicFrameLocks noGrp="1"/>
          </p:cNvGraphicFramePr>
          <p:nvPr/>
        </p:nvGraphicFramePr>
        <p:xfrm>
          <a:off x="1309688" y="3738563"/>
          <a:ext cx="4665662" cy="914400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8801" name="Text Box 33"/>
          <p:cNvSpPr txBox="1">
            <a:spLocks noChangeArrowheads="1"/>
          </p:cNvSpPr>
          <p:nvPr/>
        </p:nvSpPr>
        <p:spPr bwMode="auto">
          <a:xfrm>
            <a:off x="1422400" y="42005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928802" name="Text Box 34"/>
          <p:cNvSpPr txBox="1">
            <a:spLocks noChangeArrowheads="1"/>
          </p:cNvSpPr>
          <p:nvPr/>
        </p:nvSpPr>
        <p:spPr bwMode="auto">
          <a:xfrm>
            <a:off x="2003425" y="42005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928803" name="Text Box 35"/>
          <p:cNvSpPr txBox="1">
            <a:spLocks noChangeArrowheads="1"/>
          </p:cNvSpPr>
          <p:nvPr/>
        </p:nvSpPr>
        <p:spPr bwMode="auto">
          <a:xfrm>
            <a:off x="2586038" y="420052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28804" name="Text Box 36"/>
          <p:cNvSpPr txBox="1">
            <a:spLocks noChangeArrowheads="1"/>
          </p:cNvSpPr>
          <p:nvPr/>
        </p:nvSpPr>
        <p:spPr bwMode="auto">
          <a:xfrm>
            <a:off x="3168650" y="42005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28805" name="Text Box 37"/>
          <p:cNvSpPr txBox="1">
            <a:spLocks noChangeArrowheads="1"/>
          </p:cNvSpPr>
          <p:nvPr/>
        </p:nvSpPr>
        <p:spPr bwMode="auto">
          <a:xfrm>
            <a:off x="3749675" y="42005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928806" name="Text Box 38"/>
          <p:cNvSpPr txBox="1">
            <a:spLocks noChangeArrowheads="1"/>
          </p:cNvSpPr>
          <p:nvPr/>
        </p:nvSpPr>
        <p:spPr bwMode="auto">
          <a:xfrm>
            <a:off x="4332288" y="420052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928807" name="Text Box 39"/>
          <p:cNvSpPr txBox="1">
            <a:spLocks noChangeArrowheads="1"/>
          </p:cNvSpPr>
          <p:nvPr/>
        </p:nvSpPr>
        <p:spPr bwMode="auto">
          <a:xfrm>
            <a:off x="4914900" y="42005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28808" name="Text Box 40"/>
          <p:cNvSpPr txBox="1">
            <a:spLocks noChangeArrowheads="1"/>
          </p:cNvSpPr>
          <p:nvPr/>
        </p:nvSpPr>
        <p:spPr bwMode="auto">
          <a:xfrm>
            <a:off x="5489575" y="41957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928809" name="Text Box 41"/>
          <p:cNvSpPr txBox="1">
            <a:spLocks noChangeArrowheads="1"/>
          </p:cNvSpPr>
          <p:nvPr/>
        </p:nvSpPr>
        <p:spPr bwMode="auto">
          <a:xfrm>
            <a:off x="993775" y="5054600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</a:rPr>
              <a:t>s</a:t>
            </a:r>
            <a:r>
              <a:rPr lang="en-US" sz="2400" baseline="-25000">
                <a:latin typeface="Century Gothic" panose="020B0502020202020204" pitchFamily="34" charset="0"/>
              </a:rPr>
              <a:t>i</a:t>
            </a:r>
            <a:r>
              <a:rPr lang="en-US" sz="2400">
                <a:latin typeface="Century Gothic" panose="020B0502020202020204" pitchFamily="34" charset="0"/>
              </a:rPr>
              <a:t> = </a:t>
            </a:r>
          </a:p>
        </p:txBody>
      </p:sp>
      <p:sp>
        <p:nvSpPr>
          <p:cNvPr id="928810" name="Text Box 42"/>
          <p:cNvSpPr txBox="1">
            <a:spLocks noChangeArrowheads="1"/>
          </p:cNvSpPr>
          <p:nvPr/>
        </p:nvSpPr>
        <p:spPr bwMode="auto">
          <a:xfrm>
            <a:off x="1716088" y="5054600"/>
            <a:ext cx="41989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</a:rPr>
              <a:t>        max                  {s</a:t>
            </a:r>
            <a:r>
              <a:rPr lang="en-US" sz="2400" baseline="-25000">
                <a:latin typeface="Century Gothic" panose="020B0502020202020204" pitchFamily="34" charset="0"/>
              </a:rPr>
              <a:t>j</a:t>
            </a:r>
            <a:r>
              <a:rPr lang="en-US" sz="2400">
                <a:latin typeface="Century Gothic" panose="020B0502020202020204" pitchFamily="34" charset="0"/>
              </a:rPr>
              <a:t>} + 1</a:t>
            </a:r>
          </a:p>
          <a:p>
            <a:r>
              <a:rPr lang="en-US" sz="2400">
                <a:latin typeface="Century Gothic" panose="020B0502020202020204" pitchFamily="34" charset="0"/>
              </a:rPr>
              <a:t>0&lt;j&lt;i, seq[j] &lt;seq[i]</a:t>
            </a:r>
          </a:p>
        </p:txBody>
      </p:sp>
      <p:sp>
        <p:nvSpPr>
          <p:cNvPr id="928811" name="Text Box 43"/>
          <p:cNvSpPr txBox="1">
            <a:spLocks noChangeArrowheads="1"/>
          </p:cNvSpPr>
          <p:nvPr/>
        </p:nvSpPr>
        <p:spPr bwMode="auto">
          <a:xfrm>
            <a:off x="288925" y="419735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</a:rPr>
              <a:t>s</a:t>
            </a:r>
            <a:r>
              <a:rPr lang="en-US" sz="2400" baseline="-25000">
                <a:latin typeface="Century Gothic" panose="020B0502020202020204" pitchFamily="34" charset="0"/>
              </a:rPr>
              <a:t>0</a:t>
            </a:r>
            <a:r>
              <a:rPr lang="en-US" sz="2400">
                <a:latin typeface="Century Gothic" panose="020B0502020202020204" pitchFamily="34" charset="0"/>
              </a:rPr>
              <a:t> = 0</a:t>
            </a:r>
          </a:p>
        </p:txBody>
      </p:sp>
      <p:sp>
        <p:nvSpPr>
          <p:cNvPr id="928812" name="Text Box 44"/>
          <p:cNvSpPr txBox="1">
            <a:spLocks noChangeArrowheads="1"/>
          </p:cNvSpPr>
          <p:nvPr/>
        </p:nvSpPr>
        <p:spPr bwMode="auto">
          <a:xfrm>
            <a:off x="5837238" y="4852988"/>
            <a:ext cx="34131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err="1">
                <a:latin typeface="Century Gothic" panose="020B0502020202020204" pitchFamily="34" charset="0"/>
              </a:rPr>
              <a:t>s</a:t>
            </a:r>
            <a:r>
              <a:rPr lang="en-US" sz="2400" baseline="-25000" dirty="0" err="1">
                <a:latin typeface="Century Gothic" panose="020B0502020202020204" pitchFamily="34" charset="0"/>
              </a:rPr>
              <a:t>i</a:t>
            </a:r>
            <a:r>
              <a:rPr lang="en-US" sz="2400" dirty="0">
                <a:latin typeface="Century Gothic" panose="020B0502020202020204" pitchFamily="34" charset="0"/>
              </a:rPr>
              <a:t> = 1 more than the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greatest value for a previous number that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is smaller than </a:t>
            </a:r>
            <a:r>
              <a:rPr lang="en-US" sz="2400" dirty="0" err="1">
                <a:latin typeface="Century Gothic" panose="020B0502020202020204" pitchFamily="34" charset="0"/>
              </a:rPr>
              <a:t>seq</a:t>
            </a:r>
            <a:r>
              <a:rPr lang="en-US" sz="2400" dirty="0">
                <a:latin typeface="Century Gothic" panose="020B0502020202020204" pitchFamily="34" charset="0"/>
              </a:rPr>
              <a:t>[</a:t>
            </a:r>
            <a:r>
              <a:rPr lang="en-US" sz="2400" dirty="0" err="1">
                <a:latin typeface="Century Gothic" panose="020B0502020202020204" pitchFamily="34" charset="0"/>
              </a:rPr>
              <a:t>i</a:t>
            </a:r>
            <a:r>
              <a:rPr lang="en-US" sz="2400" dirty="0">
                <a:latin typeface="Century Gothic" panose="020B0502020202020204" pitchFamily="34" charset="0"/>
              </a:rPr>
              <a:t>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0BD3A6-1617-8C43-BCA2-4AF630F8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5CE85A-0470-5B5C-016C-A06C1486BE0C}"/>
                  </a:ext>
                </a:extLst>
              </p14:cNvPr>
              <p14:cNvContentPartPr/>
              <p14:nvPr/>
            </p14:nvContentPartPr>
            <p14:xfrm>
              <a:off x="620640" y="1984680"/>
              <a:ext cx="7426800" cy="398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5CE85A-0470-5B5C-016C-A06C1486B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440" y="1968480"/>
                <a:ext cx="7459200" cy="40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3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801" grpId="0"/>
      <p:bldP spid="928802" grpId="0"/>
      <p:bldP spid="928803" grpId="0"/>
      <p:bldP spid="928804" grpId="0"/>
      <p:bldP spid="928805" grpId="0"/>
      <p:bldP spid="928806" grpId="0"/>
      <p:bldP spid="928807" grpId="0"/>
      <p:bldP spid="928808" grpId="0"/>
      <p:bldP spid="928809" grpId="0"/>
      <p:bldP spid="928810" grpId="0"/>
      <p:bldP spid="928811" grpId="0"/>
      <p:bldP spid="9288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40762" cy="50768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 dirty="0"/>
              <a:t>Similar to dynamic programming, but simpler approach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Also used for optimization problems</a:t>
            </a:r>
          </a:p>
          <a:p>
            <a:pPr>
              <a:lnSpc>
                <a:spcPct val="140000"/>
              </a:lnSpc>
            </a:pPr>
            <a:r>
              <a:rPr lang="en-US" sz="2400" b="1" dirty="0"/>
              <a:t>Idea: 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When we have a choice to make, make the one that looks best right now in hope of getting a globally optimal solution</a:t>
            </a:r>
          </a:p>
          <a:p>
            <a:pPr>
              <a:lnSpc>
                <a:spcPct val="140000"/>
              </a:lnSpc>
            </a:pPr>
            <a:r>
              <a:rPr lang="en-US" sz="2400" b="1" dirty="0"/>
              <a:t>Problems: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Greedy algorithms don’t always yield an optimal solution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When the problem has certain general characteristics, greedy algorithms give optimal solutions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CC875-BF00-5442-8F28-04FC8D68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of Greedy Algorithms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70000"/>
              </a:lnSpc>
            </a:pPr>
            <a:r>
              <a:rPr lang="en-US" dirty="0">
                <a:solidFill>
                  <a:srgbClr val="336699"/>
                </a:solidFill>
              </a:rPr>
              <a:t>Greedy Choice Property</a:t>
            </a:r>
          </a:p>
          <a:p>
            <a:pPr marL="914400" lvl="1" indent="-457200">
              <a:lnSpc>
                <a:spcPct val="170000"/>
              </a:lnSpc>
            </a:pPr>
            <a:r>
              <a:rPr lang="en-US" dirty="0"/>
              <a:t>A globally optimal solution can be arrived at by making a locally optimal (greedy) choice</a:t>
            </a:r>
          </a:p>
          <a:p>
            <a:pPr marL="533400" indent="-533400">
              <a:lnSpc>
                <a:spcPct val="170000"/>
              </a:lnSpc>
            </a:pPr>
            <a:r>
              <a:rPr lang="en-US" dirty="0">
                <a:solidFill>
                  <a:srgbClr val="336699"/>
                </a:solidFill>
              </a:rPr>
              <a:t>Optimal Substructure Property</a:t>
            </a:r>
          </a:p>
          <a:p>
            <a:pPr marL="914400" lvl="1" indent="-457200">
              <a:lnSpc>
                <a:spcPct val="170000"/>
              </a:lnSpc>
            </a:pPr>
            <a:r>
              <a:rPr lang="en-US" dirty="0">
                <a:sym typeface="Symbol" pitchFamily="18" charset="2"/>
              </a:rPr>
              <a:t>Optimal solution to </a:t>
            </a:r>
            <a:r>
              <a:rPr lang="en-US" dirty="0" err="1">
                <a:sym typeface="Symbol" pitchFamily="18" charset="2"/>
              </a:rPr>
              <a:t>subproblem</a:t>
            </a:r>
            <a:r>
              <a:rPr lang="en-US" dirty="0">
                <a:sym typeface="Symbol" pitchFamily="18" charset="2"/>
              </a:rPr>
              <a:t> + greedy choice ⇒ optimal solution for the original problem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A5924-5989-7344-B790-68B867E7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9395</TotalTime>
  <Words>2968</Words>
  <Application>Microsoft Macintosh PowerPoint</Application>
  <PresentationFormat>On-screen Show (4:3)</PresentationFormat>
  <Paragraphs>518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Century Gothic</vt:lpstr>
      <vt:lpstr>Comic Sans MS</vt:lpstr>
      <vt:lpstr>Symbol</vt:lpstr>
      <vt:lpstr>Default Design</vt:lpstr>
      <vt:lpstr>Paint Shop Pro Image</vt:lpstr>
      <vt:lpstr>Equation</vt:lpstr>
      <vt:lpstr>Analysis of Algorithms CS 477/677</vt:lpstr>
      <vt:lpstr>Final Exam</vt:lpstr>
      <vt:lpstr>General Advice for Study</vt:lpstr>
      <vt:lpstr>Topics Covered after Midterms</vt:lpstr>
      <vt:lpstr>Dynamic Programming</vt:lpstr>
      <vt:lpstr>Elements of Dynamic Programming</vt:lpstr>
      <vt:lpstr>Exercise</vt:lpstr>
      <vt:lpstr>Greedy Algorithms</vt:lpstr>
      <vt:lpstr>Correctness of Greedy Algorithms</vt:lpstr>
      <vt:lpstr>Dynamic Programming vs.  Greedy Algorithms</vt:lpstr>
      <vt:lpstr>Huffman Codes</vt:lpstr>
      <vt:lpstr>Adj. List - Adj. Matrix Comparison</vt:lpstr>
      <vt:lpstr>BFS vs. DFS</vt:lpstr>
      <vt:lpstr>Example - Question</vt:lpstr>
      <vt:lpstr>Exercise</vt:lpstr>
      <vt:lpstr>Exercise</vt:lpstr>
      <vt:lpstr>Sample Problem</vt:lpstr>
      <vt:lpstr>Properties of DFS</vt:lpstr>
      <vt:lpstr>Topological Sort</vt:lpstr>
      <vt:lpstr>Sample Problem</vt:lpstr>
      <vt:lpstr>Minimum Spanning Trees</vt:lpstr>
      <vt:lpstr>Exercise</vt:lpstr>
      <vt:lpstr>Minimum Spanning Trees</vt:lpstr>
      <vt:lpstr>Variants of Shortest Paths</vt:lpstr>
      <vt:lpstr>Relaxation</vt:lpstr>
      <vt:lpstr>Single Source Shortest Paths</vt:lpstr>
      <vt:lpstr>Sample Problem</vt:lpstr>
      <vt:lpstr>Sample Problem</vt:lpstr>
      <vt:lpstr>True/False Questions</vt:lpstr>
      <vt:lpstr>True/False Questions</vt:lpstr>
      <vt:lpstr>True/False Questions</vt:lpstr>
      <vt:lpstr>True/False Questions</vt:lpstr>
      <vt:lpstr>True/False Questions</vt:lpstr>
      <vt:lpstr>Sample Questions</vt:lpstr>
      <vt:lpstr>Sample Questions</vt:lpstr>
      <vt:lpstr>Sample Questions</vt:lpstr>
      <vt:lpstr>Exercise</vt:lpstr>
      <vt:lpstr>Exercise (cont.)</vt:lpstr>
      <vt:lpstr>Readings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Monica N Nicolescu</cp:lastModifiedBy>
  <cp:revision>845</cp:revision>
  <cp:lastPrinted>2020-05-05T20:04:24Z</cp:lastPrinted>
  <dcterms:created xsi:type="dcterms:W3CDTF">2011-01-18T17:28:39Z</dcterms:created>
  <dcterms:modified xsi:type="dcterms:W3CDTF">2024-05-08T16:58:18Z</dcterms:modified>
</cp:coreProperties>
</file>