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9" r:id="rId2"/>
    <p:sldId id="276" r:id="rId3"/>
    <p:sldId id="257" r:id="rId4"/>
    <p:sldId id="258" r:id="rId5"/>
    <p:sldId id="269" r:id="rId6"/>
    <p:sldId id="260" r:id="rId7"/>
    <p:sldId id="278" r:id="rId8"/>
    <p:sldId id="283" r:id="rId9"/>
    <p:sldId id="284" r:id="rId10"/>
    <p:sldId id="272" r:id="rId11"/>
    <p:sldId id="281" r:id="rId12"/>
    <p:sldId id="280" r:id="rId13"/>
    <p:sldId id="285" r:id="rId14"/>
    <p:sldId id="286" r:id="rId15"/>
    <p:sldId id="287" r:id="rId16"/>
    <p:sldId id="262" r:id="rId17"/>
    <p:sldId id="274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vika pathakoti" userId="43f6f33feca956d2" providerId="LiveId" clId="{415B95D6-BC26-4030-970A-A84B3AD7C49E}"/>
    <pc:docChg chg="undo redo custSel addSld delSld modSld sldOrd">
      <pc:chgData name="sathvika pathakoti" userId="43f6f33feca956d2" providerId="LiveId" clId="{415B95D6-BC26-4030-970A-A84B3AD7C49E}" dt="2021-12-08T14:45:51.015" v="3911" actId="313"/>
      <pc:docMkLst>
        <pc:docMk/>
      </pc:docMkLst>
      <pc:sldChg chg="addSp delSp modSp del mod">
        <pc:chgData name="sathvika pathakoti" userId="43f6f33feca956d2" providerId="LiveId" clId="{415B95D6-BC26-4030-970A-A84B3AD7C49E}" dt="2021-11-27T04:23:59.216" v="444" actId="47"/>
        <pc:sldMkLst>
          <pc:docMk/>
          <pc:sldMk cId="0" sldId="256"/>
        </pc:sldMkLst>
        <pc:spChg chg="mod">
          <ac:chgData name="sathvika pathakoti" userId="43f6f33feca956d2" providerId="LiveId" clId="{415B95D6-BC26-4030-970A-A84B3AD7C49E}" dt="2021-11-26T17:33:46.116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thvika pathakoti" userId="43f6f33feca956d2" providerId="LiveId" clId="{415B95D6-BC26-4030-970A-A84B3AD7C49E}" dt="2021-11-26T17:33:54.182" v="5" actId="20577"/>
          <ac:spMkLst>
            <pc:docMk/>
            <pc:sldMk cId="0" sldId="256"/>
            <ac:spMk id="5" creationId="{FBBA3F77-888B-4929-97DA-4E0EF71DACBD}"/>
          </ac:spMkLst>
        </pc:spChg>
        <pc:graphicFrameChg chg="add del modGraphic">
          <ac:chgData name="sathvika pathakoti" userId="43f6f33feca956d2" providerId="LiveId" clId="{415B95D6-BC26-4030-970A-A84B3AD7C49E}" dt="2021-11-27T04:15:12.857" v="246" actId="21"/>
          <ac:graphicFrameMkLst>
            <pc:docMk/>
            <pc:sldMk cId="0" sldId="256"/>
            <ac:graphicFrameMk id="3" creationId="{CCC7BDAC-7CE5-4182-BE4B-D5A97C969925}"/>
          </ac:graphicFrameMkLst>
        </pc:graphicFrameChg>
        <pc:graphicFrameChg chg="modGraphic">
          <ac:chgData name="sathvika pathakoti" userId="43f6f33feca956d2" providerId="LiveId" clId="{415B95D6-BC26-4030-970A-A84B3AD7C49E}" dt="2021-11-27T04:10:57.491" v="25" actId="14100"/>
          <ac:graphicFrameMkLst>
            <pc:docMk/>
            <pc:sldMk cId="0" sldId="256"/>
            <ac:graphicFrameMk id="8" creationId="{E7292553-07A5-4B06-971A-269370B179CE}"/>
          </ac:graphicFrameMkLst>
        </pc:graphicFrameChg>
      </pc:sldChg>
      <pc:sldChg chg="addSp modSp mod">
        <pc:chgData name="sathvika pathakoti" userId="43f6f33feca956d2" providerId="LiveId" clId="{415B95D6-BC26-4030-970A-A84B3AD7C49E}" dt="2021-12-02T14:03:06.260" v="3150" actId="1076"/>
        <pc:sldMkLst>
          <pc:docMk/>
          <pc:sldMk cId="0" sldId="257"/>
        </pc:sldMkLst>
        <pc:spChg chg="mod">
          <ac:chgData name="sathvika pathakoti" userId="43f6f33feca956d2" providerId="LiveId" clId="{415B95D6-BC26-4030-970A-A84B3AD7C49E}" dt="2021-11-29T15:55:25.206" v="3143" actId="20577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sathvika pathakoti" userId="43f6f33feca956d2" providerId="LiveId" clId="{415B95D6-BC26-4030-970A-A84B3AD7C49E}" dt="2021-12-02T14:03:06.260" v="3150" actId="1076"/>
          <ac:picMkLst>
            <pc:docMk/>
            <pc:sldMk cId="0" sldId="257"/>
            <ac:picMk id="1026" creationId="{39AD33BE-FEE4-40EB-83F0-417664C8CC01}"/>
          </ac:picMkLst>
        </pc:picChg>
      </pc:sldChg>
      <pc:sldChg chg="ord">
        <pc:chgData name="sathvika pathakoti" userId="43f6f33feca956d2" providerId="LiveId" clId="{415B95D6-BC26-4030-970A-A84B3AD7C49E}" dt="2021-11-27T08:07:21.310" v="2197"/>
        <pc:sldMkLst>
          <pc:docMk/>
          <pc:sldMk cId="0" sldId="258"/>
        </pc:sldMkLst>
      </pc:sldChg>
      <pc:sldChg chg="del">
        <pc:chgData name="sathvika pathakoti" userId="43f6f33feca956d2" providerId="LiveId" clId="{415B95D6-BC26-4030-970A-A84B3AD7C49E}" dt="2021-11-27T04:27:46.303" v="613" actId="47"/>
        <pc:sldMkLst>
          <pc:docMk/>
          <pc:sldMk cId="0" sldId="259"/>
        </pc:sldMkLst>
      </pc:sldChg>
      <pc:sldChg chg="modSp mod ord">
        <pc:chgData name="sathvika pathakoti" userId="43f6f33feca956d2" providerId="LiveId" clId="{415B95D6-BC26-4030-970A-A84B3AD7C49E}" dt="2021-11-27T08:08:30.921" v="2237" actId="5793"/>
        <pc:sldMkLst>
          <pc:docMk/>
          <pc:sldMk cId="0" sldId="260"/>
        </pc:sldMkLst>
        <pc:spChg chg="mod">
          <ac:chgData name="sathvika pathakoti" userId="43f6f33feca956d2" providerId="LiveId" clId="{415B95D6-BC26-4030-970A-A84B3AD7C49E}" dt="2021-11-27T05:27:35.172" v="66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thvika pathakoti" userId="43f6f33feca956d2" providerId="LiveId" clId="{415B95D6-BC26-4030-970A-A84B3AD7C49E}" dt="2021-11-27T08:08:30.921" v="2237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del mod">
        <pc:chgData name="sathvika pathakoti" userId="43f6f33feca956d2" providerId="LiveId" clId="{415B95D6-BC26-4030-970A-A84B3AD7C49E}" dt="2021-11-29T15:38:57.695" v="2888" actId="47"/>
        <pc:sldMkLst>
          <pc:docMk/>
          <pc:sldMk cId="0" sldId="261"/>
        </pc:sldMkLst>
        <pc:spChg chg="mod">
          <ac:chgData name="sathvika pathakoti" userId="43f6f33feca956d2" providerId="LiveId" clId="{415B95D6-BC26-4030-970A-A84B3AD7C49E}" dt="2021-11-27T04:05:47.356" v="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thvika pathakoti" userId="43f6f33feca956d2" providerId="LiveId" clId="{415B95D6-BC26-4030-970A-A84B3AD7C49E}" dt="2021-11-27T04:28:05.746" v="624" actId="20577"/>
        <pc:sldMkLst>
          <pc:docMk/>
          <pc:sldMk cId="0" sldId="262"/>
        </pc:sldMkLst>
        <pc:spChg chg="mod">
          <ac:chgData name="sathvika pathakoti" userId="43f6f33feca956d2" providerId="LiveId" clId="{415B95D6-BC26-4030-970A-A84B3AD7C49E}" dt="2021-11-27T04:28:05.746" v="62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del mod">
        <pc:chgData name="sathvika pathakoti" userId="43f6f33feca956d2" providerId="LiveId" clId="{415B95D6-BC26-4030-970A-A84B3AD7C49E}" dt="2021-11-27T08:06:27.225" v="2189" actId="47"/>
        <pc:sldMkLst>
          <pc:docMk/>
          <pc:sldMk cId="103635560" sldId="264"/>
        </pc:sldMkLst>
        <pc:spChg chg="mod">
          <ac:chgData name="sathvika pathakoti" userId="43f6f33feca956d2" providerId="LiveId" clId="{415B95D6-BC26-4030-970A-A84B3AD7C49E}" dt="2021-11-27T06:22:09.879" v="1478" actId="20577"/>
          <ac:spMkLst>
            <pc:docMk/>
            <pc:sldMk cId="103635560" sldId="264"/>
            <ac:spMk id="3" creationId="{F59CB122-217C-46B8-AF57-1744DB8384AB}"/>
          </ac:spMkLst>
        </pc:spChg>
      </pc:sldChg>
      <pc:sldChg chg="del">
        <pc:chgData name="sathvika pathakoti" userId="43f6f33feca956d2" providerId="LiveId" clId="{415B95D6-BC26-4030-970A-A84B3AD7C49E}" dt="2021-11-27T04:05:27.876" v="7" actId="47"/>
        <pc:sldMkLst>
          <pc:docMk/>
          <pc:sldMk cId="1950368076" sldId="267"/>
        </pc:sldMkLst>
      </pc:sldChg>
      <pc:sldChg chg="modSp mod">
        <pc:chgData name="sathvika pathakoti" userId="43f6f33feca956d2" providerId="LiveId" clId="{415B95D6-BC26-4030-970A-A84B3AD7C49E}" dt="2021-12-07T08:00:31.832" v="3797" actId="20577"/>
        <pc:sldMkLst>
          <pc:docMk/>
          <pc:sldMk cId="1541520089" sldId="268"/>
        </pc:sldMkLst>
        <pc:spChg chg="mod">
          <ac:chgData name="sathvika pathakoti" userId="43f6f33feca956d2" providerId="LiveId" clId="{415B95D6-BC26-4030-970A-A84B3AD7C49E}" dt="2021-12-07T08:00:31.832" v="3797" actId="20577"/>
          <ac:spMkLst>
            <pc:docMk/>
            <pc:sldMk cId="1541520089" sldId="268"/>
            <ac:spMk id="3" creationId="{A7FB2702-5923-47A2-A4E4-1982CEFC8B48}"/>
          </ac:spMkLst>
        </pc:spChg>
      </pc:sldChg>
      <pc:sldChg chg="addSp delSp modSp new mod ord">
        <pc:chgData name="sathvika pathakoti" userId="43f6f33feca956d2" providerId="LiveId" clId="{415B95D6-BC26-4030-970A-A84B3AD7C49E}" dt="2021-11-28T08:34:34.963" v="2526" actId="20577"/>
        <pc:sldMkLst>
          <pc:docMk/>
          <pc:sldMk cId="2577422741" sldId="269"/>
        </pc:sldMkLst>
        <pc:spChg chg="mod">
          <ac:chgData name="sathvika pathakoti" userId="43f6f33feca956d2" providerId="LiveId" clId="{415B95D6-BC26-4030-970A-A84B3AD7C49E}" dt="2021-11-27T04:06:42.154" v="22" actId="20577"/>
          <ac:spMkLst>
            <pc:docMk/>
            <pc:sldMk cId="2577422741" sldId="269"/>
            <ac:spMk id="2" creationId="{86380AC2-AF64-40FE-AAE4-BD8E27B88FED}"/>
          </ac:spMkLst>
        </pc:spChg>
        <pc:spChg chg="mod">
          <ac:chgData name="sathvika pathakoti" userId="43f6f33feca956d2" providerId="LiveId" clId="{415B95D6-BC26-4030-970A-A84B3AD7C49E}" dt="2021-11-28T08:34:34.963" v="2526" actId="20577"/>
          <ac:spMkLst>
            <pc:docMk/>
            <pc:sldMk cId="2577422741" sldId="269"/>
            <ac:spMk id="3" creationId="{AC6C4A79-9966-4A8F-95CE-B8B6AA1EFB39}"/>
          </ac:spMkLst>
        </pc:spChg>
        <pc:picChg chg="add del mod">
          <ac:chgData name="sathvika pathakoti" userId="43f6f33feca956d2" providerId="LiveId" clId="{415B95D6-BC26-4030-970A-A84B3AD7C49E}" dt="2021-11-27T08:17:24.338" v="2412"/>
          <ac:picMkLst>
            <pc:docMk/>
            <pc:sldMk cId="2577422741" sldId="269"/>
            <ac:picMk id="1026" creationId="{2B1B820E-C2DE-4C0D-8D9F-83F497780AAC}"/>
          </ac:picMkLst>
        </pc:picChg>
        <pc:picChg chg="add mod">
          <ac:chgData name="sathvika pathakoti" userId="43f6f33feca956d2" providerId="LiveId" clId="{415B95D6-BC26-4030-970A-A84B3AD7C49E}" dt="2021-11-27T08:17:44.641" v="2416" actId="1076"/>
          <ac:picMkLst>
            <pc:docMk/>
            <pc:sldMk cId="2577422741" sldId="269"/>
            <ac:picMk id="1028" creationId="{99822111-093A-4808-BFD1-F80BF62A66F1}"/>
          </ac:picMkLst>
        </pc:picChg>
      </pc:sldChg>
      <pc:sldChg chg="addSp delSp modSp new del mod">
        <pc:chgData name="sathvika pathakoti" userId="43f6f33feca956d2" providerId="LiveId" clId="{415B95D6-BC26-4030-970A-A84B3AD7C49E}" dt="2021-11-27T04:24:03.711" v="445" actId="47"/>
        <pc:sldMkLst>
          <pc:docMk/>
          <pc:sldMk cId="2183622212" sldId="270"/>
        </pc:sldMkLst>
        <pc:spChg chg="mod">
          <ac:chgData name="sathvika pathakoti" userId="43f6f33feca956d2" providerId="LiveId" clId="{415B95D6-BC26-4030-970A-A84B3AD7C49E}" dt="2021-11-27T04:18:17.971" v="328" actId="20577"/>
          <ac:spMkLst>
            <pc:docMk/>
            <pc:sldMk cId="2183622212" sldId="270"/>
            <ac:spMk id="2" creationId="{2C06AFA7-E399-4829-9860-60506736F844}"/>
          </ac:spMkLst>
        </pc:spChg>
        <pc:spChg chg="del">
          <ac:chgData name="sathvika pathakoti" userId="43f6f33feca956d2" providerId="LiveId" clId="{415B95D6-BC26-4030-970A-A84B3AD7C49E}" dt="2021-11-27T04:16:27.586" v="248"/>
          <ac:spMkLst>
            <pc:docMk/>
            <pc:sldMk cId="2183622212" sldId="270"/>
            <ac:spMk id="3" creationId="{04FB5079-F540-4527-A7FD-EA828C050D4A}"/>
          </ac:spMkLst>
        </pc:spChg>
        <pc:graphicFrameChg chg="add mod modGraphic">
          <ac:chgData name="sathvika pathakoti" userId="43f6f33feca956d2" providerId="LiveId" clId="{415B95D6-BC26-4030-970A-A84B3AD7C49E}" dt="2021-11-27T04:17:45.596" v="297" actId="20577"/>
          <ac:graphicFrameMkLst>
            <pc:docMk/>
            <pc:sldMk cId="2183622212" sldId="270"/>
            <ac:graphicFrameMk id="4" creationId="{62B7A6E6-F0E8-4A97-943A-ADD20E00F806}"/>
          </ac:graphicFrameMkLst>
        </pc:graphicFrameChg>
      </pc:sldChg>
      <pc:sldChg chg="addSp delSp modSp new del mod">
        <pc:chgData name="sathvika pathakoti" userId="43f6f33feca956d2" providerId="LiveId" clId="{415B95D6-BC26-4030-970A-A84B3AD7C49E}" dt="2021-11-27T08:22:41.430" v="2470" actId="47"/>
        <pc:sldMkLst>
          <pc:docMk/>
          <pc:sldMk cId="1660497014" sldId="271"/>
        </pc:sldMkLst>
        <pc:spChg chg="del mod">
          <ac:chgData name="sathvika pathakoti" userId="43f6f33feca956d2" providerId="LiveId" clId="{415B95D6-BC26-4030-970A-A84B3AD7C49E}" dt="2021-11-27T08:21:34.545" v="2459" actId="478"/>
          <ac:spMkLst>
            <pc:docMk/>
            <pc:sldMk cId="1660497014" sldId="271"/>
            <ac:spMk id="2" creationId="{FB8B6DDC-86E8-4F77-B726-8746E4233E5C}"/>
          </ac:spMkLst>
        </pc:spChg>
        <pc:spChg chg="del mod">
          <ac:chgData name="sathvika pathakoti" userId="43f6f33feca956d2" providerId="LiveId" clId="{415B95D6-BC26-4030-970A-A84B3AD7C49E}" dt="2021-11-27T08:22:14.169" v="2465" actId="478"/>
          <ac:spMkLst>
            <pc:docMk/>
            <pc:sldMk cId="1660497014" sldId="271"/>
            <ac:spMk id="3" creationId="{C8BB86B8-D5CB-4496-9F6C-EC0487DA41C6}"/>
          </ac:spMkLst>
        </pc:spChg>
        <pc:spChg chg="add del mod">
          <ac:chgData name="sathvika pathakoti" userId="43f6f33feca956d2" providerId="LiveId" clId="{415B95D6-BC26-4030-970A-A84B3AD7C49E}" dt="2021-11-27T08:21:37.357" v="2460" actId="478"/>
          <ac:spMkLst>
            <pc:docMk/>
            <pc:sldMk cId="1660497014" sldId="271"/>
            <ac:spMk id="6" creationId="{54882430-FC36-4DAF-B03A-BA90C4609E53}"/>
          </ac:spMkLst>
        </pc:spChg>
        <pc:spChg chg="add del mod">
          <ac:chgData name="sathvika pathakoti" userId="43f6f33feca956d2" providerId="LiveId" clId="{415B95D6-BC26-4030-970A-A84B3AD7C49E}" dt="2021-11-27T08:22:18.855" v="2466" actId="478"/>
          <ac:spMkLst>
            <pc:docMk/>
            <pc:sldMk cId="1660497014" sldId="271"/>
            <ac:spMk id="9" creationId="{CC800ADF-2DEE-4CE9-8419-C15A851CAC3D}"/>
          </ac:spMkLst>
        </pc:spChg>
        <pc:graphicFrameChg chg="add mod modGraphic">
          <ac:chgData name="sathvika pathakoti" userId="43f6f33feca956d2" providerId="LiveId" clId="{415B95D6-BC26-4030-970A-A84B3AD7C49E}" dt="2021-11-27T08:22:11.813" v="2464" actId="1076"/>
          <ac:graphicFrameMkLst>
            <pc:docMk/>
            <pc:sldMk cId="1660497014" sldId="271"/>
            <ac:graphicFrameMk id="4" creationId="{84D259DB-354F-4AB7-9118-2F62F102FEB9}"/>
          </ac:graphicFrameMkLst>
        </pc:graphicFrameChg>
        <pc:picChg chg="add mod">
          <ac:chgData name="sathvika pathakoti" userId="43f6f33feca956d2" providerId="LiveId" clId="{415B95D6-BC26-4030-970A-A84B3AD7C49E}" dt="2021-11-27T08:22:03.155" v="2463" actId="1076"/>
          <ac:picMkLst>
            <pc:docMk/>
            <pc:sldMk cId="1660497014" sldId="271"/>
            <ac:picMk id="7" creationId="{D0C6BDD9-5B03-491B-B448-BC817217A5A8}"/>
          </ac:picMkLst>
        </pc:picChg>
      </pc:sldChg>
      <pc:sldChg chg="addSp delSp modSp new mod">
        <pc:chgData name="sathvika pathakoti" userId="43f6f33feca956d2" providerId="LiveId" clId="{415B95D6-BC26-4030-970A-A84B3AD7C49E}" dt="2021-12-05T14:01:46.179" v="3697" actId="21"/>
        <pc:sldMkLst>
          <pc:docMk/>
          <pc:sldMk cId="2576785021" sldId="272"/>
        </pc:sldMkLst>
        <pc:spChg chg="mod">
          <ac:chgData name="sathvika pathakoti" userId="43f6f33feca956d2" providerId="LiveId" clId="{415B95D6-BC26-4030-970A-A84B3AD7C49E}" dt="2021-11-27T05:34:16.790" v="683" actId="20577"/>
          <ac:spMkLst>
            <pc:docMk/>
            <pc:sldMk cId="2576785021" sldId="272"/>
            <ac:spMk id="2" creationId="{E7ED493F-C81B-4406-BBBE-19CCEFACEC4F}"/>
          </ac:spMkLst>
        </pc:spChg>
        <pc:spChg chg="mod">
          <ac:chgData name="sathvika pathakoti" userId="43f6f33feca956d2" providerId="LiveId" clId="{415B95D6-BC26-4030-970A-A84B3AD7C49E}" dt="2021-11-29T15:34:58.956" v="2552" actId="20577"/>
          <ac:spMkLst>
            <pc:docMk/>
            <pc:sldMk cId="2576785021" sldId="272"/>
            <ac:spMk id="3" creationId="{BBAD2028-FB56-48E3-B014-EC4B3A57AD61}"/>
          </ac:spMkLst>
        </pc:spChg>
        <pc:picChg chg="add del mod">
          <ac:chgData name="sathvika pathakoti" userId="43f6f33feca956d2" providerId="LiveId" clId="{415B95D6-BC26-4030-970A-A84B3AD7C49E}" dt="2021-12-05T14:01:46.179" v="3697" actId="21"/>
          <ac:picMkLst>
            <pc:docMk/>
            <pc:sldMk cId="2576785021" sldId="272"/>
            <ac:picMk id="2050" creationId="{5E318541-ACD0-4AA0-A900-4DBC92A312E3}"/>
          </ac:picMkLst>
        </pc:picChg>
      </pc:sldChg>
      <pc:sldChg chg="modSp new del mod">
        <pc:chgData name="sathvika pathakoti" userId="43f6f33feca956d2" providerId="LiveId" clId="{415B95D6-BC26-4030-970A-A84B3AD7C49E}" dt="2021-11-29T15:46:01.300" v="3133" actId="47"/>
        <pc:sldMkLst>
          <pc:docMk/>
          <pc:sldMk cId="850163737" sldId="273"/>
        </pc:sldMkLst>
        <pc:spChg chg="mod">
          <ac:chgData name="sathvika pathakoti" userId="43f6f33feca956d2" providerId="LiveId" clId="{415B95D6-BC26-4030-970A-A84B3AD7C49E}" dt="2021-11-27T05:34:38.314" v="694" actId="20577"/>
          <ac:spMkLst>
            <pc:docMk/>
            <pc:sldMk cId="850163737" sldId="273"/>
            <ac:spMk id="2" creationId="{3C532295-6987-4868-9DAE-BC4DA6201812}"/>
          </ac:spMkLst>
        </pc:spChg>
        <pc:spChg chg="mod">
          <ac:chgData name="sathvika pathakoti" userId="43f6f33feca956d2" providerId="LiveId" clId="{415B95D6-BC26-4030-970A-A84B3AD7C49E}" dt="2021-11-29T15:35:08.355" v="2556" actId="20577"/>
          <ac:spMkLst>
            <pc:docMk/>
            <pc:sldMk cId="850163737" sldId="273"/>
            <ac:spMk id="3" creationId="{DB676090-48DF-4E6E-AD2D-28D5C4D21BC3}"/>
          </ac:spMkLst>
        </pc:spChg>
      </pc:sldChg>
      <pc:sldChg chg="addSp modSp new mod">
        <pc:chgData name="sathvika pathakoti" userId="43f6f33feca956d2" providerId="LiveId" clId="{415B95D6-BC26-4030-970A-A84B3AD7C49E}" dt="2021-12-05T13:50:51.962" v="3592" actId="1076"/>
        <pc:sldMkLst>
          <pc:docMk/>
          <pc:sldMk cId="1563639582" sldId="274"/>
        </pc:sldMkLst>
        <pc:spChg chg="mod">
          <ac:chgData name="sathvika pathakoti" userId="43f6f33feca956d2" providerId="LiveId" clId="{415B95D6-BC26-4030-970A-A84B3AD7C49E}" dt="2021-11-27T06:04:20.004" v="1203" actId="20577"/>
          <ac:spMkLst>
            <pc:docMk/>
            <pc:sldMk cId="1563639582" sldId="274"/>
            <ac:spMk id="2" creationId="{E4C438A9-F2BC-4085-BF8F-EB08A52335ED}"/>
          </ac:spMkLst>
        </pc:spChg>
        <pc:spChg chg="mod">
          <ac:chgData name="sathvika pathakoti" userId="43f6f33feca956d2" providerId="LiveId" clId="{415B95D6-BC26-4030-970A-A84B3AD7C49E}" dt="2021-12-02T15:49:41.819" v="3166" actId="20577"/>
          <ac:spMkLst>
            <pc:docMk/>
            <pc:sldMk cId="1563639582" sldId="274"/>
            <ac:spMk id="3" creationId="{2C417C66-3F6F-4ED6-BFB9-76C89F1FB5B8}"/>
          </ac:spMkLst>
        </pc:spChg>
        <pc:picChg chg="add mod">
          <ac:chgData name="sathvika pathakoti" userId="43f6f33feca956d2" providerId="LiveId" clId="{415B95D6-BC26-4030-970A-A84B3AD7C49E}" dt="2021-12-05T13:50:51.962" v="3592" actId="1076"/>
          <ac:picMkLst>
            <pc:docMk/>
            <pc:sldMk cId="1563639582" sldId="274"/>
            <ac:picMk id="3074" creationId="{6E0808FA-E756-45B0-86A7-2077B41AF42D}"/>
          </ac:picMkLst>
        </pc:picChg>
      </pc:sldChg>
      <pc:sldChg chg="addSp delSp modSp new del mod">
        <pc:chgData name="sathvika pathakoti" userId="43f6f33feca956d2" providerId="LiveId" clId="{415B95D6-BC26-4030-970A-A84B3AD7C49E}" dt="2021-11-27T08:02:27.866" v="2106" actId="47"/>
        <pc:sldMkLst>
          <pc:docMk/>
          <pc:sldMk cId="26325715" sldId="275"/>
        </pc:sldMkLst>
        <pc:spChg chg="mod">
          <ac:chgData name="sathvika pathakoti" userId="43f6f33feca956d2" providerId="LiveId" clId="{415B95D6-BC26-4030-970A-A84B3AD7C49E}" dt="2021-11-27T06:23:39.531" v="1501" actId="20577"/>
          <ac:spMkLst>
            <pc:docMk/>
            <pc:sldMk cId="26325715" sldId="275"/>
            <ac:spMk id="2" creationId="{C9AF3AEA-959D-4515-8D17-0EDA3C849AB1}"/>
          </ac:spMkLst>
        </pc:spChg>
        <pc:spChg chg="del">
          <ac:chgData name="sathvika pathakoti" userId="43f6f33feca956d2" providerId="LiveId" clId="{415B95D6-BC26-4030-970A-A84B3AD7C49E}" dt="2021-11-27T07:05:36.207" v="1502" actId="931"/>
          <ac:spMkLst>
            <pc:docMk/>
            <pc:sldMk cId="26325715" sldId="275"/>
            <ac:spMk id="3" creationId="{E91A9D25-A376-4E92-AAAC-E62902D2C0A2}"/>
          </ac:spMkLst>
        </pc:spChg>
        <pc:picChg chg="add mod">
          <ac:chgData name="sathvika pathakoti" userId="43f6f33feca956d2" providerId="LiveId" clId="{415B95D6-BC26-4030-970A-A84B3AD7C49E}" dt="2021-11-27T07:05:51.660" v="1506" actId="14100"/>
          <ac:picMkLst>
            <pc:docMk/>
            <pc:sldMk cId="26325715" sldId="275"/>
            <ac:picMk id="5" creationId="{1D470821-7E92-48D2-A189-22C6109BA9D1}"/>
          </ac:picMkLst>
        </pc:picChg>
      </pc:sldChg>
      <pc:sldChg chg="modSp new mod">
        <pc:chgData name="sathvika pathakoti" userId="43f6f33feca956d2" providerId="LiveId" clId="{415B95D6-BC26-4030-970A-A84B3AD7C49E}" dt="2021-12-08T14:45:51.015" v="3911" actId="313"/>
        <pc:sldMkLst>
          <pc:docMk/>
          <pc:sldMk cId="1542248425" sldId="276"/>
        </pc:sldMkLst>
        <pc:spChg chg="mod">
          <ac:chgData name="sathvika pathakoti" userId="43f6f33feca956d2" providerId="LiveId" clId="{415B95D6-BC26-4030-970A-A84B3AD7C49E}" dt="2021-11-27T08:02:55.863" v="2109" actId="1076"/>
          <ac:spMkLst>
            <pc:docMk/>
            <pc:sldMk cId="1542248425" sldId="276"/>
            <ac:spMk id="2" creationId="{EB180665-0CCC-4CCF-AF9B-51D557372655}"/>
          </ac:spMkLst>
        </pc:spChg>
        <pc:spChg chg="mod">
          <ac:chgData name="sathvika pathakoti" userId="43f6f33feca956d2" providerId="LiveId" clId="{415B95D6-BC26-4030-970A-A84B3AD7C49E}" dt="2021-12-08T14:45:51.015" v="3911" actId="313"/>
          <ac:spMkLst>
            <pc:docMk/>
            <pc:sldMk cId="1542248425" sldId="276"/>
            <ac:spMk id="3" creationId="{39AC46F8-50C5-4A91-A10E-AAAAABE0B6ED}"/>
          </ac:spMkLst>
        </pc:spChg>
      </pc:sldChg>
      <pc:sldChg chg="new del">
        <pc:chgData name="sathvika pathakoti" userId="43f6f33feca956d2" providerId="LiveId" clId="{415B95D6-BC26-4030-970A-A84B3AD7C49E}" dt="2021-11-27T08:08:46.773" v="2239" actId="47"/>
        <pc:sldMkLst>
          <pc:docMk/>
          <pc:sldMk cId="907446902" sldId="277"/>
        </pc:sldMkLst>
      </pc:sldChg>
      <pc:sldChg chg="new del">
        <pc:chgData name="sathvika pathakoti" userId="43f6f33feca956d2" providerId="LiveId" clId="{415B95D6-BC26-4030-970A-A84B3AD7C49E}" dt="2021-11-27T08:18:04.602" v="2417" actId="47"/>
        <pc:sldMkLst>
          <pc:docMk/>
          <pc:sldMk cId="2459059877" sldId="277"/>
        </pc:sldMkLst>
      </pc:sldChg>
      <pc:sldChg chg="addSp delSp modSp new mod ord">
        <pc:chgData name="sathvika pathakoti" userId="43f6f33feca956d2" providerId="LiveId" clId="{415B95D6-BC26-4030-970A-A84B3AD7C49E}" dt="2021-12-02T16:17:08.530" v="3181" actId="14100"/>
        <pc:sldMkLst>
          <pc:docMk/>
          <pc:sldMk cId="2514687155" sldId="278"/>
        </pc:sldMkLst>
        <pc:spChg chg="mod">
          <ac:chgData name="sathvika pathakoti" userId="43f6f33feca956d2" providerId="LiveId" clId="{415B95D6-BC26-4030-970A-A84B3AD7C49E}" dt="2021-11-27T08:09:19.056" v="2265" actId="20577"/>
          <ac:spMkLst>
            <pc:docMk/>
            <pc:sldMk cId="2514687155" sldId="278"/>
            <ac:spMk id="2" creationId="{78783308-FC33-44EE-9C51-D90C257DCD1C}"/>
          </ac:spMkLst>
        </pc:spChg>
        <pc:spChg chg="mod">
          <ac:chgData name="sathvika pathakoti" userId="43f6f33feca956d2" providerId="LiveId" clId="{415B95D6-BC26-4030-970A-A84B3AD7C49E}" dt="2021-12-02T16:15:14.642" v="3174" actId="14100"/>
          <ac:spMkLst>
            <pc:docMk/>
            <pc:sldMk cId="2514687155" sldId="278"/>
            <ac:spMk id="3" creationId="{7CE2F4F5-B42F-419F-8261-651BE65B3B26}"/>
          </ac:spMkLst>
        </pc:spChg>
        <pc:picChg chg="add del mod">
          <ac:chgData name="sathvika pathakoti" userId="43f6f33feca956d2" providerId="LiveId" clId="{415B95D6-BC26-4030-970A-A84B3AD7C49E}" dt="2021-12-02T16:15:15.335" v="3175"/>
          <ac:picMkLst>
            <pc:docMk/>
            <pc:sldMk cId="2514687155" sldId="278"/>
            <ac:picMk id="4098" creationId="{6616FE8B-6074-4175-A4E5-92D050727558}"/>
          </ac:picMkLst>
        </pc:picChg>
        <pc:picChg chg="add mod">
          <ac:chgData name="sathvika pathakoti" userId="43f6f33feca956d2" providerId="LiveId" clId="{415B95D6-BC26-4030-970A-A84B3AD7C49E}" dt="2021-12-02T16:17:08.530" v="3181" actId="14100"/>
          <ac:picMkLst>
            <pc:docMk/>
            <pc:sldMk cId="2514687155" sldId="278"/>
            <ac:picMk id="4100" creationId="{1FF7DFF7-73E8-4708-BDC1-AA965858C8BF}"/>
          </ac:picMkLst>
        </pc:picChg>
      </pc:sldChg>
      <pc:sldChg chg="new del">
        <pc:chgData name="sathvika pathakoti" userId="43f6f33feca956d2" providerId="LiveId" clId="{415B95D6-BC26-4030-970A-A84B3AD7C49E}" dt="2021-11-27T08:20:33.149" v="2452" actId="47"/>
        <pc:sldMkLst>
          <pc:docMk/>
          <pc:sldMk cId="3322357956" sldId="279"/>
        </pc:sldMkLst>
      </pc:sldChg>
      <pc:sldChg chg="addSp modSp new add del mod">
        <pc:chgData name="sathvika pathakoti" userId="43f6f33feca956d2" providerId="LiveId" clId="{415B95D6-BC26-4030-970A-A84B3AD7C49E}" dt="2021-12-05T13:57:50.894" v="3696" actId="20577"/>
        <pc:sldMkLst>
          <pc:docMk/>
          <pc:sldMk cId="3735263927" sldId="279"/>
        </pc:sldMkLst>
        <pc:spChg chg="add mod">
          <ac:chgData name="sathvika pathakoti" userId="43f6f33feca956d2" providerId="LiveId" clId="{415B95D6-BC26-4030-970A-A84B3AD7C49E}" dt="2021-12-05T13:55:58.431" v="3692" actId="20577"/>
          <ac:spMkLst>
            <pc:docMk/>
            <pc:sldMk cId="3735263927" sldId="279"/>
            <ac:spMk id="2" creationId="{B00D39AC-5558-4B8F-8918-07B700D75DFB}"/>
          </ac:spMkLst>
        </pc:spChg>
        <pc:graphicFrameChg chg="add mod modGraphic">
          <ac:chgData name="sathvika pathakoti" userId="43f6f33feca956d2" providerId="LiveId" clId="{415B95D6-BC26-4030-970A-A84B3AD7C49E}" dt="2021-12-05T13:57:50.894" v="3696" actId="20577"/>
          <ac:graphicFrameMkLst>
            <pc:docMk/>
            <pc:sldMk cId="3735263927" sldId="279"/>
            <ac:graphicFrameMk id="3" creationId="{C51E05BC-BE55-4F83-877C-E345AC8A01AE}"/>
          </ac:graphicFrameMkLst>
        </pc:graphicFrameChg>
      </pc:sldChg>
      <pc:sldChg chg="addSp modSp new mod">
        <pc:chgData name="sathvika pathakoti" userId="43f6f33feca956d2" providerId="LiveId" clId="{415B95D6-BC26-4030-970A-A84B3AD7C49E}" dt="2021-12-02T16:20:53.773" v="3187" actId="1076"/>
        <pc:sldMkLst>
          <pc:docMk/>
          <pc:sldMk cId="3219561529" sldId="280"/>
        </pc:sldMkLst>
        <pc:spChg chg="mod">
          <ac:chgData name="sathvika pathakoti" userId="43f6f33feca956d2" providerId="LiveId" clId="{415B95D6-BC26-4030-970A-A84B3AD7C49E}" dt="2021-11-29T15:36:03.845" v="2575" actId="20577"/>
          <ac:spMkLst>
            <pc:docMk/>
            <pc:sldMk cId="3219561529" sldId="280"/>
            <ac:spMk id="2" creationId="{DEA54EFF-81EA-40EC-9256-41CDAA06E94C}"/>
          </ac:spMkLst>
        </pc:spChg>
        <pc:spChg chg="mod">
          <ac:chgData name="sathvika pathakoti" userId="43f6f33feca956d2" providerId="LiveId" clId="{415B95D6-BC26-4030-970A-A84B3AD7C49E}" dt="2021-11-29T15:38:52.305" v="2887" actId="20577"/>
          <ac:spMkLst>
            <pc:docMk/>
            <pc:sldMk cId="3219561529" sldId="280"/>
            <ac:spMk id="3" creationId="{E1DA1F0D-20DE-47EC-9792-4ADE55F5EEA6}"/>
          </ac:spMkLst>
        </pc:spChg>
        <pc:picChg chg="add mod">
          <ac:chgData name="sathvika pathakoti" userId="43f6f33feca956d2" providerId="LiveId" clId="{415B95D6-BC26-4030-970A-A84B3AD7C49E}" dt="2021-12-02T16:20:53.773" v="3187" actId="1076"/>
          <ac:picMkLst>
            <pc:docMk/>
            <pc:sldMk cId="3219561529" sldId="280"/>
            <ac:picMk id="5122" creationId="{B2DE6E10-9C82-4DC7-B9BB-D31BA441EFC6}"/>
          </ac:picMkLst>
        </pc:picChg>
      </pc:sldChg>
      <pc:sldChg chg="modSp new mod">
        <pc:chgData name="sathvika pathakoti" userId="43f6f33feca956d2" providerId="LiveId" clId="{415B95D6-BC26-4030-970A-A84B3AD7C49E}" dt="2021-12-05T13:54:56.876" v="3689" actId="5793"/>
        <pc:sldMkLst>
          <pc:docMk/>
          <pc:sldMk cId="1179678230" sldId="281"/>
        </pc:sldMkLst>
        <pc:spChg chg="mod">
          <ac:chgData name="sathvika pathakoti" userId="43f6f33feca956d2" providerId="LiveId" clId="{415B95D6-BC26-4030-970A-A84B3AD7C49E}" dt="2021-11-29T15:43:37.184" v="2901" actId="20577"/>
          <ac:spMkLst>
            <pc:docMk/>
            <pc:sldMk cId="1179678230" sldId="281"/>
            <ac:spMk id="2" creationId="{93CD7F07-EFC3-40D9-A8B5-F2CFEC4E1753}"/>
          </ac:spMkLst>
        </pc:spChg>
        <pc:spChg chg="mod">
          <ac:chgData name="sathvika pathakoti" userId="43f6f33feca956d2" providerId="LiveId" clId="{415B95D6-BC26-4030-970A-A84B3AD7C49E}" dt="2021-12-05T13:54:56.876" v="3689" actId="5793"/>
          <ac:spMkLst>
            <pc:docMk/>
            <pc:sldMk cId="1179678230" sldId="281"/>
            <ac:spMk id="3" creationId="{F736D59F-AC48-487B-BB5B-808F94D41465}"/>
          </ac:spMkLst>
        </pc:spChg>
      </pc:sldChg>
      <pc:sldChg chg="modSp new del mod">
        <pc:chgData name="sathvika pathakoti" userId="43f6f33feca956d2" providerId="LiveId" clId="{415B95D6-BC26-4030-970A-A84B3AD7C49E}" dt="2021-12-05T13:51:42.258" v="3593" actId="47"/>
        <pc:sldMkLst>
          <pc:docMk/>
          <pc:sldMk cId="2636843798" sldId="282"/>
        </pc:sldMkLst>
        <pc:spChg chg="mod">
          <ac:chgData name="sathvika pathakoti" userId="43f6f33feca956d2" providerId="LiveId" clId="{415B95D6-BC26-4030-970A-A84B3AD7C49E}" dt="2021-12-05T12:30:11.555" v="3198" actId="20577"/>
          <ac:spMkLst>
            <pc:docMk/>
            <pc:sldMk cId="2636843798" sldId="282"/>
            <ac:spMk id="2" creationId="{BB256C73-37A9-48D1-9EF4-094D4763D420}"/>
          </ac:spMkLst>
        </pc:spChg>
        <pc:spChg chg="mod">
          <ac:chgData name="sathvika pathakoti" userId="43f6f33feca956d2" providerId="LiveId" clId="{415B95D6-BC26-4030-970A-A84B3AD7C49E}" dt="2021-12-05T13:49:50.206" v="3591" actId="20577"/>
          <ac:spMkLst>
            <pc:docMk/>
            <pc:sldMk cId="2636843798" sldId="282"/>
            <ac:spMk id="3" creationId="{8229D1F0-4ACB-454B-BD3E-A3B6099ED9A9}"/>
          </ac:spMkLst>
        </pc:spChg>
      </pc:sldChg>
      <pc:sldChg chg="addSp modSp new mod">
        <pc:chgData name="sathvika pathakoti" userId="43f6f33feca956d2" providerId="LiveId" clId="{415B95D6-BC26-4030-970A-A84B3AD7C49E}" dt="2021-12-08T14:33:27.528" v="3852" actId="207"/>
        <pc:sldMkLst>
          <pc:docMk/>
          <pc:sldMk cId="2639453212" sldId="283"/>
        </pc:sldMkLst>
        <pc:spChg chg="mod">
          <ac:chgData name="sathvika pathakoti" userId="43f6f33feca956d2" providerId="LiveId" clId="{415B95D6-BC26-4030-970A-A84B3AD7C49E}" dt="2021-12-05T12:38:56.367" v="3380" actId="20577"/>
          <ac:spMkLst>
            <pc:docMk/>
            <pc:sldMk cId="2639453212" sldId="283"/>
            <ac:spMk id="2" creationId="{12F55485-98B1-4E29-975C-966CE1197295}"/>
          </ac:spMkLst>
        </pc:spChg>
        <pc:spChg chg="mod">
          <ac:chgData name="sathvika pathakoti" userId="43f6f33feca956d2" providerId="LiveId" clId="{415B95D6-BC26-4030-970A-A84B3AD7C49E}" dt="2021-12-05T13:05:15.661" v="3549" actId="20577"/>
          <ac:spMkLst>
            <pc:docMk/>
            <pc:sldMk cId="2639453212" sldId="283"/>
            <ac:spMk id="3" creationId="{DCAE21D5-4C42-43DA-B1D3-6FA09F4FA046}"/>
          </ac:spMkLst>
        </pc:spChg>
        <pc:spChg chg="add mod">
          <ac:chgData name="sathvika pathakoti" userId="43f6f33feca956d2" providerId="LiveId" clId="{415B95D6-BC26-4030-970A-A84B3AD7C49E}" dt="2021-12-05T12:42:47.378" v="3402" actId="20577"/>
          <ac:spMkLst>
            <pc:docMk/>
            <pc:sldMk cId="2639453212" sldId="283"/>
            <ac:spMk id="4" creationId="{B4C6516B-ECD5-4628-A92A-86E2F5DA4A8E}"/>
          </ac:spMkLst>
        </pc:spChg>
        <pc:spChg chg="add mod">
          <ac:chgData name="sathvika pathakoti" userId="43f6f33feca956d2" providerId="LiveId" clId="{415B95D6-BC26-4030-970A-A84B3AD7C49E}" dt="2021-12-08T14:33:27.528" v="3852" actId="207"/>
          <ac:spMkLst>
            <pc:docMk/>
            <pc:sldMk cId="2639453212" sldId="283"/>
            <ac:spMk id="5" creationId="{437DEE93-DD5A-4BFE-9454-B40530E19849}"/>
          </ac:spMkLst>
        </pc:spChg>
        <pc:spChg chg="add mod">
          <ac:chgData name="sathvika pathakoti" userId="43f6f33feca956d2" providerId="LiveId" clId="{415B95D6-BC26-4030-970A-A84B3AD7C49E}" dt="2021-12-05T12:55:41.755" v="3430" actId="1076"/>
          <ac:spMkLst>
            <pc:docMk/>
            <pc:sldMk cId="2639453212" sldId="283"/>
            <ac:spMk id="7" creationId="{2E4ADA4B-4B5E-4D3E-8FE2-174A3FDFBB06}"/>
          </ac:spMkLst>
        </pc:spChg>
        <pc:spChg chg="add mod">
          <ac:chgData name="sathvika pathakoti" userId="43f6f33feca956d2" providerId="LiveId" clId="{415B95D6-BC26-4030-970A-A84B3AD7C49E}" dt="2021-12-05T12:57:13.902" v="3447" actId="207"/>
          <ac:spMkLst>
            <pc:docMk/>
            <pc:sldMk cId="2639453212" sldId="283"/>
            <ac:spMk id="8" creationId="{70113954-C762-4BA2-A421-3BB1A7F25641}"/>
          </ac:spMkLst>
        </pc:spChg>
        <pc:spChg chg="add mod">
          <ac:chgData name="sathvika pathakoti" userId="43f6f33feca956d2" providerId="LiveId" clId="{415B95D6-BC26-4030-970A-A84B3AD7C49E}" dt="2021-12-05T12:57:34.853" v="3465" actId="207"/>
          <ac:spMkLst>
            <pc:docMk/>
            <pc:sldMk cId="2639453212" sldId="283"/>
            <ac:spMk id="9" creationId="{6BE4B9CE-44D5-475E-A969-15380561D002}"/>
          </ac:spMkLst>
        </pc:spChg>
        <pc:spChg chg="add mod">
          <ac:chgData name="sathvika pathakoti" userId="43f6f33feca956d2" providerId="LiveId" clId="{415B95D6-BC26-4030-970A-A84B3AD7C49E}" dt="2021-12-05T13:02:40.388" v="3534" actId="14100"/>
          <ac:spMkLst>
            <pc:docMk/>
            <pc:sldMk cId="2639453212" sldId="283"/>
            <ac:spMk id="10" creationId="{28C74983-ABD4-46A7-83EE-4223C95D5923}"/>
          </ac:spMkLst>
        </pc:spChg>
        <pc:spChg chg="add mod">
          <ac:chgData name="sathvika pathakoti" userId="43f6f33feca956d2" providerId="LiveId" clId="{415B95D6-BC26-4030-970A-A84B3AD7C49E}" dt="2021-12-05T13:01:07.066" v="3512" actId="207"/>
          <ac:spMkLst>
            <pc:docMk/>
            <pc:sldMk cId="2639453212" sldId="283"/>
            <ac:spMk id="11" creationId="{249AD6B3-D20E-4568-9ED6-0ABB2DADE594}"/>
          </ac:spMkLst>
        </pc:spChg>
        <pc:spChg chg="add mod">
          <ac:chgData name="sathvika pathakoti" userId="43f6f33feca956d2" providerId="LiveId" clId="{415B95D6-BC26-4030-970A-A84B3AD7C49E}" dt="2021-12-05T13:01:19.455" v="3527" actId="207"/>
          <ac:spMkLst>
            <pc:docMk/>
            <pc:sldMk cId="2639453212" sldId="283"/>
            <ac:spMk id="12" creationId="{EE945ACB-1F2A-4D54-AFB9-EC9617D352D7}"/>
          </ac:spMkLst>
        </pc:spChg>
        <pc:spChg chg="add mod">
          <ac:chgData name="sathvika pathakoti" userId="43f6f33feca956d2" providerId="LiveId" clId="{415B95D6-BC26-4030-970A-A84B3AD7C49E}" dt="2021-12-07T08:11:15.721" v="3839" actId="207"/>
          <ac:spMkLst>
            <pc:docMk/>
            <pc:sldMk cId="2639453212" sldId="283"/>
            <ac:spMk id="13" creationId="{F2585FBB-BE04-44CE-B200-52B05296A5A5}"/>
          </ac:spMkLst>
        </pc:spChg>
        <pc:spChg chg="add mod">
          <ac:chgData name="sathvika pathakoti" userId="43f6f33feca956d2" providerId="LiveId" clId="{415B95D6-BC26-4030-970A-A84B3AD7C49E}" dt="2021-12-07T08:11:03.717" v="3831" actId="113"/>
          <ac:spMkLst>
            <pc:docMk/>
            <pc:sldMk cId="2639453212" sldId="283"/>
            <ac:spMk id="15" creationId="{3AD95481-54F9-40B0-A575-374F102F8B30}"/>
          </ac:spMkLst>
        </pc:spChg>
        <pc:picChg chg="add mod">
          <ac:chgData name="sathvika pathakoti" userId="43f6f33feca956d2" providerId="LiveId" clId="{415B95D6-BC26-4030-970A-A84B3AD7C49E}" dt="2021-12-05T14:04:20.627" v="3711" actId="1076"/>
          <ac:picMkLst>
            <pc:docMk/>
            <pc:sldMk cId="2639453212" sldId="283"/>
            <ac:picMk id="1026" creationId="{25BA2927-B282-49A5-BBCE-E8D015FEDFF3}"/>
          </ac:picMkLst>
        </pc:picChg>
        <pc:cxnChg chg="add mod">
          <ac:chgData name="sathvika pathakoti" userId="43f6f33feca956d2" providerId="LiveId" clId="{415B95D6-BC26-4030-970A-A84B3AD7C49E}" dt="2021-12-05T13:03:25.285" v="3536" actId="14100"/>
          <ac:cxnSpMkLst>
            <pc:docMk/>
            <pc:sldMk cId="2639453212" sldId="283"/>
            <ac:cxnSpMk id="6" creationId="{37C4AD8A-2AA5-4B85-B920-FE7DE7CA3F33}"/>
          </ac:cxnSpMkLst>
        </pc:cxnChg>
        <pc:cxnChg chg="add">
          <ac:chgData name="sathvika pathakoti" userId="43f6f33feca956d2" providerId="LiveId" clId="{415B95D6-BC26-4030-970A-A84B3AD7C49E}" dt="2021-12-05T13:01:43.179" v="3528" actId="11529"/>
          <ac:cxnSpMkLst>
            <pc:docMk/>
            <pc:sldMk cId="2639453212" sldId="283"/>
            <ac:cxnSpMk id="14" creationId="{59CDC436-872C-4481-A16D-FA7131DA3A9D}"/>
          </ac:cxnSpMkLst>
        </pc:cxnChg>
        <pc:cxnChg chg="add mod">
          <ac:chgData name="sathvika pathakoti" userId="43f6f33feca956d2" providerId="LiveId" clId="{415B95D6-BC26-4030-970A-A84B3AD7C49E}" dt="2021-12-05T13:02:09.839" v="3531" actId="14100"/>
          <ac:cxnSpMkLst>
            <pc:docMk/>
            <pc:sldMk cId="2639453212" sldId="283"/>
            <ac:cxnSpMk id="16" creationId="{C0D9FE66-6206-4F23-BEBF-A3B789607D9B}"/>
          </ac:cxnSpMkLst>
        </pc:cxnChg>
        <pc:cxnChg chg="add">
          <ac:chgData name="sathvika pathakoti" userId="43f6f33feca956d2" providerId="LiveId" clId="{415B95D6-BC26-4030-970A-A84B3AD7C49E}" dt="2021-12-07T08:10:06.501" v="3811" actId="11529"/>
          <ac:cxnSpMkLst>
            <pc:docMk/>
            <pc:sldMk cId="2639453212" sldId="283"/>
            <ac:cxnSpMk id="18" creationId="{AAD1B33B-E0CA-42F0-8BD8-902903DA6526}"/>
          </ac:cxnSpMkLst>
        </pc:cxnChg>
        <pc:cxnChg chg="add mod">
          <ac:chgData name="sathvika pathakoti" userId="43f6f33feca956d2" providerId="LiveId" clId="{415B95D6-BC26-4030-970A-A84B3AD7C49E}" dt="2021-12-08T14:32:57.980" v="3840" actId="1076"/>
          <ac:cxnSpMkLst>
            <pc:docMk/>
            <pc:sldMk cId="2639453212" sldId="283"/>
            <ac:cxnSpMk id="20" creationId="{A509FA90-5675-4ACF-962F-2A6F1D3BAFFD}"/>
          </ac:cxnSpMkLst>
        </pc:cxnChg>
        <pc:cxnChg chg="add mod">
          <ac:chgData name="sathvika pathakoti" userId="43f6f33feca956d2" providerId="LiveId" clId="{415B95D6-BC26-4030-970A-A84B3AD7C49E}" dt="2021-12-05T13:03:50.210" v="3538" actId="14100"/>
          <ac:cxnSpMkLst>
            <pc:docMk/>
            <pc:sldMk cId="2639453212" sldId="283"/>
            <ac:cxnSpMk id="21" creationId="{6130ABC8-068A-4797-9837-32F93FE49B05}"/>
          </ac:cxnSpMkLst>
        </pc:cxnChg>
        <pc:cxnChg chg="add mod">
          <ac:chgData name="sathvika pathakoti" userId="43f6f33feca956d2" providerId="LiveId" clId="{415B95D6-BC26-4030-970A-A84B3AD7C49E}" dt="2021-12-07T08:10:50.889" v="3828" actId="14100"/>
          <ac:cxnSpMkLst>
            <pc:docMk/>
            <pc:sldMk cId="2639453212" sldId="283"/>
            <ac:cxnSpMk id="23" creationId="{0FF14A58-E629-4BEA-9EC7-0994106C9E73}"/>
          </ac:cxnSpMkLst>
        </pc:cxnChg>
        <pc:cxnChg chg="add">
          <ac:chgData name="sathvika pathakoti" userId="43f6f33feca956d2" providerId="LiveId" clId="{415B95D6-BC26-4030-970A-A84B3AD7C49E}" dt="2021-12-05T13:04:06.688" v="3539" actId="11529"/>
          <ac:cxnSpMkLst>
            <pc:docMk/>
            <pc:sldMk cId="2639453212" sldId="283"/>
            <ac:cxnSpMk id="24" creationId="{09C0A6A9-5E85-4961-A99B-40F689F22C77}"/>
          </ac:cxnSpMkLst>
        </pc:cxnChg>
        <pc:cxnChg chg="add">
          <ac:chgData name="sathvika pathakoti" userId="43f6f33feca956d2" providerId="LiveId" clId="{415B95D6-BC26-4030-970A-A84B3AD7C49E}" dt="2021-12-05T13:04:20.582" v="3540" actId="11529"/>
          <ac:cxnSpMkLst>
            <pc:docMk/>
            <pc:sldMk cId="2639453212" sldId="283"/>
            <ac:cxnSpMk id="26" creationId="{46B1BEBB-06AA-46A4-994C-6687BF407247}"/>
          </ac:cxnSpMkLst>
        </pc:cxnChg>
        <pc:cxnChg chg="add">
          <ac:chgData name="sathvika pathakoti" userId="43f6f33feca956d2" providerId="LiveId" clId="{415B95D6-BC26-4030-970A-A84B3AD7C49E}" dt="2021-12-05T13:04:33.048" v="3541" actId="11529"/>
          <ac:cxnSpMkLst>
            <pc:docMk/>
            <pc:sldMk cId="2639453212" sldId="283"/>
            <ac:cxnSpMk id="28" creationId="{97581488-9015-4FC3-B74E-C04F2206D457}"/>
          </ac:cxnSpMkLst>
        </pc:cxnChg>
        <pc:cxnChg chg="add">
          <ac:chgData name="sathvika pathakoti" userId="43f6f33feca956d2" providerId="LiveId" clId="{415B95D6-BC26-4030-970A-A84B3AD7C49E}" dt="2021-12-05T13:04:48.892" v="3542" actId="11529"/>
          <ac:cxnSpMkLst>
            <pc:docMk/>
            <pc:sldMk cId="2639453212" sldId="283"/>
            <ac:cxnSpMk id="30" creationId="{29A73C67-208F-4EA8-A460-EC91EB1EF895}"/>
          </ac:cxnSpMkLst>
        </pc:cxnChg>
      </pc:sldChg>
      <pc:sldChg chg="addSp delSp modSp new mod modClrScheme chgLayout">
        <pc:chgData name="sathvika pathakoti" userId="43f6f33feca956d2" providerId="LiveId" clId="{415B95D6-BC26-4030-970A-A84B3AD7C49E}" dt="2021-12-05T13:49:26.171" v="3588" actId="14100"/>
        <pc:sldMkLst>
          <pc:docMk/>
          <pc:sldMk cId="2958076565" sldId="284"/>
        </pc:sldMkLst>
        <pc:spChg chg="mod ord">
          <ac:chgData name="sathvika pathakoti" userId="43f6f33feca956d2" providerId="LiveId" clId="{415B95D6-BC26-4030-970A-A84B3AD7C49E}" dt="2021-12-05T13:49:26.171" v="3588" actId="14100"/>
          <ac:spMkLst>
            <pc:docMk/>
            <pc:sldMk cId="2958076565" sldId="284"/>
            <ac:spMk id="2" creationId="{19EADE06-942A-4603-AA15-4500862A6DAD}"/>
          </ac:spMkLst>
        </pc:spChg>
        <pc:spChg chg="del mod ord">
          <ac:chgData name="sathvika pathakoti" userId="43f6f33feca956d2" providerId="LiveId" clId="{415B95D6-BC26-4030-970A-A84B3AD7C49E}" dt="2021-12-05T13:46:24.725" v="3573" actId="700"/>
          <ac:spMkLst>
            <pc:docMk/>
            <pc:sldMk cId="2958076565" sldId="284"/>
            <ac:spMk id="3" creationId="{078EBCB9-482E-4A56-A860-D95DBA589F34}"/>
          </ac:spMkLst>
        </pc:spChg>
        <pc:spChg chg="add del mod ord">
          <ac:chgData name="sathvika pathakoti" userId="43f6f33feca956d2" providerId="LiveId" clId="{415B95D6-BC26-4030-970A-A84B3AD7C49E}" dt="2021-12-05T13:46:59.624" v="3574" actId="931"/>
          <ac:spMkLst>
            <pc:docMk/>
            <pc:sldMk cId="2958076565" sldId="284"/>
            <ac:spMk id="4" creationId="{AE842EF1-0276-4326-84A9-8038F0B7B734}"/>
          </ac:spMkLst>
        </pc:spChg>
        <pc:spChg chg="add del mod ord">
          <ac:chgData name="sathvika pathakoti" userId="43f6f33feca956d2" providerId="LiveId" clId="{415B95D6-BC26-4030-970A-A84B3AD7C49E}" dt="2021-12-05T13:48:45.597" v="3580" actId="700"/>
          <ac:spMkLst>
            <pc:docMk/>
            <pc:sldMk cId="2958076565" sldId="284"/>
            <ac:spMk id="5" creationId="{6D159F86-76DB-46B7-9F6C-C271128156AB}"/>
          </ac:spMkLst>
        </pc:spChg>
        <pc:spChg chg="add del mod">
          <ac:chgData name="sathvika pathakoti" userId="43f6f33feca956d2" providerId="LiveId" clId="{415B95D6-BC26-4030-970A-A84B3AD7C49E}" dt="2021-12-05T13:48:04.394" v="3578" actId="22"/>
          <ac:spMkLst>
            <pc:docMk/>
            <pc:sldMk cId="2958076565" sldId="284"/>
            <ac:spMk id="9" creationId="{8E18C717-2BE6-4903-BEC9-1F48BF42E472}"/>
          </ac:spMkLst>
        </pc:spChg>
        <pc:spChg chg="add mod ord">
          <ac:chgData name="sathvika pathakoti" userId="43f6f33feca956d2" providerId="LiveId" clId="{415B95D6-BC26-4030-970A-A84B3AD7C49E}" dt="2021-12-05T13:49:19.746" v="3587" actId="20577"/>
          <ac:spMkLst>
            <pc:docMk/>
            <pc:sldMk cId="2958076565" sldId="284"/>
            <ac:spMk id="12" creationId="{1BFB04A7-6469-46B5-9FB0-4657C2F3BCFE}"/>
          </ac:spMkLst>
        </pc:spChg>
        <pc:picChg chg="add del mod">
          <ac:chgData name="sathvika pathakoti" userId="43f6f33feca956d2" providerId="LiveId" clId="{415B95D6-BC26-4030-970A-A84B3AD7C49E}" dt="2021-12-05T13:47:10.328" v="3577" actId="478"/>
          <ac:picMkLst>
            <pc:docMk/>
            <pc:sldMk cId="2958076565" sldId="284"/>
            <ac:picMk id="7" creationId="{074163A6-3800-4706-8652-D6C7DBE96397}"/>
          </ac:picMkLst>
        </pc:picChg>
        <pc:picChg chg="add mod ord modCrop">
          <ac:chgData name="sathvika pathakoti" userId="43f6f33feca956d2" providerId="LiveId" clId="{415B95D6-BC26-4030-970A-A84B3AD7C49E}" dt="2021-12-05T13:49:00.336" v="3583" actId="14100"/>
          <ac:picMkLst>
            <pc:docMk/>
            <pc:sldMk cId="2958076565" sldId="284"/>
            <ac:picMk id="11" creationId="{D4578246-E98A-4D11-A048-6FCF7DB03EA4}"/>
          </ac:picMkLst>
        </pc:picChg>
      </pc:sldChg>
      <pc:sldChg chg="addSp delSp modSp new mod modClrScheme chgLayout">
        <pc:chgData name="sathvika pathakoti" userId="43f6f33feca956d2" providerId="LiveId" clId="{415B95D6-BC26-4030-970A-A84B3AD7C49E}" dt="2021-12-08T14:41:40.080" v="3868" actId="20577"/>
        <pc:sldMkLst>
          <pc:docMk/>
          <pc:sldMk cId="532309601" sldId="285"/>
        </pc:sldMkLst>
        <pc:spChg chg="del mod ord">
          <ac:chgData name="sathvika pathakoti" userId="43f6f33feca956d2" providerId="LiveId" clId="{415B95D6-BC26-4030-970A-A84B3AD7C49E}" dt="2021-12-08T14:35:56.789" v="3854" actId="700"/>
          <ac:spMkLst>
            <pc:docMk/>
            <pc:sldMk cId="532309601" sldId="285"/>
            <ac:spMk id="2" creationId="{E9A518C9-19BF-4F65-AC93-E3DA3A185D2B}"/>
          </ac:spMkLst>
        </pc:spChg>
        <pc:spChg chg="del mod ord">
          <ac:chgData name="sathvika pathakoti" userId="43f6f33feca956d2" providerId="LiveId" clId="{415B95D6-BC26-4030-970A-A84B3AD7C49E}" dt="2021-12-08T14:35:56.789" v="3854" actId="700"/>
          <ac:spMkLst>
            <pc:docMk/>
            <pc:sldMk cId="532309601" sldId="285"/>
            <ac:spMk id="3" creationId="{1E76A718-0B73-4942-8BF9-F5BF93241CBA}"/>
          </ac:spMkLst>
        </pc:spChg>
        <pc:spChg chg="add mod ord">
          <ac:chgData name="sathvika pathakoti" userId="43f6f33feca956d2" providerId="LiveId" clId="{415B95D6-BC26-4030-970A-A84B3AD7C49E}" dt="2021-12-08T14:41:36.955" v="3867" actId="255"/>
          <ac:spMkLst>
            <pc:docMk/>
            <pc:sldMk cId="532309601" sldId="285"/>
            <ac:spMk id="4" creationId="{B7624ED4-DE24-42EB-BBDF-A0D7199DC257}"/>
          </ac:spMkLst>
        </pc:spChg>
        <pc:spChg chg="add del mod ord">
          <ac:chgData name="sathvika pathakoti" userId="43f6f33feca956d2" providerId="LiveId" clId="{415B95D6-BC26-4030-970A-A84B3AD7C49E}" dt="2021-12-08T14:40:08.730" v="3855" actId="931"/>
          <ac:spMkLst>
            <pc:docMk/>
            <pc:sldMk cId="532309601" sldId="285"/>
            <ac:spMk id="5" creationId="{39515193-29BF-4D06-8428-92CB5879652A}"/>
          </ac:spMkLst>
        </pc:spChg>
        <pc:spChg chg="add mod ord">
          <ac:chgData name="sathvika pathakoti" userId="43f6f33feca956d2" providerId="LiveId" clId="{415B95D6-BC26-4030-970A-A84B3AD7C49E}" dt="2021-12-08T14:41:40.080" v="3868" actId="20577"/>
          <ac:spMkLst>
            <pc:docMk/>
            <pc:sldMk cId="532309601" sldId="285"/>
            <ac:spMk id="6" creationId="{440B13C3-575C-4E35-B6EA-61860DDFBEB3}"/>
          </ac:spMkLst>
        </pc:spChg>
        <pc:picChg chg="add mod">
          <ac:chgData name="sathvika pathakoti" userId="43f6f33feca956d2" providerId="LiveId" clId="{415B95D6-BC26-4030-970A-A84B3AD7C49E}" dt="2021-12-08T14:40:24.828" v="3858" actId="14100"/>
          <ac:picMkLst>
            <pc:docMk/>
            <pc:sldMk cId="532309601" sldId="285"/>
            <ac:picMk id="8" creationId="{B4D98E40-F040-4DEF-B183-23893415C213}"/>
          </ac:picMkLst>
        </pc:picChg>
      </pc:sldChg>
      <pc:sldChg chg="addSp delSp modSp new mod modClrScheme chgLayout">
        <pc:chgData name="sathvika pathakoti" userId="43f6f33feca956d2" providerId="LiveId" clId="{415B95D6-BC26-4030-970A-A84B3AD7C49E}" dt="2021-12-08T14:44:42.122" v="3890" actId="14100"/>
        <pc:sldMkLst>
          <pc:docMk/>
          <pc:sldMk cId="3032914959" sldId="286"/>
        </pc:sldMkLst>
        <pc:spChg chg="del mod ord">
          <ac:chgData name="sathvika pathakoti" userId="43f6f33feca956d2" providerId="LiveId" clId="{415B95D6-BC26-4030-970A-A84B3AD7C49E}" dt="2021-12-08T14:42:56.005" v="3870" actId="700"/>
          <ac:spMkLst>
            <pc:docMk/>
            <pc:sldMk cId="3032914959" sldId="286"/>
            <ac:spMk id="2" creationId="{011CA7AC-9B55-4110-ABA1-F2A933B989BD}"/>
          </ac:spMkLst>
        </pc:spChg>
        <pc:spChg chg="del mod ord">
          <ac:chgData name="sathvika pathakoti" userId="43f6f33feca956d2" providerId="LiveId" clId="{415B95D6-BC26-4030-970A-A84B3AD7C49E}" dt="2021-12-08T14:42:56.005" v="3870" actId="700"/>
          <ac:spMkLst>
            <pc:docMk/>
            <pc:sldMk cId="3032914959" sldId="286"/>
            <ac:spMk id="3" creationId="{B8E24F1A-0391-4BD0-A954-DFC4E9D28249}"/>
          </ac:spMkLst>
        </pc:spChg>
        <pc:spChg chg="del">
          <ac:chgData name="sathvika pathakoti" userId="43f6f33feca956d2" providerId="LiveId" clId="{415B95D6-BC26-4030-970A-A84B3AD7C49E}" dt="2021-12-08T14:42:56.005" v="3870" actId="700"/>
          <ac:spMkLst>
            <pc:docMk/>
            <pc:sldMk cId="3032914959" sldId="286"/>
            <ac:spMk id="4" creationId="{CCD27B76-EB6A-41A6-8165-061424ED8121}"/>
          </ac:spMkLst>
        </pc:spChg>
        <pc:spChg chg="add mod ord">
          <ac:chgData name="sathvika pathakoti" userId="43f6f33feca956d2" providerId="LiveId" clId="{415B95D6-BC26-4030-970A-A84B3AD7C49E}" dt="2021-12-08T14:44:29.027" v="3887" actId="20577"/>
          <ac:spMkLst>
            <pc:docMk/>
            <pc:sldMk cId="3032914959" sldId="286"/>
            <ac:spMk id="5" creationId="{EE8D03C9-2418-4537-B447-C2633ECA60BD}"/>
          </ac:spMkLst>
        </pc:spChg>
        <pc:spChg chg="add del mod ord">
          <ac:chgData name="sathvika pathakoti" userId="43f6f33feca956d2" providerId="LiveId" clId="{415B95D6-BC26-4030-970A-A84B3AD7C49E}" dt="2021-12-08T14:43:04.309" v="3871" actId="931"/>
          <ac:spMkLst>
            <pc:docMk/>
            <pc:sldMk cId="3032914959" sldId="286"/>
            <ac:spMk id="6" creationId="{FF074154-C5D4-48D4-8F98-B99773F75676}"/>
          </ac:spMkLst>
        </pc:spChg>
        <pc:spChg chg="add del mod">
          <ac:chgData name="sathvika pathakoti" userId="43f6f33feca956d2" providerId="LiveId" clId="{415B95D6-BC26-4030-970A-A84B3AD7C49E}" dt="2021-12-08T14:43:15.612" v="3873" actId="931"/>
          <ac:spMkLst>
            <pc:docMk/>
            <pc:sldMk cId="3032914959" sldId="286"/>
            <ac:spMk id="10" creationId="{C4718A41-2FEE-47BB-AE66-0453AB00C5A9}"/>
          </ac:spMkLst>
        </pc:spChg>
        <pc:picChg chg="add del mod">
          <ac:chgData name="sathvika pathakoti" userId="43f6f33feca956d2" providerId="LiveId" clId="{415B95D6-BC26-4030-970A-A84B3AD7C49E}" dt="2021-12-08T14:43:09.639" v="3872" actId="478"/>
          <ac:picMkLst>
            <pc:docMk/>
            <pc:sldMk cId="3032914959" sldId="286"/>
            <ac:picMk id="8" creationId="{276FC699-D1A6-4C66-82CB-CD62AAAC4949}"/>
          </ac:picMkLst>
        </pc:picChg>
        <pc:picChg chg="add mod">
          <ac:chgData name="sathvika pathakoti" userId="43f6f33feca956d2" providerId="LiveId" clId="{415B95D6-BC26-4030-970A-A84B3AD7C49E}" dt="2021-12-08T14:44:42.122" v="3890" actId="14100"/>
          <ac:picMkLst>
            <pc:docMk/>
            <pc:sldMk cId="3032914959" sldId="286"/>
            <ac:picMk id="12" creationId="{13308276-F822-4784-BFE8-9B93A5C6E20F}"/>
          </ac:picMkLst>
        </pc:picChg>
      </pc:sldChg>
      <pc:sldChg chg="addSp delSp modSp new mod">
        <pc:chgData name="sathvika pathakoti" userId="43f6f33feca956d2" providerId="LiveId" clId="{415B95D6-BC26-4030-970A-A84B3AD7C49E}" dt="2021-12-08T14:45:25.827" v="3910" actId="20577"/>
        <pc:sldMkLst>
          <pc:docMk/>
          <pc:sldMk cId="195242043" sldId="287"/>
        </pc:sldMkLst>
        <pc:spChg chg="mod">
          <ac:chgData name="sathvika pathakoti" userId="43f6f33feca956d2" providerId="LiveId" clId="{415B95D6-BC26-4030-970A-A84B3AD7C49E}" dt="2021-12-08T14:45:25.827" v="3910" actId="20577"/>
          <ac:spMkLst>
            <pc:docMk/>
            <pc:sldMk cId="195242043" sldId="287"/>
            <ac:spMk id="2" creationId="{8516C511-720E-4DA0-98D3-98678E78C888}"/>
          </ac:spMkLst>
        </pc:spChg>
        <pc:spChg chg="del">
          <ac:chgData name="sathvika pathakoti" userId="43f6f33feca956d2" providerId="LiveId" clId="{415B95D6-BC26-4030-970A-A84B3AD7C49E}" dt="2021-12-08T14:44:57.190" v="3892" actId="931"/>
          <ac:spMkLst>
            <pc:docMk/>
            <pc:sldMk cId="195242043" sldId="287"/>
            <ac:spMk id="3" creationId="{567FE2F6-2524-4268-94F6-291D29EC23CE}"/>
          </ac:spMkLst>
        </pc:spChg>
        <pc:picChg chg="add mod">
          <ac:chgData name="sathvika pathakoti" userId="43f6f33feca956d2" providerId="LiveId" clId="{415B95D6-BC26-4030-970A-A84B3AD7C49E}" dt="2021-12-08T14:45:17.291" v="3896" actId="14100"/>
          <ac:picMkLst>
            <pc:docMk/>
            <pc:sldMk cId="195242043" sldId="287"/>
            <ac:picMk id="5" creationId="{A2C70042-C6B7-41F6-8C18-5F089563DC0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5:49:22.778"/>
    </inkml:context>
    <inkml:brush xml:id="br0">
      <inkml:brushProperty name="width" value="0.05" units="cm"/>
      <inkml:brushProperty name="height" value="0.05" units="cm"/>
      <inkml:brushProperty name="color" value="#004070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5:49:27.142"/>
    </inkml:context>
    <inkml:brush xml:id="br0">
      <inkml:brushProperty name="width" value="0.05" units="cm"/>
      <inkml:brushProperty name="height" value="0.05" units="cm"/>
      <inkml:brushProperty name="color" value="#00407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5:49:31.502"/>
    </inkml:context>
    <inkml:brush xml:id="br0">
      <inkml:brushProperty name="width" value="0.05" units="cm"/>
      <inkml:brushProperty name="height" value="0.05" units="cm"/>
      <inkml:brushProperty name="color" value="#004070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5:49:32.436"/>
    </inkml:context>
    <inkml:brush xml:id="br0">
      <inkml:brushProperty name="width" value="0.05" units="cm"/>
      <inkml:brushProperty name="height" value="0.05" units="cm"/>
      <inkml:brushProperty name="color" value="#004070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8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8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A9D5-B9E6-4795-9260-E71D2FBE5C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F19130-8EE4-451C-B82B-028AE23A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one.com/" TargetMode="External"/><Relationship Id="rId2" Type="http://schemas.openxmlformats.org/officeDocument/2006/relationships/hyperlink" Target="https://www.researchgate.net/publication/333098279_Bug_Bounty_Programs_for_Cybersecurity_Practices_Issues_and_Recommendationsbug%20bounty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hackeron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39AC-5558-4B8F-8918-07B700D75DFB}"/>
              </a:ext>
            </a:extLst>
          </p:cNvPr>
          <p:cNvSpPr txBox="1">
            <a:spLocks/>
          </p:cNvSpPr>
          <p:nvPr/>
        </p:nvSpPr>
        <p:spPr>
          <a:xfrm>
            <a:off x="1762742" y="692696"/>
            <a:ext cx="5618515" cy="17571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latin typeface="Bahnschrift Condensed" panose="020B0502040204020203" pitchFamily="34" charset="0"/>
              </a:rPr>
              <a:t>            </a:t>
            </a:r>
            <a:r>
              <a:rPr lang="en-IN" sz="4400" dirty="0">
                <a:latin typeface="Bahnschrift Condensed" panose="020B0502040204020203" pitchFamily="34" charset="0"/>
              </a:rPr>
              <a:t>Mini Project 1</a:t>
            </a:r>
            <a:br>
              <a:rPr lang="en-IN" sz="5400" dirty="0">
                <a:latin typeface="Bahnschrift Condensed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05BC-BE55-4F83-877C-E345AC8A0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5955"/>
              </p:ext>
            </p:extLst>
          </p:nvPr>
        </p:nvGraphicFramePr>
        <p:xfrm>
          <a:off x="2627784" y="4941168"/>
          <a:ext cx="41044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55819793"/>
                    </a:ext>
                  </a:extLst>
                </a:gridCol>
                <a:gridCol w="1196019">
                  <a:extLst>
                    <a:ext uri="{9D8B030D-6E8A-4147-A177-3AD203B41FA5}">
                      <a16:colId xmlns:a16="http://schemas.microsoft.com/office/drawing/2014/main" val="339603820"/>
                    </a:ext>
                  </a:extLst>
                </a:gridCol>
                <a:gridCol w="1324261">
                  <a:extLst>
                    <a:ext uri="{9D8B030D-6E8A-4147-A177-3AD203B41FA5}">
                      <a16:colId xmlns:a16="http://schemas.microsoft.com/office/drawing/2014/main" val="710249933"/>
                    </a:ext>
                  </a:extLst>
                </a:gridCol>
              </a:tblGrid>
              <a:tr h="18169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Name of the </a:t>
                      </a:r>
                      <a:r>
                        <a:rPr lang="en-IN" sz="1200" dirty="0" err="1">
                          <a:effectLst/>
                        </a:rPr>
                        <a:t>Sudent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Roll No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Batch No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927122"/>
                  </a:ext>
                </a:extLst>
              </a:tr>
              <a:tr h="145087"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effectLst/>
                        </a:rPr>
                        <a:t>     P.Kiran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19H51A05P6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B94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989399"/>
                  </a:ext>
                </a:extLst>
              </a:tr>
              <a:tr h="145087"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effectLst/>
                        </a:rPr>
                        <a:t>     P.Sathvika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19H51A05P5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60857"/>
                  </a:ext>
                </a:extLst>
              </a:tr>
              <a:tr h="145087"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effectLst/>
                        </a:rPr>
                        <a:t>     </a:t>
                      </a:r>
                      <a:r>
                        <a:rPr lang="en-IN" sz="1200" dirty="0" err="1">
                          <a:effectLst/>
                        </a:rPr>
                        <a:t>S.Rahul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19H51A05L9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91517"/>
                  </a:ext>
                </a:extLst>
              </a:tr>
              <a:tr h="14734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Name of the Guide</a:t>
                      </a:r>
                    </a:p>
                    <a:p>
                      <a:pPr algn="ctr"/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Mrs.B.Sowjanya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981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10CC13-BBE5-4A9F-B236-C20B286702D5}"/>
              </a:ext>
            </a:extLst>
          </p:cNvPr>
          <p:cNvSpPr txBox="1"/>
          <p:nvPr/>
        </p:nvSpPr>
        <p:spPr>
          <a:xfrm>
            <a:off x="1979712" y="2348880"/>
            <a:ext cx="5618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UNICODE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35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493F-C81B-4406-BBBE-19CCEFAC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2028-FB56-48E3-B014-EC4B3A57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moto to select this project is most of the  students are doing there projects but they are not aware of the vulnerabilities of it. </a:t>
            </a:r>
          </a:p>
        </p:txBody>
      </p:sp>
    </p:spTree>
    <p:extLst>
      <p:ext uri="{BB962C8B-B14F-4D97-AF65-F5344CB8AC3E}">
        <p14:creationId xmlns:p14="http://schemas.microsoft.com/office/powerpoint/2010/main" val="25767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7F07-EFC3-40D9-A8B5-F2CFEC4E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D59F-AC48-487B-BB5B-808F94D4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  <a:p>
            <a:r>
              <a:rPr lang="en-US" dirty="0"/>
              <a:t>It is helpful for the students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67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4EFF-81EA-40EC-9256-41CDAA06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1F0D-20DE-47EC-9792-4ADE55F5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a web application called “Unicode” which is useful for students to post their website and web application details, so that developers will fix their bugs.</a:t>
            </a:r>
            <a:endParaRPr lang="en-IN" dirty="0"/>
          </a:p>
        </p:txBody>
      </p:sp>
      <p:pic>
        <p:nvPicPr>
          <p:cNvPr id="5122" name="Picture 2" descr="Image result for solution">
            <a:extLst>
              <a:ext uri="{FF2B5EF4-FFF2-40B4-BE49-F238E27FC236}">
                <a16:creationId xmlns:a16="http://schemas.microsoft.com/office/drawing/2014/main" id="{B2DE6E10-9C82-4DC7-B9BB-D31BA441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521"/>
            <a:ext cx="2520876" cy="16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6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24ED4-DE24-42EB-BBDF-A0D7199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D98E40-F040-4DEF-B183-23893415C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8" y="798973"/>
            <a:ext cx="4957762" cy="46547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0B13C3-575C-4E35-B6EA-61860DDF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30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D03C9-2418-4537-B447-C2633ECA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308276-F822-4784-BFE8-9B93A5C6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2" y="2016124"/>
            <a:ext cx="6571342" cy="3861147"/>
          </a:xfrm>
        </p:spPr>
      </p:pic>
    </p:spTree>
    <p:extLst>
      <p:ext uri="{BB962C8B-B14F-4D97-AF65-F5344CB8AC3E}">
        <p14:creationId xmlns:p14="http://schemas.microsoft.com/office/powerpoint/2010/main" val="303291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C511-720E-4DA0-98D3-98678E78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70042-C6B7-41F6-8C18-5F089563D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1" y="2204864"/>
            <a:ext cx="6571343" cy="3744416"/>
          </a:xfrm>
        </p:spPr>
      </p:pic>
    </p:spTree>
    <p:extLst>
      <p:ext uri="{BB962C8B-B14F-4D97-AF65-F5344CB8AC3E}">
        <p14:creationId xmlns:p14="http://schemas.microsoft.com/office/powerpoint/2010/main" val="19524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88840"/>
            <a:ext cx="6571343" cy="345061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REACT JS  </a:t>
            </a:r>
          </a:p>
          <a:p>
            <a:r>
              <a:rPr lang="en-US" dirty="0"/>
              <a:t>EXPRESS JS</a:t>
            </a:r>
          </a:p>
          <a:p>
            <a:r>
              <a:rPr lang="en-US" dirty="0"/>
              <a:t>MONGO DATABASE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38A9-F2BC-4085-BF8F-EB08A523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7C66-3F6F-4ED6-BFB9-76C89F1F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this project is developed only within the scope of college community, it will enable students to resolve     their bugs and also to gain knowledge.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Animated Future Scope">
            <a:extLst>
              <a:ext uri="{FF2B5EF4-FFF2-40B4-BE49-F238E27FC236}">
                <a16:creationId xmlns:a16="http://schemas.microsoft.com/office/drawing/2014/main" id="{6E0808FA-E756-45B0-86A7-2077B41A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3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168D-30EC-4535-948A-1D7EFFC5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2702-5923-47A2-A4E4-1982CEFC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helps developers to secure their applications and it will also help students in fixing their bugs learning from it.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52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1255-B467-4711-9B4A-C3E76A66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84CBE60-8765-4D1A-99A2-DFCC6DDF5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93" y="2016125"/>
            <a:ext cx="603834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0665-0CCC-4CCF-AF9B-51D55737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1268760"/>
            <a:ext cx="6571343" cy="1049235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46F8-50C5-4A91-A10E-AAAAABE0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44" y="1988840"/>
            <a:ext cx="6571343" cy="4077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Proposed solutions</a:t>
            </a:r>
          </a:p>
          <a:p>
            <a:r>
              <a:rPr lang="en-IN" dirty="0"/>
              <a:t>Software requirements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2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are trying to build a platform for the college students where they can allow pen testers to test and report the vulnerabilities present in their applications.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will help both students and testers to gain the knowledge.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9AD33BE-FEE4-40EB-83F0-417664C8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85" y="4293096"/>
            <a:ext cx="2448272" cy="18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application that helps students to solve their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4251A-4F4B-44CC-8910-5C26ED376FB9}"/>
              </a:ext>
            </a:extLst>
          </p:cNvPr>
          <p:cNvSpPr txBox="1"/>
          <p:nvPr/>
        </p:nvSpPr>
        <p:spPr>
          <a:xfrm>
            <a:off x="2555776" y="229184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Design an application that helps students to solve their bugs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C1B9C2-E7EA-42FC-8032-F20E57C7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05" y="0"/>
            <a:ext cx="9164285" cy="6053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9ED033-2F11-475E-801E-AA92044FF03B}"/>
              </a:ext>
            </a:extLst>
          </p:cNvPr>
          <p:cNvSpPr txBox="1"/>
          <p:nvPr/>
        </p:nvSpPr>
        <p:spPr>
          <a:xfrm>
            <a:off x="1443491" y="4352165"/>
            <a:ext cx="615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Design an application that helps students to solve their bugs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95681-825C-4A9C-B2B9-C9963A202C2A}"/>
              </a:ext>
            </a:extLst>
          </p:cNvPr>
          <p:cNvSpPr txBox="1"/>
          <p:nvPr/>
        </p:nvSpPr>
        <p:spPr>
          <a:xfrm>
            <a:off x="3762997" y="332656"/>
            <a:ext cx="2969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Problem Statement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7EC691-EA5C-4F94-BDEB-156C4892EDCF}"/>
                  </a:ext>
                </a:extLst>
              </p14:cNvPr>
              <p14:cNvContentPartPr/>
              <p14:nvPr/>
            </p14:nvContentPartPr>
            <p14:xfrm>
              <a:off x="6008422" y="214595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7EC691-EA5C-4F94-BDEB-156C4892ED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9782" y="21369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45B614-AEDD-4BBD-9A24-C9D282BB7883}"/>
                  </a:ext>
                </a:extLst>
              </p14:cNvPr>
              <p14:cNvContentPartPr/>
              <p14:nvPr/>
            </p14:nvContentPartPr>
            <p14:xfrm>
              <a:off x="6773782" y="227627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45B614-AEDD-4BBD-9A24-C9D282BB7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5142" y="22676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30BFA5-037E-4B1C-833E-7506DBFD4649}"/>
                  </a:ext>
                </a:extLst>
              </p14:cNvPr>
              <p14:cNvContentPartPr/>
              <p14:nvPr/>
            </p14:nvContentPartPr>
            <p14:xfrm>
              <a:off x="5681902" y="207107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30BFA5-037E-4B1C-833E-7506DBFD4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3262" y="20620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8897244-9CC2-447E-A8B6-659E05428972}"/>
                  </a:ext>
                </a:extLst>
              </p14:cNvPr>
              <p14:cNvContentPartPr/>
              <p14:nvPr/>
            </p14:nvContentPartPr>
            <p14:xfrm>
              <a:off x="7520062" y="278027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8897244-9CC2-447E-A8B6-659E054289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1422" y="27712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0AC2-AF64-40FE-AAE4-BD8E27B8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4A79-9966-4A8F-95CE-B8B6AA1E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Unicode is a web application that is used to discover and  resolve bugs  before the general people are aware of it.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9822111-093A-4808-BFD1-F80BF62A6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138586" cy="138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2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https://www.researchgate.net/publication/333098279_Bug_Bounty_Programs_for_Cybersecurity_Practices_Issues_and_Recommendationsbug bounty.pptx</a:t>
            </a:r>
            <a:endParaRPr lang="en-US" dirty="0"/>
          </a:p>
          <a:p>
            <a:r>
              <a:rPr lang="en-US" dirty="0">
                <a:hlinkClick r:id="rId3"/>
              </a:rPr>
              <a:t>https://www.hackerone.com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3308-FC33-44EE-9C51-D90C257D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F4F5-B42F-419F-8261-651BE65B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HACKER 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600" b="0" i="0" dirty="0">
                <a:effectLst/>
                <a:latin typeface="+mj-lt"/>
              </a:rPr>
              <a:t>HackerOne was started by hackers and security leaders who are driven by a passion to make the internet safer. Our platform is the industry standard for hacker-powered security. We partner with the global hacker community to surface the most relevant security issues of our customers before they can be exploited by criminals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Poppins" panose="020B0502040204020203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Poppins" panose="020B0502040204020203" pitchFamily="2" charset="0"/>
              </a:rPr>
              <a:t>Link : </a:t>
            </a:r>
            <a:r>
              <a:rPr lang="en-US" sz="1600" dirty="0">
                <a:latin typeface="Poppins" panose="020B0502040204020203" pitchFamily="2" charset="0"/>
                <a:hlinkClick r:id="rId2"/>
              </a:rPr>
              <a:t>https://www.hackerone.com</a:t>
            </a:r>
            <a:endParaRPr lang="en-US" sz="1600" dirty="0">
              <a:latin typeface="Poppins" panose="020B0502040204020203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</p:txBody>
      </p:sp>
      <p:pic>
        <p:nvPicPr>
          <p:cNvPr id="4100" name="Picture 4" descr="Image result for hackerone bug bounty platform">
            <a:extLst>
              <a:ext uri="{FF2B5EF4-FFF2-40B4-BE49-F238E27FC236}">
                <a16:creationId xmlns:a16="http://schemas.microsoft.com/office/drawing/2014/main" id="{1FF7DFF7-73E8-4708-BDC1-AA965858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61048"/>
            <a:ext cx="25922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8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5485-98B1-4E29-975C-966CE119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1D5-4C42-43DA-B1D3-6FA09F4F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853755"/>
            <a:ext cx="8820472" cy="4239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6516B-ECD5-4628-A92A-86E2F5DA4A8E}"/>
              </a:ext>
            </a:extLst>
          </p:cNvPr>
          <p:cNvSpPr/>
          <p:nvPr/>
        </p:nvSpPr>
        <p:spPr>
          <a:xfrm>
            <a:off x="467544" y="3717032"/>
            <a:ext cx="158417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C4AD8A-2AA5-4B85-B920-FE7DE7CA3F33}"/>
              </a:ext>
            </a:extLst>
          </p:cNvPr>
          <p:cNvCxnSpPr>
            <a:cxnSpLocks/>
          </p:cNvCxnSpPr>
          <p:nvPr/>
        </p:nvCxnSpPr>
        <p:spPr>
          <a:xfrm>
            <a:off x="2705811" y="2630597"/>
            <a:ext cx="0" cy="324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4ADA4B-4B5E-4D3E-8FE2-174A3FDFBB06}"/>
              </a:ext>
            </a:extLst>
          </p:cNvPr>
          <p:cNvSpPr/>
          <p:nvPr/>
        </p:nvSpPr>
        <p:spPr>
          <a:xfrm>
            <a:off x="3059832" y="2378569"/>
            <a:ext cx="1584175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 design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113954-C762-4BA2-A421-3BB1A7F25641}"/>
              </a:ext>
            </a:extLst>
          </p:cNvPr>
          <p:cNvSpPr/>
          <p:nvPr/>
        </p:nvSpPr>
        <p:spPr>
          <a:xfrm>
            <a:off x="5177131" y="2378569"/>
            <a:ext cx="1296143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4B9CE-44D5-475E-A969-15380561D002}"/>
              </a:ext>
            </a:extLst>
          </p:cNvPr>
          <p:cNvSpPr/>
          <p:nvPr/>
        </p:nvSpPr>
        <p:spPr>
          <a:xfrm>
            <a:off x="7236294" y="2378569"/>
            <a:ext cx="1656185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74983-ABD4-46A7-83EE-4223C95D5923}"/>
              </a:ext>
            </a:extLst>
          </p:cNvPr>
          <p:cNvSpPr/>
          <p:nvPr/>
        </p:nvSpPr>
        <p:spPr>
          <a:xfrm>
            <a:off x="3059832" y="5573144"/>
            <a:ext cx="1589830" cy="46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AD6B3-D20E-4568-9ED6-0ABB2DADE594}"/>
              </a:ext>
            </a:extLst>
          </p:cNvPr>
          <p:cNvSpPr/>
          <p:nvPr/>
        </p:nvSpPr>
        <p:spPr>
          <a:xfrm>
            <a:off x="5177131" y="5573144"/>
            <a:ext cx="1296143" cy="46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45ACB-1F2A-4D54-AFB9-EC9617D352D7}"/>
              </a:ext>
            </a:extLst>
          </p:cNvPr>
          <p:cNvSpPr/>
          <p:nvPr/>
        </p:nvSpPr>
        <p:spPr>
          <a:xfrm>
            <a:off x="7236294" y="5589240"/>
            <a:ext cx="1656185" cy="484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DC436-872C-4481-A16D-FA7131DA3A9D}"/>
              </a:ext>
            </a:extLst>
          </p:cNvPr>
          <p:cNvCxnSpPr>
            <a:stCxn id="4" idx="3"/>
          </p:cNvCxnSpPr>
          <p:nvPr/>
        </p:nvCxnSpPr>
        <p:spPr>
          <a:xfrm>
            <a:off x="2051720" y="396906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D9FE66-6206-4F23-BEBF-A3B789607D9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99792" y="26305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30ABC8-068A-4797-9837-32F93FE49B0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699792" y="5805264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C0A6A9-5E85-4961-A99B-40F689F22C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644007" y="2630597"/>
            <a:ext cx="53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B1BEBB-06AA-46A4-994C-6687BF407247}"/>
              </a:ext>
            </a:extLst>
          </p:cNvPr>
          <p:cNvCxnSpPr>
            <a:endCxn id="9" idx="1"/>
          </p:cNvCxnSpPr>
          <p:nvPr/>
        </p:nvCxnSpPr>
        <p:spPr>
          <a:xfrm>
            <a:off x="6473274" y="2630597"/>
            <a:ext cx="76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581488-9015-4FC3-B74E-C04F2206D457}"/>
              </a:ext>
            </a:extLst>
          </p:cNvPr>
          <p:cNvCxnSpPr>
            <a:endCxn id="11" idx="1"/>
          </p:cNvCxnSpPr>
          <p:nvPr/>
        </p:nvCxnSpPr>
        <p:spPr>
          <a:xfrm>
            <a:off x="4644007" y="5805264"/>
            <a:ext cx="53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A73C67-208F-4EA8-A460-EC91EB1EF895}"/>
              </a:ext>
            </a:extLst>
          </p:cNvPr>
          <p:cNvCxnSpPr/>
          <p:nvPr/>
        </p:nvCxnSpPr>
        <p:spPr>
          <a:xfrm>
            <a:off x="6473274" y="5805264"/>
            <a:ext cx="76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alysis Logo">
            <a:extLst>
              <a:ext uri="{FF2B5EF4-FFF2-40B4-BE49-F238E27FC236}">
                <a16:creationId xmlns:a16="http://schemas.microsoft.com/office/drawing/2014/main" id="{25BA2927-B282-49A5-BBCE-E8D015FE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61" y="79915"/>
            <a:ext cx="2664296" cy="16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7DEE93-DD5A-4BFE-9454-B40530E19849}"/>
              </a:ext>
            </a:extLst>
          </p:cNvPr>
          <p:cNvSpPr/>
          <p:nvPr/>
        </p:nvSpPr>
        <p:spPr>
          <a:xfrm>
            <a:off x="3131858" y="3763644"/>
            <a:ext cx="1512149" cy="46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datasheet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85FBB-BE04-44CE-B200-52B05296A5A5}"/>
              </a:ext>
            </a:extLst>
          </p:cNvPr>
          <p:cNvSpPr/>
          <p:nvPr/>
        </p:nvSpPr>
        <p:spPr>
          <a:xfrm>
            <a:off x="5177131" y="3763644"/>
            <a:ext cx="1296143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D95481-54F9-40B0-A575-374F102F8B30}"/>
              </a:ext>
            </a:extLst>
          </p:cNvPr>
          <p:cNvSpPr/>
          <p:nvPr/>
        </p:nvSpPr>
        <p:spPr>
          <a:xfrm>
            <a:off x="7308304" y="3763644"/>
            <a:ext cx="1656185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D1B33B-E0CA-42F0-8BD8-902903DA6526}"/>
              </a:ext>
            </a:extLst>
          </p:cNvPr>
          <p:cNvCxnSpPr/>
          <p:nvPr/>
        </p:nvCxnSpPr>
        <p:spPr>
          <a:xfrm>
            <a:off x="2699792" y="396906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09FA90-5675-4ACF-962F-2A6F1D3BAFFD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4644007" y="3995764"/>
            <a:ext cx="533124" cy="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14A58-E629-4BEA-9EC7-0994106C9E7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473274" y="4015672"/>
            <a:ext cx="83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5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DE06-942A-4603-AA15-4500862A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8181"/>
          </a:xfrm>
        </p:spPr>
        <p:txBody>
          <a:bodyPr>
            <a:normAutofit/>
          </a:bodyPr>
          <a:lstStyle/>
          <a:p>
            <a:r>
              <a:rPr lang="en-US" sz="3600" dirty="0"/>
              <a:t>Activity diagram</a:t>
            </a:r>
            <a:endParaRPr lang="en-IN" sz="36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4578246-E98A-4D11-A048-6FCF7DB03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142980" y="476672"/>
            <a:ext cx="3317452" cy="4981153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FB04A7-6469-46B5-9FB0-4657C2F3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9580765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813</TotalTime>
  <Words>422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 Condensed</vt:lpstr>
      <vt:lpstr>Gill Sans MT</vt:lpstr>
      <vt:lpstr>Poppins</vt:lpstr>
      <vt:lpstr>Times New Roman</vt:lpstr>
      <vt:lpstr>Wingdings</vt:lpstr>
      <vt:lpstr>Gallery</vt:lpstr>
      <vt:lpstr>PowerPoint Presentation</vt:lpstr>
      <vt:lpstr>TABLE OF CONTENTS</vt:lpstr>
      <vt:lpstr>Abstract </vt:lpstr>
      <vt:lpstr>Problem Statement </vt:lpstr>
      <vt:lpstr>INTRODUCTION</vt:lpstr>
      <vt:lpstr>LITERATURE REVIEW</vt:lpstr>
      <vt:lpstr>EXISTING SOLUTIONS</vt:lpstr>
      <vt:lpstr>ANALYSIS</vt:lpstr>
      <vt:lpstr>Activity diagram</vt:lpstr>
      <vt:lpstr>MOTIVATION</vt:lpstr>
      <vt:lpstr>OBJECTIVES</vt:lpstr>
      <vt:lpstr>PROPOSED SOLUTIONS</vt:lpstr>
      <vt:lpstr>UNICODE</vt:lpstr>
      <vt:lpstr>IMPLEMENTATION</vt:lpstr>
      <vt:lpstr>IMPLEMENTATION</vt:lpstr>
      <vt:lpstr>Software REQURIMENTS</vt:lpstr>
      <vt:lpstr>FUTURE SCOPE</vt:lpstr>
      <vt:lpstr>CONCLUSION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Resume Builder</dc:title>
  <dc:creator>home</dc:creator>
  <cp:lastModifiedBy>rahul.1905l9@gmail.com</cp:lastModifiedBy>
  <cp:revision>32</cp:revision>
  <dcterms:created xsi:type="dcterms:W3CDTF">2021-11-21T17:09:11Z</dcterms:created>
  <dcterms:modified xsi:type="dcterms:W3CDTF">2021-12-09T06:48:43Z</dcterms:modified>
</cp:coreProperties>
</file>