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Bebas Neue"/>
      <p:regular r:id="rId23"/>
    </p:embeddedFont>
    <p:embeddedFont>
      <p:font typeface="Fira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FiraSans-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italic.fntdata"/><Relationship Id="rId25" Type="http://schemas.openxmlformats.org/officeDocument/2006/relationships/font" Target="fonts/FiraSans-bold.fntdata"/><Relationship Id="rId27" Type="http://schemas.openxmlformats.org/officeDocument/2006/relationships/font" Target="fonts/Fira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31b97721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31b97721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31b977217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31b977217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31b977217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31b977217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31bb3eb21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31bb3eb21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31b0a18d3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31b0a18d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31b0a18d3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31b0a18d3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31b0a18d3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31b0a18d3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31b0a18d3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31b0a18d3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31b0a18d3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31b0a18d3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31b0a18d3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31b0a18d3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31b977217fc_1_6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31b977217fc_1_6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31b0a18d3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31b0a18d3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006950"/>
            <a:ext cx="4830600" cy="24123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3727850"/>
            <a:ext cx="4359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flipH="1">
            <a:off x="4799900" y="4509925"/>
            <a:ext cx="1169211" cy="1042959"/>
            <a:chOff x="4704025" y="2907300"/>
            <a:chExt cx="1169211" cy="1042959"/>
          </a:xfrm>
        </p:grpSpPr>
        <p:sp>
          <p:nvSpPr>
            <p:cNvPr id="12" name="Google Shape;12;p2"/>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375" y="240400"/>
            <a:ext cx="983775" cy="876850"/>
            <a:chOff x="7636150" y="250100"/>
            <a:chExt cx="983775" cy="876850"/>
          </a:xfrm>
        </p:grpSpPr>
        <p:sp>
          <p:nvSpPr>
            <p:cNvPr id="16" name="Google Shape;16;p2"/>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rot="-1948746">
            <a:off x="7688691" y="-34898"/>
            <a:ext cx="1169224" cy="2362128"/>
            <a:chOff x="9219749" y="2415292"/>
            <a:chExt cx="1169206" cy="2362092"/>
          </a:xfrm>
        </p:grpSpPr>
        <p:sp>
          <p:nvSpPr>
            <p:cNvPr id="19" name="Google Shape;19;p2"/>
            <p:cNvSpPr/>
            <p:nvPr/>
          </p:nvSpPr>
          <p:spPr>
            <a:xfrm>
              <a:off x="9865571" y="3028140"/>
              <a:ext cx="232563" cy="241678"/>
            </a:xfrm>
            <a:custGeom>
              <a:rect b="b" l="l" r="r" t="t"/>
              <a:pathLst>
                <a:path extrusionOk="0" h="2572" w="2475">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864913" y="3028140"/>
              <a:ext cx="233879" cy="243745"/>
            </a:xfrm>
            <a:custGeom>
              <a:rect b="b" l="l" r="r" t="t"/>
              <a:pathLst>
                <a:path extrusionOk="0" h="2594" w="2489">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21064" y="2417641"/>
              <a:ext cx="1167233" cy="2359743"/>
            </a:xfrm>
            <a:custGeom>
              <a:rect b="b" l="l" r="r" t="t"/>
              <a:pathLst>
                <a:path extrusionOk="0" h="25113" w="12422">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219749" y="2415292"/>
              <a:ext cx="1169206" cy="2360777"/>
            </a:xfrm>
            <a:custGeom>
              <a:rect b="b" l="l" r="r" t="t"/>
              <a:pathLst>
                <a:path extrusionOk="0" h="25124" w="12443">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863750" y="3248950"/>
              <a:ext cx="27400" cy="44650"/>
            </a:xfrm>
            <a:custGeom>
              <a:rect b="b" l="l" r="r" t="t"/>
              <a:pathLst>
                <a:path extrusionOk="0" h="1786" w="1096">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txBox="1"/>
          <p:nvPr>
            <p:ph hasCustomPrompt="1" type="title"/>
          </p:nvPr>
        </p:nvSpPr>
        <p:spPr>
          <a:xfrm>
            <a:off x="715100" y="1459800"/>
            <a:ext cx="47784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715100" y="3039750"/>
            <a:ext cx="4778400" cy="42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1" name="Google Shape;91;p11"/>
          <p:cNvGrpSpPr/>
          <p:nvPr/>
        </p:nvGrpSpPr>
        <p:grpSpPr>
          <a:xfrm rot="10800000">
            <a:off x="8160225" y="240400"/>
            <a:ext cx="983775" cy="876850"/>
            <a:chOff x="7636150" y="250100"/>
            <a:chExt cx="983775" cy="876850"/>
          </a:xfrm>
        </p:grpSpPr>
        <p:sp>
          <p:nvSpPr>
            <p:cNvPr id="92" name="Google Shape;92;p11"/>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1"/>
          <p:cNvGrpSpPr/>
          <p:nvPr/>
        </p:nvGrpSpPr>
        <p:grpSpPr>
          <a:xfrm>
            <a:off x="0" y="3899075"/>
            <a:ext cx="983775" cy="876850"/>
            <a:chOff x="7636150" y="250100"/>
            <a:chExt cx="983775" cy="876850"/>
          </a:xfrm>
        </p:grpSpPr>
        <p:sp>
          <p:nvSpPr>
            <p:cNvPr id="95" name="Google Shape;95;p11"/>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8" name="Shape 98"/>
        <p:cNvGrpSpPr/>
        <p:nvPr/>
      </p:nvGrpSpPr>
      <p:grpSpPr>
        <a:xfrm>
          <a:off x="0" y="0"/>
          <a:ext cx="0" cy="0"/>
          <a:chOff x="0" y="0"/>
          <a:chExt cx="0" cy="0"/>
        </a:xfrm>
      </p:grpSpPr>
      <p:sp>
        <p:nvSpPr>
          <p:cNvPr id="99" name="Google Shape;99;p13"/>
          <p:cNvSpPr txBox="1"/>
          <p:nvPr>
            <p:ph hasCustomPrompt="1" type="title"/>
          </p:nvPr>
        </p:nvSpPr>
        <p:spPr>
          <a:xfrm>
            <a:off x="717550" y="12828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1" type="subTitle"/>
          </p:nvPr>
        </p:nvSpPr>
        <p:spPr>
          <a:xfrm>
            <a:off x="717550" y="2257186"/>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 name="Google Shape;101;p13"/>
          <p:cNvSpPr txBox="1"/>
          <p:nvPr>
            <p:ph hasCustomPrompt="1" idx="2" type="title"/>
          </p:nvPr>
        </p:nvSpPr>
        <p:spPr>
          <a:xfrm>
            <a:off x="3403800" y="12828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idx="3" type="subTitle"/>
          </p:nvPr>
        </p:nvSpPr>
        <p:spPr>
          <a:xfrm>
            <a:off x="3403800" y="2257186"/>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3"/>
          <p:cNvSpPr txBox="1"/>
          <p:nvPr>
            <p:ph hasCustomPrompt="1" idx="4" type="title"/>
          </p:nvPr>
        </p:nvSpPr>
        <p:spPr>
          <a:xfrm>
            <a:off x="6090050" y="12828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idx="5" type="subTitle"/>
          </p:nvPr>
        </p:nvSpPr>
        <p:spPr>
          <a:xfrm>
            <a:off x="6090050" y="2257186"/>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3"/>
          <p:cNvSpPr txBox="1"/>
          <p:nvPr>
            <p:ph hasCustomPrompt="1" idx="6" type="title"/>
          </p:nvPr>
        </p:nvSpPr>
        <p:spPr>
          <a:xfrm>
            <a:off x="717550" y="31006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7" type="subTitle"/>
          </p:nvPr>
        </p:nvSpPr>
        <p:spPr>
          <a:xfrm>
            <a:off x="717550" y="40679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3"/>
          <p:cNvSpPr txBox="1"/>
          <p:nvPr>
            <p:ph hasCustomPrompt="1" idx="8" type="title"/>
          </p:nvPr>
        </p:nvSpPr>
        <p:spPr>
          <a:xfrm>
            <a:off x="3403800" y="31006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9" type="subTitle"/>
          </p:nvPr>
        </p:nvSpPr>
        <p:spPr>
          <a:xfrm>
            <a:off x="3403800" y="40679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3"/>
          <p:cNvSpPr txBox="1"/>
          <p:nvPr>
            <p:ph hasCustomPrompt="1" idx="13" type="title"/>
          </p:nvPr>
        </p:nvSpPr>
        <p:spPr>
          <a:xfrm>
            <a:off x="6090050" y="3100650"/>
            <a:ext cx="1275300" cy="44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000"/>
              <a:buNone/>
              <a:defRPr b="0"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14" type="subTitle"/>
          </p:nvPr>
        </p:nvSpPr>
        <p:spPr>
          <a:xfrm>
            <a:off x="6090050" y="4067903"/>
            <a:ext cx="23364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3"/>
          <p:cNvSpPr txBox="1"/>
          <p:nvPr>
            <p:ph idx="16" type="subTitle"/>
          </p:nvPr>
        </p:nvSpPr>
        <p:spPr>
          <a:xfrm>
            <a:off x="717550" y="187707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3" name="Google Shape;113;p13"/>
          <p:cNvSpPr txBox="1"/>
          <p:nvPr>
            <p:ph idx="17" type="subTitle"/>
          </p:nvPr>
        </p:nvSpPr>
        <p:spPr>
          <a:xfrm>
            <a:off x="3403800" y="187707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4" name="Google Shape;114;p13"/>
          <p:cNvSpPr txBox="1"/>
          <p:nvPr>
            <p:ph idx="18" type="subTitle"/>
          </p:nvPr>
        </p:nvSpPr>
        <p:spPr>
          <a:xfrm>
            <a:off x="6090050" y="187707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 name="Google Shape;115;p13"/>
          <p:cNvSpPr txBox="1"/>
          <p:nvPr>
            <p:ph idx="19" type="subTitle"/>
          </p:nvPr>
        </p:nvSpPr>
        <p:spPr>
          <a:xfrm>
            <a:off x="717550" y="368312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6" name="Google Shape;116;p13"/>
          <p:cNvSpPr txBox="1"/>
          <p:nvPr>
            <p:ph idx="20" type="subTitle"/>
          </p:nvPr>
        </p:nvSpPr>
        <p:spPr>
          <a:xfrm>
            <a:off x="3403800" y="368312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3"/>
          <p:cNvSpPr txBox="1"/>
          <p:nvPr>
            <p:ph idx="21" type="subTitle"/>
          </p:nvPr>
        </p:nvSpPr>
        <p:spPr>
          <a:xfrm>
            <a:off x="6090050" y="3683125"/>
            <a:ext cx="2336400" cy="380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18" name="Google Shape;118;p13"/>
          <p:cNvGrpSpPr/>
          <p:nvPr/>
        </p:nvGrpSpPr>
        <p:grpSpPr>
          <a:xfrm rot="-1770792">
            <a:off x="7758334" y="282024"/>
            <a:ext cx="1275247" cy="1182316"/>
            <a:chOff x="7967951" y="100482"/>
            <a:chExt cx="1275309" cy="1182374"/>
          </a:xfrm>
        </p:grpSpPr>
        <p:sp>
          <p:nvSpPr>
            <p:cNvPr id="119" name="Google Shape;119;p13"/>
            <p:cNvSpPr/>
            <p:nvPr/>
          </p:nvSpPr>
          <p:spPr>
            <a:xfrm>
              <a:off x="7967951" y="102385"/>
              <a:ext cx="1275309" cy="1179519"/>
            </a:xfrm>
            <a:custGeom>
              <a:rect b="b" l="l" r="r" t="t"/>
              <a:pathLst>
                <a:path extrusionOk="0" h="8679" w="9384">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968903" y="100482"/>
              <a:ext cx="1273406" cy="1182374"/>
            </a:xfrm>
            <a:custGeom>
              <a:rect b="b" l="l" r="r" t="t"/>
              <a:pathLst>
                <a:path extrusionOk="0" h="8700" w="937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3"/>
          <p:cNvGrpSpPr/>
          <p:nvPr/>
        </p:nvGrpSpPr>
        <p:grpSpPr>
          <a:xfrm>
            <a:off x="7941475" y="4241450"/>
            <a:ext cx="1202520" cy="815049"/>
            <a:chOff x="7941475" y="428075"/>
            <a:chExt cx="1202520" cy="815049"/>
          </a:xfrm>
        </p:grpSpPr>
        <p:sp>
          <p:nvSpPr>
            <p:cNvPr id="122" name="Google Shape;122;p13"/>
            <p:cNvSpPr/>
            <p:nvPr/>
          </p:nvSpPr>
          <p:spPr>
            <a:xfrm>
              <a:off x="7974140" y="428075"/>
              <a:ext cx="1169854" cy="798225"/>
            </a:xfrm>
            <a:custGeom>
              <a:rect b="b" l="l" r="r" t="t"/>
              <a:pathLst>
                <a:path extrusionOk="0" h="16715" w="24497">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942860" y="1208072"/>
              <a:ext cx="63992" cy="33811"/>
            </a:xfrm>
            <a:custGeom>
              <a:rect b="b" l="l" r="r" t="t"/>
              <a:pathLst>
                <a:path extrusionOk="0" h="708" w="134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941475" y="1207069"/>
              <a:ext cx="67048" cy="36055"/>
            </a:xfrm>
            <a:custGeom>
              <a:rect b="b" l="l" r="r" t="t"/>
              <a:pathLst>
                <a:path extrusionOk="0" h="755" w="1404">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25" name="Shape 125"/>
        <p:cNvGrpSpPr/>
        <p:nvPr/>
      </p:nvGrpSpPr>
      <p:grpSpPr>
        <a:xfrm>
          <a:off x="0" y="0"/>
          <a:ext cx="0" cy="0"/>
          <a:chOff x="0" y="0"/>
          <a:chExt cx="0" cy="0"/>
        </a:xfrm>
      </p:grpSpPr>
      <p:sp>
        <p:nvSpPr>
          <p:cNvPr id="126" name="Google Shape;126;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7" name="Google Shape;127;p14"/>
          <p:cNvGrpSpPr/>
          <p:nvPr/>
        </p:nvGrpSpPr>
        <p:grpSpPr>
          <a:xfrm flipH="1" rot="899960">
            <a:off x="7638891" y="4415103"/>
            <a:ext cx="1169176" cy="1042928"/>
            <a:chOff x="4704025" y="2907300"/>
            <a:chExt cx="1169211" cy="1042959"/>
          </a:xfrm>
        </p:grpSpPr>
        <p:sp>
          <p:nvSpPr>
            <p:cNvPr id="128" name="Google Shape;128;p14"/>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4"/>
          <p:cNvGrpSpPr/>
          <p:nvPr/>
        </p:nvGrpSpPr>
        <p:grpSpPr>
          <a:xfrm rot="10800000">
            <a:off x="8160225" y="240400"/>
            <a:ext cx="983775" cy="876850"/>
            <a:chOff x="7636150" y="250100"/>
            <a:chExt cx="983775" cy="876850"/>
          </a:xfrm>
        </p:grpSpPr>
        <p:sp>
          <p:nvSpPr>
            <p:cNvPr id="132" name="Google Shape;132;p14"/>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4" name="Shape 134"/>
        <p:cNvGrpSpPr/>
        <p:nvPr/>
      </p:nvGrpSpPr>
      <p:grpSpPr>
        <a:xfrm>
          <a:off x="0" y="0"/>
          <a:ext cx="0" cy="0"/>
          <a:chOff x="0" y="0"/>
          <a:chExt cx="0" cy="0"/>
        </a:xfrm>
      </p:grpSpPr>
      <p:sp>
        <p:nvSpPr>
          <p:cNvPr id="135" name="Google Shape;135;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6" name="Google Shape;136;p15"/>
          <p:cNvGrpSpPr/>
          <p:nvPr/>
        </p:nvGrpSpPr>
        <p:grpSpPr>
          <a:xfrm flipH="1">
            <a:off x="29825" y="4509925"/>
            <a:ext cx="1169211" cy="1042959"/>
            <a:chOff x="4704025" y="2907300"/>
            <a:chExt cx="1169211" cy="1042959"/>
          </a:xfrm>
        </p:grpSpPr>
        <p:sp>
          <p:nvSpPr>
            <p:cNvPr id="137" name="Google Shape;137;p15"/>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5"/>
          <p:cNvGrpSpPr/>
          <p:nvPr/>
        </p:nvGrpSpPr>
        <p:grpSpPr>
          <a:xfrm flipH="1">
            <a:off x="7534650" y="429550"/>
            <a:ext cx="1609351" cy="603651"/>
            <a:chOff x="4072400" y="286775"/>
            <a:chExt cx="1609351" cy="603651"/>
          </a:xfrm>
        </p:grpSpPr>
        <p:sp>
          <p:nvSpPr>
            <p:cNvPr id="141" name="Google Shape;141;p15"/>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44" name="Shape 144"/>
        <p:cNvGrpSpPr/>
        <p:nvPr/>
      </p:nvGrpSpPr>
      <p:grpSpPr>
        <a:xfrm>
          <a:off x="0" y="0"/>
          <a:ext cx="0" cy="0"/>
          <a:chOff x="0" y="0"/>
          <a:chExt cx="0" cy="0"/>
        </a:xfrm>
      </p:grpSpPr>
      <p:sp>
        <p:nvSpPr>
          <p:cNvPr id="145" name="Google Shape;145;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6" name="Google Shape;146;p16"/>
          <p:cNvGrpSpPr/>
          <p:nvPr/>
        </p:nvGrpSpPr>
        <p:grpSpPr>
          <a:xfrm rot="10800000">
            <a:off x="7736925" y="4464500"/>
            <a:ext cx="1609351" cy="603651"/>
            <a:chOff x="4072400" y="286775"/>
            <a:chExt cx="1609351" cy="603651"/>
          </a:xfrm>
        </p:grpSpPr>
        <p:sp>
          <p:nvSpPr>
            <p:cNvPr id="147" name="Google Shape;147;p16"/>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50" name="Shape 150"/>
        <p:cNvGrpSpPr/>
        <p:nvPr/>
      </p:nvGrpSpPr>
      <p:grpSpPr>
        <a:xfrm>
          <a:off x="0" y="0"/>
          <a:ext cx="0" cy="0"/>
          <a:chOff x="0" y="0"/>
          <a:chExt cx="0" cy="0"/>
        </a:xfrm>
      </p:grpSpPr>
      <p:sp>
        <p:nvSpPr>
          <p:cNvPr id="151" name="Google Shape;151;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2" name="Google Shape;152;p17"/>
          <p:cNvGrpSpPr/>
          <p:nvPr/>
        </p:nvGrpSpPr>
        <p:grpSpPr>
          <a:xfrm>
            <a:off x="8139589" y="-253105"/>
            <a:ext cx="137710" cy="1548108"/>
            <a:chOff x="1858375" y="175625"/>
            <a:chExt cx="484552" cy="5445334"/>
          </a:xfrm>
        </p:grpSpPr>
        <p:sp>
          <p:nvSpPr>
            <p:cNvPr id="153" name="Google Shape;153;p17"/>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7"/>
            <p:cNvGrpSpPr/>
            <p:nvPr/>
          </p:nvGrpSpPr>
          <p:grpSpPr>
            <a:xfrm>
              <a:off x="1858375" y="223839"/>
              <a:ext cx="484552" cy="5397120"/>
              <a:chOff x="1858375" y="223839"/>
              <a:chExt cx="484552" cy="5397120"/>
            </a:xfrm>
          </p:grpSpPr>
          <p:sp>
            <p:nvSpPr>
              <p:cNvPr id="158" name="Google Shape;158;p17"/>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2" name="Google Shape;202;p17"/>
          <p:cNvGrpSpPr/>
          <p:nvPr/>
        </p:nvGrpSpPr>
        <p:grpSpPr>
          <a:xfrm>
            <a:off x="8393989" y="-1085680"/>
            <a:ext cx="137710" cy="1548108"/>
            <a:chOff x="1858375" y="175625"/>
            <a:chExt cx="484552" cy="5445334"/>
          </a:xfrm>
        </p:grpSpPr>
        <p:sp>
          <p:nvSpPr>
            <p:cNvPr id="203" name="Google Shape;203;p17"/>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7"/>
            <p:cNvGrpSpPr/>
            <p:nvPr/>
          </p:nvGrpSpPr>
          <p:grpSpPr>
            <a:xfrm>
              <a:off x="1858375" y="223839"/>
              <a:ext cx="484552" cy="5397120"/>
              <a:chOff x="1858375" y="223839"/>
              <a:chExt cx="484552" cy="5397120"/>
            </a:xfrm>
          </p:grpSpPr>
          <p:sp>
            <p:nvSpPr>
              <p:cNvPr id="208" name="Google Shape;208;p17"/>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 name="Google Shape;252;p17"/>
          <p:cNvGrpSpPr/>
          <p:nvPr/>
        </p:nvGrpSpPr>
        <p:grpSpPr>
          <a:xfrm>
            <a:off x="7885189" y="-627755"/>
            <a:ext cx="137710" cy="1548108"/>
            <a:chOff x="1858375" y="175625"/>
            <a:chExt cx="484552" cy="5445334"/>
          </a:xfrm>
        </p:grpSpPr>
        <p:sp>
          <p:nvSpPr>
            <p:cNvPr id="253" name="Google Shape;253;p17"/>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7"/>
            <p:cNvGrpSpPr/>
            <p:nvPr/>
          </p:nvGrpSpPr>
          <p:grpSpPr>
            <a:xfrm>
              <a:off x="1858375" y="223839"/>
              <a:ext cx="484552" cy="5397120"/>
              <a:chOff x="1858375" y="223839"/>
              <a:chExt cx="484552" cy="5397120"/>
            </a:xfrm>
          </p:grpSpPr>
          <p:sp>
            <p:nvSpPr>
              <p:cNvPr id="258" name="Google Shape;258;p17"/>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02" name="Shape 302"/>
        <p:cNvGrpSpPr/>
        <p:nvPr/>
      </p:nvGrpSpPr>
      <p:grpSpPr>
        <a:xfrm>
          <a:off x="0" y="0"/>
          <a:ext cx="0" cy="0"/>
          <a:chOff x="0" y="0"/>
          <a:chExt cx="0" cy="0"/>
        </a:xfrm>
      </p:grpSpPr>
      <p:sp>
        <p:nvSpPr>
          <p:cNvPr id="303" name="Google Shape;303;p18"/>
          <p:cNvSpPr txBox="1"/>
          <p:nvPr>
            <p:ph type="title"/>
          </p:nvPr>
        </p:nvSpPr>
        <p:spPr>
          <a:xfrm>
            <a:off x="1231300" y="3176000"/>
            <a:ext cx="5208300" cy="531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000"/>
              <a:buNone/>
              <a:defRPr sz="25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04" name="Google Shape;304;p18"/>
          <p:cNvSpPr txBox="1"/>
          <p:nvPr>
            <p:ph idx="1" type="subTitle"/>
          </p:nvPr>
        </p:nvSpPr>
        <p:spPr>
          <a:xfrm>
            <a:off x="1231300" y="1342125"/>
            <a:ext cx="65874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305" name="Google Shape;305;p18"/>
          <p:cNvGrpSpPr/>
          <p:nvPr/>
        </p:nvGrpSpPr>
        <p:grpSpPr>
          <a:xfrm>
            <a:off x="0" y="445850"/>
            <a:ext cx="1609351" cy="603651"/>
            <a:chOff x="4072400" y="286775"/>
            <a:chExt cx="1609351" cy="603651"/>
          </a:xfrm>
        </p:grpSpPr>
        <p:sp>
          <p:nvSpPr>
            <p:cNvPr id="306" name="Google Shape;306;p18"/>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8"/>
          <p:cNvGrpSpPr/>
          <p:nvPr/>
        </p:nvGrpSpPr>
        <p:grpSpPr>
          <a:xfrm>
            <a:off x="8139589" y="-26380"/>
            <a:ext cx="137710" cy="1548108"/>
            <a:chOff x="1858375" y="175625"/>
            <a:chExt cx="484552" cy="5445334"/>
          </a:xfrm>
        </p:grpSpPr>
        <p:sp>
          <p:nvSpPr>
            <p:cNvPr id="310" name="Google Shape;310;p18"/>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8"/>
            <p:cNvGrpSpPr/>
            <p:nvPr/>
          </p:nvGrpSpPr>
          <p:grpSpPr>
            <a:xfrm>
              <a:off x="1858375" y="223839"/>
              <a:ext cx="484552" cy="5397120"/>
              <a:chOff x="1858375" y="223839"/>
              <a:chExt cx="484552" cy="5397120"/>
            </a:xfrm>
          </p:grpSpPr>
          <p:sp>
            <p:nvSpPr>
              <p:cNvPr id="315" name="Google Shape;315;p18"/>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9" name="Google Shape;359;p18"/>
          <p:cNvGrpSpPr/>
          <p:nvPr/>
        </p:nvGrpSpPr>
        <p:grpSpPr>
          <a:xfrm>
            <a:off x="8393989" y="-858955"/>
            <a:ext cx="137710" cy="1548108"/>
            <a:chOff x="1858375" y="175625"/>
            <a:chExt cx="484552" cy="5445334"/>
          </a:xfrm>
        </p:grpSpPr>
        <p:sp>
          <p:nvSpPr>
            <p:cNvPr id="360" name="Google Shape;360;p18"/>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18"/>
            <p:cNvGrpSpPr/>
            <p:nvPr/>
          </p:nvGrpSpPr>
          <p:grpSpPr>
            <a:xfrm>
              <a:off x="1858375" y="223839"/>
              <a:ext cx="484552" cy="5397120"/>
              <a:chOff x="1858375" y="223839"/>
              <a:chExt cx="484552" cy="5397120"/>
            </a:xfrm>
          </p:grpSpPr>
          <p:sp>
            <p:nvSpPr>
              <p:cNvPr id="365" name="Google Shape;365;p18"/>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18"/>
          <p:cNvGrpSpPr/>
          <p:nvPr/>
        </p:nvGrpSpPr>
        <p:grpSpPr>
          <a:xfrm>
            <a:off x="7885189" y="-401030"/>
            <a:ext cx="137710" cy="1548108"/>
            <a:chOff x="1858375" y="175625"/>
            <a:chExt cx="484552" cy="5445334"/>
          </a:xfrm>
        </p:grpSpPr>
        <p:sp>
          <p:nvSpPr>
            <p:cNvPr id="410" name="Google Shape;410;p18"/>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8"/>
            <p:cNvGrpSpPr/>
            <p:nvPr/>
          </p:nvGrpSpPr>
          <p:grpSpPr>
            <a:xfrm>
              <a:off x="1858375" y="223839"/>
              <a:ext cx="484552" cy="5397120"/>
              <a:chOff x="1858375" y="223839"/>
              <a:chExt cx="484552" cy="5397120"/>
            </a:xfrm>
          </p:grpSpPr>
          <p:sp>
            <p:nvSpPr>
              <p:cNvPr id="415" name="Google Shape;415;p18"/>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59" name="Shape 459"/>
        <p:cNvGrpSpPr/>
        <p:nvPr/>
      </p:nvGrpSpPr>
      <p:grpSpPr>
        <a:xfrm>
          <a:off x="0" y="0"/>
          <a:ext cx="0" cy="0"/>
          <a:chOff x="0" y="0"/>
          <a:chExt cx="0" cy="0"/>
        </a:xfrm>
      </p:grpSpPr>
      <p:sp>
        <p:nvSpPr>
          <p:cNvPr id="460" name="Google Shape;460;p19"/>
          <p:cNvSpPr txBox="1"/>
          <p:nvPr>
            <p:ph idx="1" type="subTitle"/>
          </p:nvPr>
        </p:nvSpPr>
        <p:spPr>
          <a:xfrm>
            <a:off x="5211100" y="3227650"/>
            <a:ext cx="2907600" cy="10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1" name="Google Shape;461;p19"/>
          <p:cNvSpPr txBox="1"/>
          <p:nvPr>
            <p:ph type="title"/>
          </p:nvPr>
        </p:nvSpPr>
        <p:spPr>
          <a:xfrm>
            <a:off x="5211100" y="2654950"/>
            <a:ext cx="3217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2" name="Google Shape;462;p19"/>
          <p:cNvGrpSpPr/>
          <p:nvPr/>
        </p:nvGrpSpPr>
        <p:grpSpPr>
          <a:xfrm>
            <a:off x="8381989" y="94595"/>
            <a:ext cx="137710" cy="1548108"/>
            <a:chOff x="1858375" y="175625"/>
            <a:chExt cx="484552" cy="5445334"/>
          </a:xfrm>
        </p:grpSpPr>
        <p:sp>
          <p:nvSpPr>
            <p:cNvPr id="463" name="Google Shape;463;p19"/>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19"/>
            <p:cNvGrpSpPr/>
            <p:nvPr/>
          </p:nvGrpSpPr>
          <p:grpSpPr>
            <a:xfrm>
              <a:off x="1858375" y="223839"/>
              <a:ext cx="484552" cy="5397120"/>
              <a:chOff x="1858375" y="223839"/>
              <a:chExt cx="484552" cy="5397120"/>
            </a:xfrm>
          </p:grpSpPr>
          <p:sp>
            <p:nvSpPr>
              <p:cNvPr id="468" name="Google Shape;468;p19"/>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2" name="Google Shape;512;p19"/>
          <p:cNvGrpSpPr/>
          <p:nvPr/>
        </p:nvGrpSpPr>
        <p:grpSpPr>
          <a:xfrm>
            <a:off x="8127589" y="-280055"/>
            <a:ext cx="137710" cy="1548108"/>
            <a:chOff x="1858375" y="175625"/>
            <a:chExt cx="484552" cy="5445334"/>
          </a:xfrm>
        </p:grpSpPr>
        <p:sp>
          <p:nvSpPr>
            <p:cNvPr id="513" name="Google Shape;513;p19"/>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19"/>
            <p:cNvGrpSpPr/>
            <p:nvPr/>
          </p:nvGrpSpPr>
          <p:grpSpPr>
            <a:xfrm>
              <a:off x="1858375" y="223839"/>
              <a:ext cx="484552" cy="5397120"/>
              <a:chOff x="1858375" y="223839"/>
              <a:chExt cx="484552" cy="5397120"/>
            </a:xfrm>
          </p:grpSpPr>
          <p:sp>
            <p:nvSpPr>
              <p:cNvPr id="518" name="Google Shape;518;p19"/>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2" name="Google Shape;562;p19"/>
          <p:cNvGrpSpPr/>
          <p:nvPr/>
        </p:nvGrpSpPr>
        <p:grpSpPr>
          <a:xfrm>
            <a:off x="7873189" y="94595"/>
            <a:ext cx="137710" cy="1548108"/>
            <a:chOff x="1858375" y="175625"/>
            <a:chExt cx="484552" cy="5445334"/>
          </a:xfrm>
        </p:grpSpPr>
        <p:sp>
          <p:nvSpPr>
            <p:cNvPr id="563" name="Google Shape;563;p19"/>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19"/>
            <p:cNvGrpSpPr/>
            <p:nvPr/>
          </p:nvGrpSpPr>
          <p:grpSpPr>
            <a:xfrm>
              <a:off x="1858375" y="223839"/>
              <a:ext cx="484552" cy="5397120"/>
              <a:chOff x="1858375" y="223839"/>
              <a:chExt cx="484552" cy="5397120"/>
            </a:xfrm>
          </p:grpSpPr>
          <p:sp>
            <p:nvSpPr>
              <p:cNvPr id="568" name="Google Shape;568;p19"/>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2" name="Google Shape;612;p19"/>
          <p:cNvGrpSpPr/>
          <p:nvPr/>
        </p:nvGrpSpPr>
        <p:grpSpPr>
          <a:xfrm>
            <a:off x="-268675" y="4223325"/>
            <a:ext cx="983775" cy="876850"/>
            <a:chOff x="7636150" y="250100"/>
            <a:chExt cx="983775" cy="876850"/>
          </a:xfrm>
        </p:grpSpPr>
        <p:sp>
          <p:nvSpPr>
            <p:cNvPr id="613" name="Google Shape;613;p19"/>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615" name="Shape 615"/>
        <p:cNvGrpSpPr/>
        <p:nvPr/>
      </p:nvGrpSpPr>
      <p:grpSpPr>
        <a:xfrm>
          <a:off x="0" y="0"/>
          <a:ext cx="0" cy="0"/>
          <a:chOff x="0" y="0"/>
          <a:chExt cx="0" cy="0"/>
        </a:xfrm>
      </p:grpSpPr>
      <p:sp>
        <p:nvSpPr>
          <p:cNvPr id="616" name="Google Shape;616;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7" name="Google Shape;617;p20"/>
          <p:cNvSpPr txBox="1"/>
          <p:nvPr>
            <p:ph idx="1" type="body"/>
          </p:nvPr>
        </p:nvSpPr>
        <p:spPr>
          <a:xfrm>
            <a:off x="720000" y="1192100"/>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434343"/>
                </a:solidFill>
              </a:defRPr>
            </a:lvl1pPr>
            <a:lvl2pPr indent="-317500" lvl="1" marL="914400" rtl="0">
              <a:lnSpc>
                <a:spcPct val="115000"/>
              </a:lnSpc>
              <a:spcBef>
                <a:spcPts val="0"/>
              </a:spcBef>
              <a:spcAft>
                <a:spcPts val="0"/>
              </a:spcAft>
              <a:buClr>
                <a:schemeClr val="dk2"/>
              </a:buClr>
              <a:buSzPts val="1400"/>
              <a:buFont typeface="Overpass"/>
              <a:buChar char="○"/>
              <a:defRPr>
                <a:solidFill>
                  <a:srgbClr val="434343"/>
                </a:solidFill>
              </a:defRPr>
            </a:lvl2pPr>
            <a:lvl3pPr indent="-317500" lvl="2" marL="1371600" rtl="0">
              <a:lnSpc>
                <a:spcPct val="115000"/>
              </a:lnSpc>
              <a:spcBef>
                <a:spcPts val="0"/>
              </a:spcBef>
              <a:spcAft>
                <a:spcPts val="0"/>
              </a:spcAft>
              <a:buClr>
                <a:schemeClr val="dk2"/>
              </a:buClr>
              <a:buSzPts val="1400"/>
              <a:buFont typeface="Overpass"/>
              <a:buChar char="■"/>
              <a:defRPr>
                <a:solidFill>
                  <a:srgbClr val="434343"/>
                </a:solidFill>
              </a:defRPr>
            </a:lvl3pPr>
            <a:lvl4pPr indent="-317500" lvl="3" marL="1828800" rtl="0">
              <a:lnSpc>
                <a:spcPct val="115000"/>
              </a:lnSpc>
              <a:spcBef>
                <a:spcPts val="0"/>
              </a:spcBef>
              <a:spcAft>
                <a:spcPts val="0"/>
              </a:spcAft>
              <a:buClr>
                <a:schemeClr val="dk2"/>
              </a:buClr>
              <a:buSzPts val="1400"/>
              <a:buFont typeface="Overpass"/>
              <a:buChar char="●"/>
              <a:defRPr>
                <a:solidFill>
                  <a:srgbClr val="434343"/>
                </a:solidFill>
              </a:defRPr>
            </a:lvl4pPr>
            <a:lvl5pPr indent="-317500" lvl="4" marL="2286000" rtl="0">
              <a:lnSpc>
                <a:spcPct val="115000"/>
              </a:lnSpc>
              <a:spcBef>
                <a:spcPts val="0"/>
              </a:spcBef>
              <a:spcAft>
                <a:spcPts val="0"/>
              </a:spcAft>
              <a:buClr>
                <a:schemeClr val="dk2"/>
              </a:buClr>
              <a:buSzPts val="1400"/>
              <a:buFont typeface="Overpass"/>
              <a:buChar char="○"/>
              <a:defRPr>
                <a:solidFill>
                  <a:srgbClr val="434343"/>
                </a:solidFill>
              </a:defRPr>
            </a:lvl5pPr>
            <a:lvl6pPr indent="-317500" lvl="5" marL="2743200" rtl="0">
              <a:lnSpc>
                <a:spcPct val="115000"/>
              </a:lnSpc>
              <a:spcBef>
                <a:spcPts val="0"/>
              </a:spcBef>
              <a:spcAft>
                <a:spcPts val="0"/>
              </a:spcAft>
              <a:buClr>
                <a:schemeClr val="dk2"/>
              </a:buClr>
              <a:buSzPts val="1400"/>
              <a:buFont typeface="Overpass"/>
              <a:buChar char="■"/>
              <a:defRPr>
                <a:solidFill>
                  <a:srgbClr val="434343"/>
                </a:solidFill>
              </a:defRPr>
            </a:lvl6pPr>
            <a:lvl7pPr indent="-317500" lvl="6" marL="3200400" rtl="0">
              <a:lnSpc>
                <a:spcPct val="115000"/>
              </a:lnSpc>
              <a:spcBef>
                <a:spcPts val="0"/>
              </a:spcBef>
              <a:spcAft>
                <a:spcPts val="0"/>
              </a:spcAft>
              <a:buClr>
                <a:schemeClr val="dk2"/>
              </a:buClr>
              <a:buSzPts val="1400"/>
              <a:buFont typeface="Overpass"/>
              <a:buChar char="●"/>
              <a:defRPr>
                <a:solidFill>
                  <a:srgbClr val="434343"/>
                </a:solidFill>
              </a:defRPr>
            </a:lvl7pPr>
            <a:lvl8pPr indent="-317500" lvl="7" marL="3657600" rtl="0">
              <a:lnSpc>
                <a:spcPct val="115000"/>
              </a:lnSpc>
              <a:spcBef>
                <a:spcPts val="0"/>
              </a:spcBef>
              <a:spcAft>
                <a:spcPts val="0"/>
              </a:spcAft>
              <a:buClr>
                <a:schemeClr val="dk2"/>
              </a:buClr>
              <a:buSzPts val="1400"/>
              <a:buFont typeface="Overpass"/>
              <a:buChar char="○"/>
              <a:defRPr>
                <a:solidFill>
                  <a:srgbClr val="434343"/>
                </a:solidFill>
              </a:defRPr>
            </a:lvl8pPr>
            <a:lvl9pPr indent="-317500" lvl="8" marL="4114800" rtl="0">
              <a:lnSpc>
                <a:spcPct val="115000"/>
              </a:lnSpc>
              <a:spcBef>
                <a:spcPts val="0"/>
              </a:spcBef>
              <a:spcAft>
                <a:spcPts val="0"/>
              </a:spcAft>
              <a:buClr>
                <a:schemeClr val="dk2"/>
              </a:buClr>
              <a:buSzPts val="1400"/>
              <a:buFont typeface="Overpass"/>
              <a:buChar char="■"/>
              <a:defRPr>
                <a:solidFill>
                  <a:srgbClr val="434343"/>
                </a:solidFill>
              </a:defRPr>
            </a:lvl9pPr>
          </a:lstStyle>
          <a:p/>
        </p:txBody>
      </p:sp>
      <p:grpSp>
        <p:nvGrpSpPr>
          <p:cNvPr id="618" name="Google Shape;618;p20"/>
          <p:cNvGrpSpPr/>
          <p:nvPr/>
        </p:nvGrpSpPr>
        <p:grpSpPr>
          <a:xfrm rot="10800000">
            <a:off x="8160225" y="283550"/>
            <a:ext cx="983775" cy="876850"/>
            <a:chOff x="7636150" y="250100"/>
            <a:chExt cx="983775" cy="876850"/>
          </a:xfrm>
        </p:grpSpPr>
        <p:sp>
          <p:nvSpPr>
            <p:cNvPr id="619" name="Google Shape;619;p20"/>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4269100" y="2209613"/>
            <a:ext cx="41598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4269100" y="1367813"/>
            <a:ext cx="1438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4269100" y="3295688"/>
            <a:ext cx="4159800" cy="39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8" name="Google Shape;28;p3"/>
          <p:cNvGrpSpPr/>
          <p:nvPr/>
        </p:nvGrpSpPr>
        <p:grpSpPr>
          <a:xfrm rot="10800000">
            <a:off x="5" y="4325095"/>
            <a:ext cx="1207492" cy="818405"/>
            <a:chOff x="2377625" y="627425"/>
            <a:chExt cx="629525" cy="426675"/>
          </a:xfrm>
        </p:grpSpPr>
        <p:sp>
          <p:nvSpPr>
            <p:cNvPr id="29" name="Google Shape;29;p3"/>
            <p:cNvSpPr/>
            <p:nvPr/>
          </p:nvSpPr>
          <p:spPr>
            <a:xfrm>
              <a:off x="2394725" y="627425"/>
              <a:ext cx="612425" cy="417700"/>
            </a:xfrm>
            <a:custGeom>
              <a:rect b="b" l="l" r="r" t="t"/>
              <a:pathLst>
                <a:path extrusionOk="0" h="16708" w="24497">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378325" y="1035750"/>
              <a:ext cx="33325" cy="17650"/>
            </a:xfrm>
            <a:custGeom>
              <a:rect b="b" l="l" r="r" t="t"/>
              <a:pathLst>
                <a:path extrusionOk="0" h="706" w="1333">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377625" y="1035050"/>
              <a:ext cx="34925" cy="19050"/>
            </a:xfrm>
            <a:custGeom>
              <a:rect b="b" l="l" r="r" t="t"/>
              <a:pathLst>
                <a:path extrusionOk="0" h="762" w="1397">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3"/>
          <p:cNvGrpSpPr/>
          <p:nvPr/>
        </p:nvGrpSpPr>
        <p:grpSpPr>
          <a:xfrm rot="10800000">
            <a:off x="0" y="-282375"/>
            <a:ext cx="1169211" cy="1042959"/>
            <a:chOff x="4704025" y="2907300"/>
            <a:chExt cx="1169211" cy="1042959"/>
          </a:xfrm>
        </p:grpSpPr>
        <p:sp>
          <p:nvSpPr>
            <p:cNvPr id="33" name="Google Shape;33;p3"/>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_1">
    <p:spTree>
      <p:nvGrpSpPr>
        <p:cNvPr id="621" name="Shape 621"/>
        <p:cNvGrpSpPr/>
        <p:nvPr/>
      </p:nvGrpSpPr>
      <p:grpSpPr>
        <a:xfrm>
          <a:off x="0" y="0"/>
          <a:ext cx="0" cy="0"/>
          <a:chOff x="0" y="0"/>
          <a:chExt cx="0" cy="0"/>
        </a:xfrm>
      </p:grpSpPr>
      <p:sp>
        <p:nvSpPr>
          <p:cNvPr id="622" name="Google Shape;622;p21"/>
          <p:cNvSpPr txBox="1"/>
          <p:nvPr>
            <p:ph type="title"/>
          </p:nvPr>
        </p:nvSpPr>
        <p:spPr>
          <a:xfrm>
            <a:off x="720000" y="3254675"/>
            <a:ext cx="76659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21"/>
          <p:cNvSpPr txBox="1"/>
          <p:nvPr>
            <p:ph idx="1" type="subTitle"/>
          </p:nvPr>
        </p:nvSpPr>
        <p:spPr>
          <a:xfrm>
            <a:off x="720000" y="3952500"/>
            <a:ext cx="5727600" cy="60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24" name="Google Shape;624;p21"/>
          <p:cNvGrpSpPr/>
          <p:nvPr/>
        </p:nvGrpSpPr>
        <p:grpSpPr>
          <a:xfrm rot="10800000">
            <a:off x="7534650" y="4060100"/>
            <a:ext cx="1609351" cy="603651"/>
            <a:chOff x="4072400" y="286775"/>
            <a:chExt cx="1609351" cy="603651"/>
          </a:xfrm>
        </p:grpSpPr>
        <p:sp>
          <p:nvSpPr>
            <p:cNvPr id="625" name="Google Shape;625;p21"/>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28" name="Shape 628"/>
        <p:cNvGrpSpPr/>
        <p:nvPr/>
      </p:nvGrpSpPr>
      <p:grpSpPr>
        <a:xfrm>
          <a:off x="0" y="0"/>
          <a:ext cx="0" cy="0"/>
          <a:chOff x="0" y="0"/>
          <a:chExt cx="0" cy="0"/>
        </a:xfrm>
      </p:grpSpPr>
      <p:sp>
        <p:nvSpPr>
          <p:cNvPr id="629" name="Google Shape;629;p22"/>
          <p:cNvSpPr txBox="1"/>
          <p:nvPr>
            <p:ph idx="1" type="subTitle"/>
          </p:nvPr>
        </p:nvSpPr>
        <p:spPr>
          <a:xfrm>
            <a:off x="715100" y="1326500"/>
            <a:ext cx="3752100" cy="37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500">
                <a:latin typeface="Fira Sans"/>
                <a:ea typeface="Fira Sans"/>
                <a:cs typeface="Fira Sans"/>
                <a:sym typeface="Fira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22"/>
          <p:cNvSpPr txBox="1"/>
          <p:nvPr>
            <p:ph idx="2" type="subTitle"/>
          </p:nvPr>
        </p:nvSpPr>
        <p:spPr>
          <a:xfrm>
            <a:off x="4676800" y="1326500"/>
            <a:ext cx="3752100" cy="37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500">
                <a:latin typeface="Fira Sans"/>
                <a:ea typeface="Fira Sans"/>
                <a:cs typeface="Fira Sans"/>
                <a:sym typeface="Fira Sa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22"/>
          <p:cNvSpPr txBox="1"/>
          <p:nvPr>
            <p:ph idx="3" type="subTitle"/>
          </p:nvPr>
        </p:nvSpPr>
        <p:spPr>
          <a:xfrm>
            <a:off x="715100" y="1872500"/>
            <a:ext cx="3752100" cy="2736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Font typeface="Anaheim"/>
              <a:buChar char="●"/>
              <a:defRPr/>
            </a:lvl1pPr>
            <a:lvl2pPr lvl="1" rtl="0" algn="ctr">
              <a:lnSpc>
                <a:spcPct val="100000"/>
              </a:lnSpc>
              <a:spcBef>
                <a:spcPts val="1600"/>
              </a:spcBef>
              <a:spcAft>
                <a:spcPts val="0"/>
              </a:spcAft>
              <a:buClr>
                <a:srgbClr val="595959"/>
              </a:buClr>
              <a:buSzPts val="1400"/>
              <a:buFont typeface="Anaheim"/>
              <a:buChar char="○"/>
              <a:defRPr/>
            </a:lvl2pPr>
            <a:lvl3pPr lvl="2" rtl="0" algn="ctr">
              <a:lnSpc>
                <a:spcPct val="100000"/>
              </a:lnSpc>
              <a:spcBef>
                <a:spcPts val="0"/>
              </a:spcBef>
              <a:spcAft>
                <a:spcPts val="0"/>
              </a:spcAft>
              <a:buClr>
                <a:srgbClr val="595959"/>
              </a:buClr>
              <a:buSzPts val="1400"/>
              <a:buFont typeface="Anaheim"/>
              <a:buChar char="■"/>
              <a:defRPr/>
            </a:lvl3pPr>
            <a:lvl4pPr lvl="3" rtl="0" algn="ctr">
              <a:lnSpc>
                <a:spcPct val="100000"/>
              </a:lnSpc>
              <a:spcBef>
                <a:spcPts val="0"/>
              </a:spcBef>
              <a:spcAft>
                <a:spcPts val="0"/>
              </a:spcAft>
              <a:buClr>
                <a:srgbClr val="595959"/>
              </a:buClr>
              <a:buSzPts val="1400"/>
              <a:buFont typeface="Anaheim"/>
              <a:buChar char="●"/>
              <a:defRPr/>
            </a:lvl4pPr>
            <a:lvl5pPr lvl="4" rtl="0" algn="ctr">
              <a:lnSpc>
                <a:spcPct val="100000"/>
              </a:lnSpc>
              <a:spcBef>
                <a:spcPts val="0"/>
              </a:spcBef>
              <a:spcAft>
                <a:spcPts val="0"/>
              </a:spcAft>
              <a:buClr>
                <a:srgbClr val="595959"/>
              </a:buClr>
              <a:buSzPts val="1400"/>
              <a:buFont typeface="Anaheim"/>
              <a:buChar char="○"/>
              <a:defRPr/>
            </a:lvl5pPr>
            <a:lvl6pPr lvl="5" rtl="0" algn="ctr">
              <a:lnSpc>
                <a:spcPct val="100000"/>
              </a:lnSpc>
              <a:spcBef>
                <a:spcPts val="0"/>
              </a:spcBef>
              <a:spcAft>
                <a:spcPts val="0"/>
              </a:spcAft>
              <a:buClr>
                <a:srgbClr val="595959"/>
              </a:buClr>
              <a:buSzPts val="1400"/>
              <a:buFont typeface="Anaheim"/>
              <a:buChar char="■"/>
              <a:defRPr/>
            </a:lvl6pPr>
            <a:lvl7pPr lvl="6" rtl="0" algn="ctr">
              <a:lnSpc>
                <a:spcPct val="100000"/>
              </a:lnSpc>
              <a:spcBef>
                <a:spcPts val="0"/>
              </a:spcBef>
              <a:spcAft>
                <a:spcPts val="0"/>
              </a:spcAft>
              <a:buClr>
                <a:srgbClr val="595959"/>
              </a:buClr>
              <a:buSzPts val="1400"/>
              <a:buFont typeface="Anaheim"/>
              <a:buChar char="●"/>
              <a:defRPr/>
            </a:lvl7pPr>
            <a:lvl8pPr lvl="7" rtl="0" algn="ctr">
              <a:lnSpc>
                <a:spcPct val="100000"/>
              </a:lnSpc>
              <a:spcBef>
                <a:spcPts val="0"/>
              </a:spcBef>
              <a:spcAft>
                <a:spcPts val="0"/>
              </a:spcAft>
              <a:buClr>
                <a:srgbClr val="595959"/>
              </a:buClr>
              <a:buSzPts val="1400"/>
              <a:buFont typeface="Anaheim"/>
              <a:buChar char="○"/>
              <a:defRPr/>
            </a:lvl8pPr>
            <a:lvl9pPr lvl="8" rtl="0" algn="ctr">
              <a:lnSpc>
                <a:spcPct val="100000"/>
              </a:lnSpc>
              <a:spcBef>
                <a:spcPts val="0"/>
              </a:spcBef>
              <a:spcAft>
                <a:spcPts val="0"/>
              </a:spcAft>
              <a:buClr>
                <a:srgbClr val="595959"/>
              </a:buClr>
              <a:buSzPts val="1400"/>
              <a:buFont typeface="Anaheim"/>
              <a:buChar char="■"/>
              <a:defRPr/>
            </a:lvl9pPr>
          </a:lstStyle>
          <a:p/>
        </p:txBody>
      </p:sp>
      <p:sp>
        <p:nvSpPr>
          <p:cNvPr id="632" name="Google Shape;632;p22"/>
          <p:cNvSpPr txBox="1"/>
          <p:nvPr>
            <p:ph idx="4" type="subTitle"/>
          </p:nvPr>
        </p:nvSpPr>
        <p:spPr>
          <a:xfrm>
            <a:off x="4676800" y="1872500"/>
            <a:ext cx="3752100" cy="2736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Font typeface="Anaheim"/>
              <a:buChar char="●"/>
              <a:defRPr/>
            </a:lvl1pPr>
            <a:lvl2pPr lvl="1" rtl="0" algn="ctr">
              <a:lnSpc>
                <a:spcPct val="100000"/>
              </a:lnSpc>
              <a:spcBef>
                <a:spcPts val="0"/>
              </a:spcBef>
              <a:spcAft>
                <a:spcPts val="0"/>
              </a:spcAft>
              <a:buClr>
                <a:srgbClr val="595959"/>
              </a:buClr>
              <a:buSzPts val="1400"/>
              <a:buFont typeface="Anaheim"/>
              <a:buChar char="○"/>
              <a:defRPr/>
            </a:lvl2pPr>
            <a:lvl3pPr lvl="2" rtl="0" algn="ctr">
              <a:lnSpc>
                <a:spcPct val="100000"/>
              </a:lnSpc>
              <a:spcBef>
                <a:spcPts val="0"/>
              </a:spcBef>
              <a:spcAft>
                <a:spcPts val="0"/>
              </a:spcAft>
              <a:buClr>
                <a:srgbClr val="595959"/>
              </a:buClr>
              <a:buSzPts val="1400"/>
              <a:buFont typeface="Anaheim"/>
              <a:buChar char="■"/>
              <a:defRPr/>
            </a:lvl3pPr>
            <a:lvl4pPr lvl="3" rtl="0" algn="ctr">
              <a:lnSpc>
                <a:spcPct val="100000"/>
              </a:lnSpc>
              <a:spcBef>
                <a:spcPts val="0"/>
              </a:spcBef>
              <a:spcAft>
                <a:spcPts val="0"/>
              </a:spcAft>
              <a:buClr>
                <a:srgbClr val="595959"/>
              </a:buClr>
              <a:buSzPts val="1400"/>
              <a:buFont typeface="Anaheim"/>
              <a:buChar char="●"/>
              <a:defRPr/>
            </a:lvl4pPr>
            <a:lvl5pPr lvl="4" rtl="0" algn="ctr">
              <a:lnSpc>
                <a:spcPct val="100000"/>
              </a:lnSpc>
              <a:spcBef>
                <a:spcPts val="0"/>
              </a:spcBef>
              <a:spcAft>
                <a:spcPts val="0"/>
              </a:spcAft>
              <a:buClr>
                <a:srgbClr val="595959"/>
              </a:buClr>
              <a:buSzPts val="1400"/>
              <a:buFont typeface="Anaheim"/>
              <a:buChar char="○"/>
              <a:defRPr/>
            </a:lvl5pPr>
            <a:lvl6pPr lvl="5" rtl="0" algn="ctr">
              <a:lnSpc>
                <a:spcPct val="100000"/>
              </a:lnSpc>
              <a:spcBef>
                <a:spcPts val="0"/>
              </a:spcBef>
              <a:spcAft>
                <a:spcPts val="0"/>
              </a:spcAft>
              <a:buClr>
                <a:srgbClr val="595959"/>
              </a:buClr>
              <a:buSzPts val="1400"/>
              <a:buFont typeface="Anaheim"/>
              <a:buChar char="■"/>
              <a:defRPr/>
            </a:lvl6pPr>
            <a:lvl7pPr lvl="6" rtl="0" algn="ctr">
              <a:lnSpc>
                <a:spcPct val="100000"/>
              </a:lnSpc>
              <a:spcBef>
                <a:spcPts val="0"/>
              </a:spcBef>
              <a:spcAft>
                <a:spcPts val="0"/>
              </a:spcAft>
              <a:buClr>
                <a:srgbClr val="595959"/>
              </a:buClr>
              <a:buSzPts val="1400"/>
              <a:buFont typeface="Anaheim"/>
              <a:buChar char="●"/>
              <a:defRPr/>
            </a:lvl7pPr>
            <a:lvl8pPr lvl="7" rtl="0" algn="ctr">
              <a:lnSpc>
                <a:spcPct val="100000"/>
              </a:lnSpc>
              <a:spcBef>
                <a:spcPts val="0"/>
              </a:spcBef>
              <a:spcAft>
                <a:spcPts val="0"/>
              </a:spcAft>
              <a:buClr>
                <a:srgbClr val="595959"/>
              </a:buClr>
              <a:buSzPts val="1400"/>
              <a:buFont typeface="Anaheim"/>
              <a:buChar char="○"/>
              <a:defRPr/>
            </a:lvl8pPr>
            <a:lvl9pPr lvl="8" rtl="0" algn="ctr">
              <a:lnSpc>
                <a:spcPct val="100000"/>
              </a:lnSpc>
              <a:spcBef>
                <a:spcPts val="0"/>
              </a:spcBef>
              <a:spcAft>
                <a:spcPts val="0"/>
              </a:spcAft>
              <a:buClr>
                <a:srgbClr val="595959"/>
              </a:buClr>
              <a:buSzPts val="1400"/>
              <a:buFont typeface="Anaheim"/>
              <a:buChar char="■"/>
              <a:defRPr/>
            </a:lvl9pPr>
          </a:lstStyle>
          <a:p/>
        </p:txBody>
      </p:sp>
      <p:sp>
        <p:nvSpPr>
          <p:cNvPr id="633" name="Google Shape;633;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34" name="Shape 634"/>
        <p:cNvGrpSpPr/>
        <p:nvPr/>
      </p:nvGrpSpPr>
      <p:grpSpPr>
        <a:xfrm>
          <a:off x="0" y="0"/>
          <a:ext cx="0" cy="0"/>
          <a:chOff x="0" y="0"/>
          <a:chExt cx="0" cy="0"/>
        </a:xfrm>
      </p:grpSpPr>
      <p:sp>
        <p:nvSpPr>
          <p:cNvPr id="635" name="Google Shape;635;p23"/>
          <p:cNvSpPr txBox="1"/>
          <p:nvPr>
            <p:ph idx="1" type="subTitle"/>
          </p:nvPr>
        </p:nvSpPr>
        <p:spPr>
          <a:xfrm>
            <a:off x="720000" y="2184925"/>
            <a:ext cx="2336400" cy="41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36" name="Google Shape;636;p23"/>
          <p:cNvSpPr txBox="1"/>
          <p:nvPr>
            <p:ph idx="2" type="subTitle"/>
          </p:nvPr>
        </p:nvSpPr>
        <p:spPr>
          <a:xfrm>
            <a:off x="720000" y="2603359"/>
            <a:ext cx="2336400" cy="8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7" name="Google Shape;637;p23"/>
          <p:cNvSpPr txBox="1"/>
          <p:nvPr>
            <p:ph idx="3" type="subTitle"/>
          </p:nvPr>
        </p:nvSpPr>
        <p:spPr>
          <a:xfrm>
            <a:off x="3403800" y="2984359"/>
            <a:ext cx="2336400" cy="8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23"/>
          <p:cNvSpPr txBox="1"/>
          <p:nvPr>
            <p:ph idx="4" type="subTitle"/>
          </p:nvPr>
        </p:nvSpPr>
        <p:spPr>
          <a:xfrm>
            <a:off x="6087600" y="3365359"/>
            <a:ext cx="2336400" cy="81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9" name="Google Shape;639;p23"/>
          <p:cNvSpPr txBox="1"/>
          <p:nvPr>
            <p:ph idx="5" type="subTitle"/>
          </p:nvPr>
        </p:nvSpPr>
        <p:spPr>
          <a:xfrm>
            <a:off x="3403800" y="2565925"/>
            <a:ext cx="2336400" cy="41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0" name="Google Shape;640;p23"/>
          <p:cNvSpPr txBox="1"/>
          <p:nvPr>
            <p:ph idx="6" type="subTitle"/>
          </p:nvPr>
        </p:nvSpPr>
        <p:spPr>
          <a:xfrm>
            <a:off x="6087600" y="2946925"/>
            <a:ext cx="2336400" cy="4185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1" name="Google Shape;641;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42" name="Google Shape;642;p23"/>
          <p:cNvGrpSpPr/>
          <p:nvPr/>
        </p:nvGrpSpPr>
        <p:grpSpPr>
          <a:xfrm>
            <a:off x="8139589" y="-26380"/>
            <a:ext cx="137710" cy="1548108"/>
            <a:chOff x="1858375" y="175625"/>
            <a:chExt cx="484552" cy="5445334"/>
          </a:xfrm>
        </p:grpSpPr>
        <p:sp>
          <p:nvSpPr>
            <p:cNvPr id="643" name="Google Shape;64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3"/>
            <p:cNvGrpSpPr/>
            <p:nvPr/>
          </p:nvGrpSpPr>
          <p:grpSpPr>
            <a:xfrm>
              <a:off x="1858375" y="223839"/>
              <a:ext cx="484552" cy="5397120"/>
              <a:chOff x="1858375" y="223839"/>
              <a:chExt cx="484552" cy="5397120"/>
            </a:xfrm>
          </p:grpSpPr>
          <p:sp>
            <p:nvSpPr>
              <p:cNvPr id="648" name="Google Shape;64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2" name="Google Shape;692;p23"/>
          <p:cNvGrpSpPr/>
          <p:nvPr/>
        </p:nvGrpSpPr>
        <p:grpSpPr>
          <a:xfrm>
            <a:off x="8393989" y="-858955"/>
            <a:ext cx="137710" cy="1548108"/>
            <a:chOff x="1858375" y="175625"/>
            <a:chExt cx="484552" cy="5445334"/>
          </a:xfrm>
        </p:grpSpPr>
        <p:sp>
          <p:nvSpPr>
            <p:cNvPr id="693" name="Google Shape;69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23"/>
            <p:cNvGrpSpPr/>
            <p:nvPr/>
          </p:nvGrpSpPr>
          <p:grpSpPr>
            <a:xfrm>
              <a:off x="1858375" y="223839"/>
              <a:ext cx="484552" cy="5397120"/>
              <a:chOff x="1858375" y="223839"/>
              <a:chExt cx="484552" cy="5397120"/>
            </a:xfrm>
          </p:grpSpPr>
          <p:sp>
            <p:nvSpPr>
              <p:cNvPr id="698" name="Google Shape;69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2" name="Google Shape;742;p23"/>
          <p:cNvGrpSpPr/>
          <p:nvPr/>
        </p:nvGrpSpPr>
        <p:grpSpPr>
          <a:xfrm>
            <a:off x="7885189" y="-401030"/>
            <a:ext cx="137710" cy="1548108"/>
            <a:chOff x="1858375" y="175625"/>
            <a:chExt cx="484552" cy="5445334"/>
          </a:xfrm>
        </p:grpSpPr>
        <p:sp>
          <p:nvSpPr>
            <p:cNvPr id="743" name="Google Shape;74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23"/>
            <p:cNvGrpSpPr/>
            <p:nvPr/>
          </p:nvGrpSpPr>
          <p:grpSpPr>
            <a:xfrm>
              <a:off x="1858375" y="223839"/>
              <a:ext cx="484552" cy="5397120"/>
              <a:chOff x="1858375" y="223839"/>
              <a:chExt cx="484552" cy="5397120"/>
            </a:xfrm>
          </p:grpSpPr>
          <p:sp>
            <p:nvSpPr>
              <p:cNvPr id="748" name="Google Shape;74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2" name="Google Shape;792;p23"/>
          <p:cNvGrpSpPr/>
          <p:nvPr/>
        </p:nvGrpSpPr>
        <p:grpSpPr>
          <a:xfrm>
            <a:off x="7630789" y="-596655"/>
            <a:ext cx="137710" cy="1548108"/>
            <a:chOff x="1858375" y="175625"/>
            <a:chExt cx="484552" cy="5445334"/>
          </a:xfrm>
        </p:grpSpPr>
        <p:sp>
          <p:nvSpPr>
            <p:cNvPr id="793" name="Google Shape;793;p23"/>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23"/>
            <p:cNvGrpSpPr/>
            <p:nvPr/>
          </p:nvGrpSpPr>
          <p:grpSpPr>
            <a:xfrm>
              <a:off x="1858375" y="223839"/>
              <a:ext cx="484552" cy="5397120"/>
              <a:chOff x="1858375" y="223839"/>
              <a:chExt cx="484552" cy="5397120"/>
            </a:xfrm>
          </p:grpSpPr>
          <p:sp>
            <p:nvSpPr>
              <p:cNvPr id="798" name="Google Shape;798;p23"/>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3"/>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3"/>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3"/>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3"/>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3"/>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3"/>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3"/>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3"/>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3"/>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3"/>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3"/>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3"/>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3"/>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3"/>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3"/>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2" name="Google Shape;842;p23"/>
          <p:cNvGrpSpPr/>
          <p:nvPr/>
        </p:nvGrpSpPr>
        <p:grpSpPr>
          <a:xfrm>
            <a:off x="7941475" y="4184350"/>
            <a:ext cx="1202520" cy="815049"/>
            <a:chOff x="7941475" y="428075"/>
            <a:chExt cx="1202520" cy="815049"/>
          </a:xfrm>
        </p:grpSpPr>
        <p:sp>
          <p:nvSpPr>
            <p:cNvPr id="843" name="Google Shape;843;p23"/>
            <p:cNvSpPr/>
            <p:nvPr/>
          </p:nvSpPr>
          <p:spPr>
            <a:xfrm>
              <a:off x="7974140" y="428075"/>
              <a:ext cx="1169854" cy="798225"/>
            </a:xfrm>
            <a:custGeom>
              <a:rect b="b" l="l" r="r" t="t"/>
              <a:pathLst>
                <a:path extrusionOk="0" h="16715" w="24497">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7942860" y="1208072"/>
              <a:ext cx="63992" cy="33811"/>
            </a:xfrm>
            <a:custGeom>
              <a:rect b="b" l="l" r="r" t="t"/>
              <a:pathLst>
                <a:path extrusionOk="0" h="708" w="134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7941475" y="1207069"/>
              <a:ext cx="67048" cy="36055"/>
            </a:xfrm>
            <a:custGeom>
              <a:rect b="b" l="l" r="r" t="t"/>
              <a:pathLst>
                <a:path extrusionOk="0" h="755" w="1404">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46" name="Shape 846"/>
        <p:cNvGrpSpPr/>
        <p:nvPr/>
      </p:nvGrpSpPr>
      <p:grpSpPr>
        <a:xfrm>
          <a:off x="0" y="0"/>
          <a:ext cx="0" cy="0"/>
          <a:chOff x="0" y="0"/>
          <a:chExt cx="0" cy="0"/>
        </a:xfrm>
      </p:grpSpPr>
      <p:sp>
        <p:nvSpPr>
          <p:cNvPr id="847" name="Google Shape;847;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8" name="Google Shape;848;p24"/>
          <p:cNvSpPr txBox="1"/>
          <p:nvPr>
            <p:ph idx="1" type="subTitle"/>
          </p:nvPr>
        </p:nvSpPr>
        <p:spPr>
          <a:xfrm>
            <a:off x="1151799" y="1201375"/>
            <a:ext cx="7277100" cy="389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9" name="Google Shape;849;p24"/>
          <p:cNvSpPr txBox="1"/>
          <p:nvPr>
            <p:ph idx="2" type="subTitle"/>
          </p:nvPr>
        </p:nvSpPr>
        <p:spPr>
          <a:xfrm>
            <a:off x="1151791" y="1591123"/>
            <a:ext cx="7277100" cy="6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0" name="Google Shape;850;p24"/>
          <p:cNvSpPr txBox="1"/>
          <p:nvPr>
            <p:ph idx="3" type="subTitle"/>
          </p:nvPr>
        </p:nvSpPr>
        <p:spPr>
          <a:xfrm>
            <a:off x="1151820" y="2759361"/>
            <a:ext cx="7277100" cy="6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1" name="Google Shape;851;p24"/>
          <p:cNvSpPr txBox="1"/>
          <p:nvPr>
            <p:ph idx="4" type="subTitle"/>
          </p:nvPr>
        </p:nvSpPr>
        <p:spPr>
          <a:xfrm>
            <a:off x="1151675" y="3927600"/>
            <a:ext cx="7277100" cy="63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2" name="Google Shape;852;p24"/>
          <p:cNvSpPr txBox="1"/>
          <p:nvPr>
            <p:ph idx="5" type="subTitle"/>
          </p:nvPr>
        </p:nvSpPr>
        <p:spPr>
          <a:xfrm>
            <a:off x="1151799" y="2369675"/>
            <a:ext cx="7277100" cy="389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3" name="Google Shape;853;p24"/>
          <p:cNvSpPr txBox="1"/>
          <p:nvPr>
            <p:ph idx="6" type="subTitle"/>
          </p:nvPr>
        </p:nvSpPr>
        <p:spPr>
          <a:xfrm>
            <a:off x="1151675" y="3538051"/>
            <a:ext cx="7277100" cy="389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54" name="Shape 854"/>
        <p:cNvGrpSpPr/>
        <p:nvPr/>
      </p:nvGrpSpPr>
      <p:grpSpPr>
        <a:xfrm>
          <a:off x="0" y="0"/>
          <a:ext cx="0" cy="0"/>
          <a:chOff x="0" y="0"/>
          <a:chExt cx="0" cy="0"/>
        </a:xfrm>
      </p:grpSpPr>
      <p:sp>
        <p:nvSpPr>
          <p:cNvPr id="855" name="Google Shape;855;p25"/>
          <p:cNvSpPr txBox="1"/>
          <p:nvPr>
            <p:ph idx="1" type="subTitle"/>
          </p:nvPr>
        </p:nvSpPr>
        <p:spPr>
          <a:xfrm>
            <a:off x="1477700" y="14588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6" name="Google Shape;856;p25"/>
          <p:cNvSpPr txBox="1"/>
          <p:nvPr>
            <p:ph idx="2" type="subTitle"/>
          </p:nvPr>
        </p:nvSpPr>
        <p:spPr>
          <a:xfrm>
            <a:off x="1477700" y="180165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5"/>
          <p:cNvSpPr txBox="1"/>
          <p:nvPr>
            <p:ph idx="3" type="subTitle"/>
          </p:nvPr>
        </p:nvSpPr>
        <p:spPr>
          <a:xfrm>
            <a:off x="4967271" y="180165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8" name="Google Shape;858;p25"/>
          <p:cNvSpPr txBox="1"/>
          <p:nvPr>
            <p:ph idx="4" type="subTitle"/>
          </p:nvPr>
        </p:nvSpPr>
        <p:spPr>
          <a:xfrm>
            <a:off x="1477700" y="339160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5"/>
          <p:cNvSpPr txBox="1"/>
          <p:nvPr>
            <p:ph idx="5" type="subTitle"/>
          </p:nvPr>
        </p:nvSpPr>
        <p:spPr>
          <a:xfrm>
            <a:off x="4967271" y="3391600"/>
            <a:ext cx="2575200" cy="77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0" name="Google Shape;860;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1" name="Google Shape;861;p25"/>
          <p:cNvSpPr txBox="1"/>
          <p:nvPr>
            <p:ph idx="6" type="subTitle"/>
          </p:nvPr>
        </p:nvSpPr>
        <p:spPr>
          <a:xfrm>
            <a:off x="1477700" y="30414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2" name="Google Shape;862;p25"/>
          <p:cNvSpPr txBox="1"/>
          <p:nvPr>
            <p:ph idx="7" type="subTitle"/>
          </p:nvPr>
        </p:nvSpPr>
        <p:spPr>
          <a:xfrm>
            <a:off x="4967273" y="14588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3" name="Google Shape;863;p25"/>
          <p:cNvSpPr txBox="1"/>
          <p:nvPr>
            <p:ph idx="8" type="subTitle"/>
          </p:nvPr>
        </p:nvSpPr>
        <p:spPr>
          <a:xfrm>
            <a:off x="4967273" y="3041478"/>
            <a:ext cx="2575200" cy="37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64" name="Google Shape;864;p25"/>
          <p:cNvGrpSpPr/>
          <p:nvPr/>
        </p:nvGrpSpPr>
        <p:grpSpPr>
          <a:xfrm rot="10800000">
            <a:off x="7534650" y="4278150"/>
            <a:ext cx="1609351" cy="603651"/>
            <a:chOff x="4072400" y="286775"/>
            <a:chExt cx="1609351" cy="603651"/>
          </a:xfrm>
        </p:grpSpPr>
        <p:sp>
          <p:nvSpPr>
            <p:cNvPr id="865" name="Google Shape;865;p25"/>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25"/>
          <p:cNvGrpSpPr/>
          <p:nvPr/>
        </p:nvGrpSpPr>
        <p:grpSpPr>
          <a:xfrm>
            <a:off x="8381989" y="94595"/>
            <a:ext cx="137710" cy="1548108"/>
            <a:chOff x="1858375" y="175625"/>
            <a:chExt cx="484552" cy="5445334"/>
          </a:xfrm>
        </p:grpSpPr>
        <p:sp>
          <p:nvSpPr>
            <p:cNvPr id="869" name="Google Shape;869;p25"/>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5"/>
            <p:cNvGrpSpPr/>
            <p:nvPr/>
          </p:nvGrpSpPr>
          <p:grpSpPr>
            <a:xfrm>
              <a:off x="1858375" y="223839"/>
              <a:ext cx="484552" cy="5397120"/>
              <a:chOff x="1858375" y="223839"/>
              <a:chExt cx="484552" cy="5397120"/>
            </a:xfrm>
          </p:grpSpPr>
          <p:sp>
            <p:nvSpPr>
              <p:cNvPr id="874" name="Google Shape;874;p25"/>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8" name="Google Shape;918;p25"/>
          <p:cNvGrpSpPr/>
          <p:nvPr/>
        </p:nvGrpSpPr>
        <p:grpSpPr>
          <a:xfrm>
            <a:off x="8127589" y="-280055"/>
            <a:ext cx="137710" cy="1548108"/>
            <a:chOff x="1858375" y="175625"/>
            <a:chExt cx="484552" cy="5445334"/>
          </a:xfrm>
        </p:grpSpPr>
        <p:sp>
          <p:nvSpPr>
            <p:cNvPr id="919" name="Google Shape;919;p25"/>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25"/>
            <p:cNvGrpSpPr/>
            <p:nvPr/>
          </p:nvGrpSpPr>
          <p:grpSpPr>
            <a:xfrm>
              <a:off x="1858375" y="223839"/>
              <a:ext cx="484552" cy="5397120"/>
              <a:chOff x="1858375" y="223839"/>
              <a:chExt cx="484552" cy="5397120"/>
            </a:xfrm>
          </p:grpSpPr>
          <p:sp>
            <p:nvSpPr>
              <p:cNvPr id="924" name="Google Shape;924;p25"/>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5"/>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68" name="Shape 968"/>
        <p:cNvGrpSpPr/>
        <p:nvPr/>
      </p:nvGrpSpPr>
      <p:grpSpPr>
        <a:xfrm>
          <a:off x="0" y="0"/>
          <a:ext cx="0" cy="0"/>
          <a:chOff x="0" y="0"/>
          <a:chExt cx="0" cy="0"/>
        </a:xfrm>
      </p:grpSpPr>
      <p:sp>
        <p:nvSpPr>
          <p:cNvPr id="969" name="Google Shape;969;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70" name="Google Shape;970;p26"/>
          <p:cNvSpPr txBox="1"/>
          <p:nvPr>
            <p:ph idx="1" type="subTitle"/>
          </p:nvPr>
        </p:nvSpPr>
        <p:spPr>
          <a:xfrm>
            <a:off x="719604" y="2274535"/>
            <a:ext cx="2147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1" name="Google Shape;971;p26"/>
          <p:cNvSpPr txBox="1"/>
          <p:nvPr>
            <p:ph idx="2" type="subTitle"/>
          </p:nvPr>
        </p:nvSpPr>
        <p:spPr>
          <a:xfrm>
            <a:off x="3403800" y="2274535"/>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2" name="Google Shape;972;p26"/>
          <p:cNvSpPr txBox="1"/>
          <p:nvPr>
            <p:ph idx="3" type="subTitle"/>
          </p:nvPr>
        </p:nvSpPr>
        <p:spPr>
          <a:xfrm>
            <a:off x="6087600" y="2274535"/>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26"/>
          <p:cNvSpPr txBox="1"/>
          <p:nvPr>
            <p:ph idx="4" type="subTitle"/>
          </p:nvPr>
        </p:nvSpPr>
        <p:spPr>
          <a:xfrm>
            <a:off x="719604" y="4123701"/>
            <a:ext cx="2147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4" name="Google Shape;974;p26"/>
          <p:cNvSpPr txBox="1"/>
          <p:nvPr>
            <p:ph idx="5" type="subTitle"/>
          </p:nvPr>
        </p:nvSpPr>
        <p:spPr>
          <a:xfrm>
            <a:off x="3403800" y="4123701"/>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5" name="Google Shape;975;p26"/>
          <p:cNvSpPr txBox="1"/>
          <p:nvPr>
            <p:ph idx="6" type="subTitle"/>
          </p:nvPr>
        </p:nvSpPr>
        <p:spPr>
          <a:xfrm>
            <a:off x="6087600" y="4123700"/>
            <a:ext cx="21522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26"/>
          <p:cNvSpPr txBox="1"/>
          <p:nvPr>
            <p:ph idx="7" type="subTitle"/>
          </p:nvPr>
        </p:nvSpPr>
        <p:spPr>
          <a:xfrm>
            <a:off x="715100" y="1821725"/>
            <a:ext cx="21477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7" name="Google Shape;977;p26"/>
          <p:cNvSpPr txBox="1"/>
          <p:nvPr>
            <p:ph idx="8" type="subTitle"/>
          </p:nvPr>
        </p:nvSpPr>
        <p:spPr>
          <a:xfrm>
            <a:off x="3403800" y="1821725"/>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8" name="Google Shape;978;p26"/>
          <p:cNvSpPr txBox="1"/>
          <p:nvPr>
            <p:ph idx="9" type="subTitle"/>
          </p:nvPr>
        </p:nvSpPr>
        <p:spPr>
          <a:xfrm>
            <a:off x="6092114" y="1821725"/>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9" name="Google Shape;979;p26"/>
          <p:cNvSpPr txBox="1"/>
          <p:nvPr>
            <p:ph idx="13" type="subTitle"/>
          </p:nvPr>
        </p:nvSpPr>
        <p:spPr>
          <a:xfrm>
            <a:off x="715100" y="3666198"/>
            <a:ext cx="21477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0" name="Google Shape;980;p26"/>
          <p:cNvSpPr txBox="1"/>
          <p:nvPr>
            <p:ph idx="14" type="subTitle"/>
          </p:nvPr>
        </p:nvSpPr>
        <p:spPr>
          <a:xfrm>
            <a:off x="3403800" y="3666198"/>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1" name="Google Shape;981;p26"/>
          <p:cNvSpPr txBox="1"/>
          <p:nvPr>
            <p:ph idx="15" type="subTitle"/>
          </p:nvPr>
        </p:nvSpPr>
        <p:spPr>
          <a:xfrm>
            <a:off x="6092114" y="3666198"/>
            <a:ext cx="2152200" cy="455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5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982" name="Google Shape;982;p26"/>
          <p:cNvGrpSpPr/>
          <p:nvPr/>
        </p:nvGrpSpPr>
        <p:grpSpPr>
          <a:xfrm flipH="1">
            <a:off x="7534650" y="281375"/>
            <a:ext cx="1609351" cy="603651"/>
            <a:chOff x="4072400" y="286775"/>
            <a:chExt cx="1609351" cy="603651"/>
          </a:xfrm>
        </p:grpSpPr>
        <p:sp>
          <p:nvSpPr>
            <p:cNvPr id="983" name="Google Shape;983;p26"/>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86" name="Shape 986"/>
        <p:cNvGrpSpPr/>
        <p:nvPr/>
      </p:nvGrpSpPr>
      <p:grpSpPr>
        <a:xfrm>
          <a:off x="0" y="0"/>
          <a:ext cx="0" cy="0"/>
          <a:chOff x="0" y="0"/>
          <a:chExt cx="0" cy="0"/>
        </a:xfrm>
      </p:grpSpPr>
      <p:sp>
        <p:nvSpPr>
          <p:cNvPr id="987" name="Google Shape;987;p27"/>
          <p:cNvSpPr txBox="1"/>
          <p:nvPr>
            <p:ph hasCustomPrompt="1" type="title"/>
          </p:nvPr>
        </p:nvSpPr>
        <p:spPr>
          <a:xfrm>
            <a:off x="1242975" y="540000"/>
            <a:ext cx="3894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88" name="Google Shape;988;p27"/>
          <p:cNvSpPr txBox="1"/>
          <p:nvPr>
            <p:ph idx="1" type="subTitle"/>
          </p:nvPr>
        </p:nvSpPr>
        <p:spPr>
          <a:xfrm>
            <a:off x="1242975" y="1292103"/>
            <a:ext cx="3894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9" name="Google Shape;989;p27"/>
          <p:cNvSpPr txBox="1"/>
          <p:nvPr>
            <p:ph hasCustomPrompt="1" idx="2" type="title"/>
          </p:nvPr>
        </p:nvSpPr>
        <p:spPr>
          <a:xfrm>
            <a:off x="1242975" y="1975592"/>
            <a:ext cx="3894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0" name="Google Shape;990;p27"/>
          <p:cNvSpPr txBox="1"/>
          <p:nvPr>
            <p:ph idx="3" type="subTitle"/>
          </p:nvPr>
        </p:nvSpPr>
        <p:spPr>
          <a:xfrm>
            <a:off x="1242975" y="2727695"/>
            <a:ext cx="3894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1" name="Google Shape;991;p27"/>
          <p:cNvSpPr txBox="1"/>
          <p:nvPr>
            <p:ph hasCustomPrompt="1" idx="4" type="title"/>
          </p:nvPr>
        </p:nvSpPr>
        <p:spPr>
          <a:xfrm>
            <a:off x="1242975" y="3411197"/>
            <a:ext cx="3894600" cy="8283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2" name="Google Shape;992;p27"/>
          <p:cNvSpPr txBox="1"/>
          <p:nvPr>
            <p:ph idx="5" type="subTitle"/>
          </p:nvPr>
        </p:nvSpPr>
        <p:spPr>
          <a:xfrm>
            <a:off x="1242975" y="4163300"/>
            <a:ext cx="38946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93" name="Shape 993"/>
        <p:cNvGrpSpPr/>
        <p:nvPr/>
      </p:nvGrpSpPr>
      <p:grpSpPr>
        <a:xfrm>
          <a:off x="0" y="0"/>
          <a:ext cx="0" cy="0"/>
          <a:chOff x="0" y="0"/>
          <a:chExt cx="0" cy="0"/>
        </a:xfrm>
      </p:grpSpPr>
      <p:sp>
        <p:nvSpPr>
          <p:cNvPr id="994" name="Google Shape;994;p28"/>
          <p:cNvSpPr txBox="1"/>
          <p:nvPr>
            <p:ph type="ctrTitle"/>
          </p:nvPr>
        </p:nvSpPr>
        <p:spPr>
          <a:xfrm>
            <a:off x="1281350" y="535000"/>
            <a:ext cx="4284000" cy="99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5200"/>
              <a:buNone/>
              <a:defRPr sz="52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5" name="Google Shape;995;p28"/>
          <p:cNvSpPr txBox="1"/>
          <p:nvPr>
            <p:ph idx="1" type="subTitle"/>
          </p:nvPr>
        </p:nvSpPr>
        <p:spPr>
          <a:xfrm>
            <a:off x="1281350" y="1524175"/>
            <a:ext cx="42840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6" name="Google Shape;996;p28"/>
          <p:cNvSpPr txBox="1"/>
          <p:nvPr/>
        </p:nvSpPr>
        <p:spPr>
          <a:xfrm>
            <a:off x="1281350" y="3691150"/>
            <a:ext cx="4740300" cy="48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b="1"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dk1"/>
              </a:solidFill>
              <a:latin typeface="Roboto"/>
              <a:ea typeface="Roboto"/>
              <a:cs typeface="Roboto"/>
              <a:sym typeface="Roboto"/>
            </a:endParaRPr>
          </a:p>
        </p:txBody>
      </p:sp>
      <p:grpSp>
        <p:nvGrpSpPr>
          <p:cNvPr id="997" name="Google Shape;997;p28"/>
          <p:cNvGrpSpPr/>
          <p:nvPr/>
        </p:nvGrpSpPr>
        <p:grpSpPr>
          <a:xfrm rot="10800000">
            <a:off x="8160225" y="283550"/>
            <a:ext cx="983775" cy="876850"/>
            <a:chOff x="7636150" y="250100"/>
            <a:chExt cx="983775" cy="876850"/>
          </a:xfrm>
        </p:grpSpPr>
        <p:sp>
          <p:nvSpPr>
            <p:cNvPr id="998" name="Google Shape;998;p28"/>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28"/>
          <p:cNvGrpSpPr/>
          <p:nvPr/>
        </p:nvGrpSpPr>
        <p:grpSpPr>
          <a:xfrm rot="10800000">
            <a:off x="7534650" y="4024525"/>
            <a:ext cx="1609351" cy="603651"/>
            <a:chOff x="4072400" y="286775"/>
            <a:chExt cx="1609351" cy="603651"/>
          </a:xfrm>
        </p:grpSpPr>
        <p:sp>
          <p:nvSpPr>
            <p:cNvPr id="1001" name="Google Shape;1001;p28"/>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04" name="Shape 1004"/>
        <p:cNvGrpSpPr/>
        <p:nvPr/>
      </p:nvGrpSpPr>
      <p:grpSpPr>
        <a:xfrm>
          <a:off x="0" y="0"/>
          <a:ext cx="0" cy="0"/>
          <a:chOff x="0" y="0"/>
          <a:chExt cx="0" cy="0"/>
        </a:xfrm>
      </p:grpSpPr>
      <p:grpSp>
        <p:nvGrpSpPr>
          <p:cNvPr id="1005" name="Google Shape;1005;p29"/>
          <p:cNvGrpSpPr/>
          <p:nvPr/>
        </p:nvGrpSpPr>
        <p:grpSpPr>
          <a:xfrm flipH="1">
            <a:off x="4799900" y="4509925"/>
            <a:ext cx="1169211" cy="1042959"/>
            <a:chOff x="4704025" y="2907300"/>
            <a:chExt cx="1169211" cy="1042959"/>
          </a:xfrm>
        </p:grpSpPr>
        <p:sp>
          <p:nvSpPr>
            <p:cNvPr id="1006" name="Google Shape;1006;p29"/>
            <p:cNvSpPr/>
            <p:nvPr/>
          </p:nvSpPr>
          <p:spPr>
            <a:xfrm>
              <a:off x="4704025" y="2908253"/>
              <a:ext cx="76975" cy="40521"/>
            </a:xfrm>
            <a:custGeom>
              <a:rect b="b" l="l" r="r" t="t"/>
              <a:pathLst>
                <a:path extrusionOk="0" h="1106" w="2101">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4741980" y="2927487"/>
              <a:ext cx="1131256" cy="1022772"/>
            </a:xfrm>
            <a:custGeom>
              <a:rect b="b" l="l" r="r" t="t"/>
              <a:pathLst>
                <a:path extrusionOk="0" h="27916" w="30877">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4706590" y="2907300"/>
              <a:ext cx="72103" cy="42463"/>
            </a:xfrm>
            <a:custGeom>
              <a:rect b="b" l="l" r="r" t="t"/>
              <a:pathLst>
                <a:path extrusionOk="0" h="1159" w="1968">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9"/>
          <p:cNvGrpSpPr/>
          <p:nvPr/>
        </p:nvGrpSpPr>
        <p:grpSpPr>
          <a:xfrm>
            <a:off x="-375" y="240400"/>
            <a:ext cx="983775" cy="876850"/>
            <a:chOff x="7636150" y="250100"/>
            <a:chExt cx="983775" cy="876850"/>
          </a:xfrm>
        </p:grpSpPr>
        <p:sp>
          <p:nvSpPr>
            <p:cNvPr id="1010" name="Google Shape;1010;p29"/>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9"/>
          <p:cNvGrpSpPr/>
          <p:nvPr/>
        </p:nvGrpSpPr>
        <p:grpSpPr>
          <a:xfrm rot="-1948746">
            <a:off x="7688691" y="-34898"/>
            <a:ext cx="1169224" cy="2362128"/>
            <a:chOff x="9219749" y="2415292"/>
            <a:chExt cx="1169206" cy="2362092"/>
          </a:xfrm>
        </p:grpSpPr>
        <p:sp>
          <p:nvSpPr>
            <p:cNvPr id="1013" name="Google Shape;1013;p29"/>
            <p:cNvSpPr/>
            <p:nvPr/>
          </p:nvSpPr>
          <p:spPr>
            <a:xfrm>
              <a:off x="9865571" y="3028140"/>
              <a:ext cx="232563" cy="241678"/>
            </a:xfrm>
            <a:custGeom>
              <a:rect b="b" l="l" r="r" t="t"/>
              <a:pathLst>
                <a:path extrusionOk="0" h="2572" w="2475">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9864913" y="3028140"/>
              <a:ext cx="233879" cy="243745"/>
            </a:xfrm>
            <a:custGeom>
              <a:rect b="b" l="l" r="r" t="t"/>
              <a:pathLst>
                <a:path extrusionOk="0" h="2594" w="2489">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9221064" y="2417641"/>
              <a:ext cx="1167233" cy="2359743"/>
            </a:xfrm>
            <a:custGeom>
              <a:rect b="b" l="l" r="r" t="t"/>
              <a:pathLst>
                <a:path extrusionOk="0" h="25113" w="12422">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9219749" y="2415292"/>
              <a:ext cx="1169206" cy="2360777"/>
            </a:xfrm>
            <a:custGeom>
              <a:rect b="b" l="l" r="r" t="t"/>
              <a:pathLst>
                <a:path extrusionOk="0" h="25124" w="12443">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9863750" y="3248950"/>
              <a:ext cx="27400" cy="44650"/>
            </a:xfrm>
            <a:custGeom>
              <a:rect b="b" l="l" r="r" t="t"/>
              <a:pathLst>
                <a:path extrusionOk="0" h="1786" w="1096">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18" name="Shape 1018"/>
        <p:cNvGrpSpPr/>
        <p:nvPr/>
      </p:nvGrpSpPr>
      <p:grpSpPr>
        <a:xfrm>
          <a:off x="0" y="0"/>
          <a:ext cx="0" cy="0"/>
          <a:chOff x="0" y="0"/>
          <a:chExt cx="0" cy="0"/>
        </a:xfrm>
      </p:grpSpPr>
      <p:grpSp>
        <p:nvGrpSpPr>
          <p:cNvPr id="1019" name="Google Shape;1019;p30"/>
          <p:cNvGrpSpPr/>
          <p:nvPr/>
        </p:nvGrpSpPr>
        <p:grpSpPr>
          <a:xfrm rot="10800000">
            <a:off x="7534650" y="4278150"/>
            <a:ext cx="1609351" cy="603651"/>
            <a:chOff x="4072400" y="286775"/>
            <a:chExt cx="1609351" cy="603651"/>
          </a:xfrm>
        </p:grpSpPr>
        <p:sp>
          <p:nvSpPr>
            <p:cNvPr id="1020" name="Google Shape;1020;p30"/>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30"/>
          <p:cNvGrpSpPr/>
          <p:nvPr/>
        </p:nvGrpSpPr>
        <p:grpSpPr>
          <a:xfrm>
            <a:off x="8381989" y="94595"/>
            <a:ext cx="137710" cy="1548108"/>
            <a:chOff x="1858375" y="175625"/>
            <a:chExt cx="484552" cy="5445334"/>
          </a:xfrm>
        </p:grpSpPr>
        <p:sp>
          <p:nvSpPr>
            <p:cNvPr id="1024" name="Google Shape;1024;p30"/>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30"/>
            <p:cNvGrpSpPr/>
            <p:nvPr/>
          </p:nvGrpSpPr>
          <p:grpSpPr>
            <a:xfrm>
              <a:off x="1858375" y="223839"/>
              <a:ext cx="484552" cy="5397120"/>
              <a:chOff x="1858375" y="223839"/>
              <a:chExt cx="484552" cy="5397120"/>
            </a:xfrm>
          </p:grpSpPr>
          <p:sp>
            <p:nvSpPr>
              <p:cNvPr id="1029" name="Google Shape;1029;p30"/>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0"/>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0"/>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0"/>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0"/>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0"/>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0"/>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0"/>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0"/>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0"/>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0"/>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0"/>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0"/>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0"/>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0"/>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0"/>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0"/>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0"/>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0"/>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3" name="Google Shape;1073;p30"/>
          <p:cNvGrpSpPr/>
          <p:nvPr/>
        </p:nvGrpSpPr>
        <p:grpSpPr>
          <a:xfrm>
            <a:off x="8127589" y="-280055"/>
            <a:ext cx="137710" cy="1548108"/>
            <a:chOff x="1858375" y="175625"/>
            <a:chExt cx="484552" cy="5445334"/>
          </a:xfrm>
        </p:grpSpPr>
        <p:sp>
          <p:nvSpPr>
            <p:cNvPr id="1074" name="Google Shape;1074;p30"/>
            <p:cNvSpPr/>
            <p:nvPr/>
          </p:nvSpPr>
          <p:spPr>
            <a:xfrm>
              <a:off x="1889513" y="18406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0"/>
            <p:cNvSpPr/>
            <p:nvPr/>
          </p:nvSpPr>
          <p:spPr>
            <a:xfrm>
              <a:off x="1865406" y="17562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0"/>
            <p:cNvSpPr/>
            <p:nvPr/>
          </p:nvSpPr>
          <p:spPr>
            <a:xfrm>
              <a:off x="2028329" y="18406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0"/>
            <p:cNvSpPr/>
            <p:nvPr/>
          </p:nvSpPr>
          <p:spPr>
            <a:xfrm>
              <a:off x="2016878" y="17843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30"/>
            <p:cNvGrpSpPr/>
            <p:nvPr/>
          </p:nvGrpSpPr>
          <p:grpSpPr>
            <a:xfrm>
              <a:off x="1858375" y="223839"/>
              <a:ext cx="484552" cy="5397120"/>
              <a:chOff x="1858375" y="223839"/>
              <a:chExt cx="484552" cy="5397120"/>
            </a:xfrm>
          </p:grpSpPr>
          <p:sp>
            <p:nvSpPr>
              <p:cNvPr id="1079" name="Google Shape;1079;p30"/>
              <p:cNvSpPr/>
              <p:nvPr/>
            </p:nvSpPr>
            <p:spPr>
              <a:xfrm>
                <a:off x="1917839" y="84820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0"/>
              <p:cNvSpPr/>
              <p:nvPr/>
            </p:nvSpPr>
            <p:spPr>
              <a:xfrm>
                <a:off x="1912214" y="84258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0"/>
              <p:cNvSpPr/>
              <p:nvPr/>
            </p:nvSpPr>
            <p:spPr>
              <a:xfrm>
                <a:off x="1864000" y="94363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0"/>
              <p:cNvSpPr/>
              <p:nvPr/>
            </p:nvSpPr>
            <p:spPr>
              <a:xfrm>
                <a:off x="1858375" y="93840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0"/>
              <p:cNvSpPr/>
              <p:nvPr/>
            </p:nvSpPr>
            <p:spPr>
              <a:xfrm>
                <a:off x="2111900" y="23368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0"/>
              <p:cNvSpPr/>
              <p:nvPr/>
            </p:nvSpPr>
            <p:spPr>
              <a:xfrm>
                <a:off x="2106275" y="22383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p:nvPr/>
            </p:nvSpPr>
            <p:spPr>
              <a:xfrm>
                <a:off x="1889513" y="28189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0"/>
              <p:cNvSpPr/>
              <p:nvPr/>
            </p:nvSpPr>
            <p:spPr>
              <a:xfrm>
                <a:off x="1881076" y="27466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0"/>
              <p:cNvSpPr/>
              <p:nvPr/>
            </p:nvSpPr>
            <p:spPr>
              <a:xfrm>
                <a:off x="1917839" y="222658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0"/>
              <p:cNvSpPr/>
              <p:nvPr/>
            </p:nvSpPr>
            <p:spPr>
              <a:xfrm>
                <a:off x="1912214" y="222095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0"/>
              <p:cNvSpPr/>
              <p:nvPr/>
            </p:nvSpPr>
            <p:spPr>
              <a:xfrm>
                <a:off x="1864000" y="232200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0"/>
              <p:cNvSpPr/>
              <p:nvPr/>
            </p:nvSpPr>
            <p:spPr>
              <a:xfrm>
                <a:off x="1858375" y="231678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0"/>
              <p:cNvSpPr/>
              <p:nvPr/>
            </p:nvSpPr>
            <p:spPr>
              <a:xfrm>
                <a:off x="1889513" y="156243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0"/>
              <p:cNvSpPr/>
              <p:nvPr/>
            </p:nvSpPr>
            <p:spPr>
              <a:xfrm>
                <a:off x="1865406" y="155400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0"/>
              <p:cNvSpPr/>
              <p:nvPr/>
            </p:nvSpPr>
            <p:spPr>
              <a:xfrm>
                <a:off x="2111900" y="161205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0"/>
              <p:cNvSpPr/>
              <p:nvPr/>
            </p:nvSpPr>
            <p:spPr>
              <a:xfrm>
                <a:off x="2106275" y="160221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0"/>
              <p:cNvSpPr/>
              <p:nvPr/>
            </p:nvSpPr>
            <p:spPr>
              <a:xfrm>
                <a:off x="2028329" y="156243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0"/>
              <p:cNvSpPr/>
              <p:nvPr/>
            </p:nvSpPr>
            <p:spPr>
              <a:xfrm>
                <a:off x="2016878" y="155681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0"/>
              <p:cNvSpPr/>
              <p:nvPr/>
            </p:nvSpPr>
            <p:spPr>
              <a:xfrm>
                <a:off x="1889513" y="166027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0"/>
              <p:cNvSpPr/>
              <p:nvPr/>
            </p:nvSpPr>
            <p:spPr>
              <a:xfrm>
                <a:off x="1881076" y="165303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0"/>
              <p:cNvSpPr/>
              <p:nvPr/>
            </p:nvSpPr>
            <p:spPr>
              <a:xfrm>
                <a:off x="1917839" y="3604958"/>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0"/>
              <p:cNvSpPr/>
              <p:nvPr/>
            </p:nvSpPr>
            <p:spPr>
              <a:xfrm>
                <a:off x="1912214" y="3599333"/>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0"/>
              <p:cNvSpPr/>
              <p:nvPr/>
            </p:nvSpPr>
            <p:spPr>
              <a:xfrm>
                <a:off x="1864000" y="3700381"/>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0"/>
              <p:cNvSpPr/>
              <p:nvPr/>
            </p:nvSpPr>
            <p:spPr>
              <a:xfrm>
                <a:off x="1858375" y="3695158"/>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0"/>
              <p:cNvSpPr/>
              <p:nvPr/>
            </p:nvSpPr>
            <p:spPr>
              <a:xfrm>
                <a:off x="1889513" y="2940812"/>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0"/>
              <p:cNvSpPr/>
              <p:nvPr/>
            </p:nvSpPr>
            <p:spPr>
              <a:xfrm>
                <a:off x="1865406" y="2932375"/>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0"/>
              <p:cNvSpPr/>
              <p:nvPr/>
            </p:nvSpPr>
            <p:spPr>
              <a:xfrm>
                <a:off x="2111900" y="2990433"/>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0"/>
              <p:cNvSpPr/>
              <p:nvPr/>
            </p:nvSpPr>
            <p:spPr>
              <a:xfrm>
                <a:off x="2106275" y="2980589"/>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0"/>
              <p:cNvSpPr/>
              <p:nvPr/>
            </p:nvSpPr>
            <p:spPr>
              <a:xfrm>
                <a:off x="2028329" y="2940812"/>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0"/>
              <p:cNvSpPr/>
              <p:nvPr/>
            </p:nvSpPr>
            <p:spPr>
              <a:xfrm>
                <a:off x="2016878" y="2935187"/>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0"/>
              <p:cNvSpPr/>
              <p:nvPr/>
            </p:nvSpPr>
            <p:spPr>
              <a:xfrm>
                <a:off x="1889513" y="3038646"/>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0"/>
              <p:cNvSpPr/>
              <p:nvPr/>
            </p:nvSpPr>
            <p:spPr>
              <a:xfrm>
                <a:off x="1881076" y="3031414"/>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0"/>
              <p:cNvSpPr/>
              <p:nvPr/>
            </p:nvSpPr>
            <p:spPr>
              <a:xfrm>
                <a:off x="1917839" y="4983333"/>
                <a:ext cx="425089" cy="621955"/>
              </a:xfrm>
              <a:custGeom>
                <a:rect b="b" l="l" r="r" t="t"/>
                <a:pathLst>
                  <a:path extrusionOk="0" h="3096" w="2116">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0"/>
              <p:cNvSpPr/>
              <p:nvPr/>
            </p:nvSpPr>
            <p:spPr>
              <a:xfrm>
                <a:off x="1912214" y="4977708"/>
                <a:ext cx="427901" cy="634612"/>
              </a:xfrm>
              <a:custGeom>
                <a:rect b="b" l="l" r="r" t="t"/>
                <a:pathLst>
                  <a:path extrusionOk="0" h="3159" w="213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0"/>
              <p:cNvSpPr/>
              <p:nvPr/>
            </p:nvSpPr>
            <p:spPr>
              <a:xfrm>
                <a:off x="1864000" y="5078756"/>
                <a:ext cx="310379" cy="537180"/>
              </a:xfrm>
              <a:custGeom>
                <a:rect b="b" l="l" r="r" t="t"/>
                <a:pathLst>
                  <a:path extrusionOk="0" h="2674" w="1545">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0"/>
              <p:cNvSpPr/>
              <p:nvPr/>
            </p:nvSpPr>
            <p:spPr>
              <a:xfrm>
                <a:off x="1858375" y="5073533"/>
                <a:ext cx="321629" cy="547425"/>
              </a:xfrm>
              <a:custGeom>
                <a:rect b="b" l="l" r="r" t="t"/>
                <a:pathLst>
                  <a:path extrusionOk="0" h="2725" w="1601">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0"/>
              <p:cNvSpPr/>
              <p:nvPr/>
            </p:nvSpPr>
            <p:spPr>
              <a:xfrm>
                <a:off x="1889513" y="4319187"/>
                <a:ext cx="306160" cy="113503"/>
              </a:xfrm>
              <a:custGeom>
                <a:rect b="b" l="l" r="r" t="t"/>
                <a:pathLst>
                  <a:path extrusionOk="0" h="565" w="1524">
                    <a:moveTo>
                      <a:pt x="1523" y="1"/>
                    </a:moveTo>
                    <a:lnTo>
                      <a:pt x="832" y="78"/>
                    </a:lnTo>
                    <a:lnTo>
                      <a:pt x="0" y="565"/>
                    </a:lnTo>
                    <a:lnTo>
                      <a:pt x="691" y="487"/>
                    </a:lnTo>
                    <a:lnTo>
                      <a:pt x="15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0"/>
              <p:cNvSpPr/>
              <p:nvPr/>
            </p:nvSpPr>
            <p:spPr>
              <a:xfrm>
                <a:off x="1865406" y="4310750"/>
                <a:ext cx="355781" cy="130378"/>
              </a:xfrm>
              <a:custGeom>
                <a:rect b="b" l="l" r="r" t="t"/>
                <a:pathLst>
                  <a:path extrusionOk="0" h="649" w="1771">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0"/>
              <p:cNvSpPr/>
              <p:nvPr/>
            </p:nvSpPr>
            <p:spPr>
              <a:xfrm>
                <a:off x="2111900" y="4368808"/>
                <a:ext cx="168750" cy="568117"/>
              </a:xfrm>
              <a:custGeom>
                <a:rect b="b" l="l" r="r" t="t"/>
                <a:pathLst>
                  <a:path extrusionOk="0" h="2828" w="840">
                    <a:moveTo>
                      <a:pt x="839" y="0"/>
                    </a:moveTo>
                    <a:lnTo>
                      <a:pt x="7" y="480"/>
                    </a:lnTo>
                    <a:lnTo>
                      <a:pt x="0" y="2827"/>
                    </a:lnTo>
                    <a:lnTo>
                      <a:pt x="832" y="2341"/>
                    </a:lnTo>
                    <a:lnTo>
                      <a:pt x="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0"/>
              <p:cNvSpPr/>
              <p:nvPr/>
            </p:nvSpPr>
            <p:spPr>
              <a:xfrm>
                <a:off x="2106275" y="4358964"/>
                <a:ext cx="180000" cy="587804"/>
              </a:xfrm>
              <a:custGeom>
                <a:rect b="b" l="l" r="r" t="t"/>
                <a:pathLst>
                  <a:path extrusionOk="0" h="2926" w="896">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0"/>
              <p:cNvSpPr/>
              <p:nvPr/>
            </p:nvSpPr>
            <p:spPr>
              <a:xfrm>
                <a:off x="2028329" y="4319187"/>
                <a:ext cx="252321" cy="146047"/>
              </a:xfrm>
              <a:custGeom>
                <a:rect b="b" l="l" r="r" t="t"/>
                <a:pathLst>
                  <a:path extrusionOk="0" h="727" w="1256">
                    <a:moveTo>
                      <a:pt x="832" y="1"/>
                    </a:moveTo>
                    <a:lnTo>
                      <a:pt x="0" y="487"/>
                    </a:lnTo>
                    <a:lnTo>
                      <a:pt x="423" y="727"/>
                    </a:lnTo>
                    <a:lnTo>
                      <a:pt x="1255" y="247"/>
                    </a:lnTo>
                    <a:lnTo>
                      <a:pt x="8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0"/>
              <p:cNvSpPr/>
              <p:nvPr/>
            </p:nvSpPr>
            <p:spPr>
              <a:xfrm>
                <a:off x="2016878" y="4313562"/>
                <a:ext cx="273616" cy="158904"/>
              </a:xfrm>
              <a:custGeom>
                <a:rect b="b" l="l" r="r" t="t"/>
                <a:pathLst>
                  <a:path extrusionOk="0" h="791" w="1362">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0"/>
              <p:cNvSpPr/>
              <p:nvPr/>
            </p:nvSpPr>
            <p:spPr>
              <a:xfrm>
                <a:off x="1889513" y="4417021"/>
                <a:ext cx="223995" cy="519903"/>
              </a:xfrm>
              <a:custGeom>
                <a:rect b="b" l="l" r="r" t="t"/>
                <a:pathLst>
                  <a:path extrusionOk="0" h="2588" w="1115">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0"/>
              <p:cNvSpPr/>
              <p:nvPr/>
            </p:nvSpPr>
            <p:spPr>
              <a:xfrm>
                <a:off x="1881076" y="4409789"/>
                <a:ext cx="236651" cy="536979"/>
              </a:xfrm>
              <a:custGeom>
                <a:rect b="b" l="l" r="r" t="t"/>
                <a:pathLst>
                  <a:path extrusionOk="0" h="2673" w="1178">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Font typeface="Anaheim"/>
              <a:buChar char="●"/>
              <a:defRPr b="1">
                <a:solidFill>
                  <a:srgbClr val="434343"/>
                </a:solidFill>
              </a:defRPr>
            </a:lvl1pPr>
            <a:lvl2pPr indent="-304800" lvl="1" marL="914400" rtl="0">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39" name="Google Shape;39;p4"/>
          <p:cNvGrpSpPr/>
          <p:nvPr/>
        </p:nvGrpSpPr>
        <p:grpSpPr>
          <a:xfrm flipH="1">
            <a:off x="7534650" y="281375"/>
            <a:ext cx="1609351" cy="603651"/>
            <a:chOff x="4072400" y="286775"/>
            <a:chExt cx="1609351" cy="603651"/>
          </a:xfrm>
        </p:grpSpPr>
        <p:sp>
          <p:nvSpPr>
            <p:cNvPr id="40" name="Google Shape;40;p4"/>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txBox="1"/>
          <p:nvPr>
            <p:ph idx="1" type="subTitle"/>
          </p:nvPr>
        </p:nvSpPr>
        <p:spPr>
          <a:xfrm>
            <a:off x="1383369" y="2053275"/>
            <a:ext cx="2645700" cy="52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b="1" sz="2400">
                <a:solidFill>
                  <a:schemeClr val="dk2"/>
                </a:solidFill>
                <a:latin typeface="Fira Sans"/>
                <a:ea typeface="Fira Sans"/>
                <a:cs typeface="Fira Sans"/>
                <a:sym typeface="Fira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5" name="Google Shape;45;p5"/>
          <p:cNvSpPr txBox="1"/>
          <p:nvPr>
            <p:ph idx="2" type="subTitle"/>
          </p:nvPr>
        </p:nvSpPr>
        <p:spPr>
          <a:xfrm>
            <a:off x="5114931" y="2835875"/>
            <a:ext cx="2645700" cy="52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solidFill>
                  <a:schemeClr val="dk2"/>
                </a:solidFill>
                <a:latin typeface="Fira Sans"/>
                <a:ea typeface="Fira Sans"/>
                <a:cs typeface="Fira Sans"/>
                <a:sym typeface="Fira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6" name="Google Shape;46;p5"/>
          <p:cNvSpPr txBox="1"/>
          <p:nvPr>
            <p:ph idx="3" type="subTitle"/>
          </p:nvPr>
        </p:nvSpPr>
        <p:spPr>
          <a:xfrm>
            <a:off x="1383369" y="2580375"/>
            <a:ext cx="2645700" cy="117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5"/>
          <p:cNvSpPr txBox="1"/>
          <p:nvPr>
            <p:ph idx="4" type="subTitle"/>
          </p:nvPr>
        </p:nvSpPr>
        <p:spPr>
          <a:xfrm>
            <a:off x="5114931" y="3362975"/>
            <a:ext cx="2645700" cy="117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1" name="Google Shape;51;p6"/>
          <p:cNvGrpSpPr/>
          <p:nvPr/>
        </p:nvGrpSpPr>
        <p:grpSpPr>
          <a:xfrm flipH="1">
            <a:off x="7534650" y="115475"/>
            <a:ext cx="1609351" cy="603651"/>
            <a:chOff x="4072400" y="286775"/>
            <a:chExt cx="1609351" cy="603651"/>
          </a:xfrm>
        </p:grpSpPr>
        <p:sp>
          <p:nvSpPr>
            <p:cNvPr id="52" name="Google Shape;52;p6"/>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7"/>
          <p:cNvSpPr txBox="1"/>
          <p:nvPr>
            <p:ph idx="1" type="body"/>
          </p:nvPr>
        </p:nvSpPr>
        <p:spPr>
          <a:xfrm>
            <a:off x="720000" y="1571300"/>
            <a:ext cx="4488000" cy="303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rgbClr val="434343"/>
                </a:solidFill>
              </a:defRPr>
            </a:lvl1pPr>
            <a:lvl2pPr indent="-317500" lvl="1" marL="914400" rtl="0">
              <a:lnSpc>
                <a:spcPct val="115000"/>
              </a:lnSpc>
              <a:spcBef>
                <a:spcPts val="0"/>
              </a:spcBef>
              <a:spcAft>
                <a:spcPts val="0"/>
              </a:spcAft>
              <a:buSzPts val="1400"/>
              <a:buFont typeface="Anaheim"/>
              <a:buChar char="○"/>
              <a:defRPr>
                <a:solidFill>
                  <a:srgbClr val="434343"/>
                </a:solidFill>
              </a:defRPr>
            </a:lvl2pPr>
            <a:lvl3pPr indent="-317500" lvl="2" marL="1371600" rtl="0">
              <a:lnSpc>
                <a:spcPct val="115000"/>
              </a:lnSpc>
              <a:spcBef>
                <a:spcPts val="0"/>
              </a:spcBef>
              <a:spcAft>
                <a:spcPts val="0"/>
              </a:spcAft>
              <a:buSzPts val="1400"/>
              <a:buFont typeface="Anaheim"/>
              <a:buChar char="■"/>
              <a:defRPr>
                <a:solidFill>
                  <a:srgbClr val="434343"/>
                </a:solidFill>
              </a:defRPr>
            </a:lvl3pPr>
            <a:lvl4pPr indent="-317500" lvl="3" marL="1828800" rtl="0">
              <a:lnSpc>
                <a:spcPct val="115000"/>
              </a:lnSpc>
              <a:spcBef>
                <a:spcPts val="0"/>
              </a:spcBef>
              <a:spcAft>
                <a:spcPts val="0"/>
              </a:spcAft>
              <a:buSzPts val="1400"/>
              <a:buFont typeface="Anaheim"/>
              <a:buChar char="●"/>
              <a:defRPr>
                <a:solidFill>
                  <a:srgbClr val="434343"/>
                </a:solidFill>
              </a:defRPr>
            </a:lvl4pPr>
            <a:lvl5pPr indent="-317500" lvl="4" marL="2286000" rtl="0">
              <a:lnSpc>
                <a:spcPct val="115000"/>
              </a:lnSpc>
              <a:spcBef>
                <a:spcPts val="0"/>
              </a:spcBef>
              <a:spcAft>
                <a:spcPts val="0"/>
              </a:spcAft>
              <a:buSzPts val="1400"/>
              <a:buFont typeface="Anaheim"/>
              <a:buChar char="○"/>
              <a:defRPr>
                <a:solidFill>
                  <a:srgbClr val="434343"/>
                </a:solidFill>
              </a:defRPr>
            </a:lvl5pPr>
            <a:lvl6pPr indent="-317500" lvl="5" marL="2743200" rtl="0">
              <a:lnSpc>
                <a:spcPct val="115000"/>
              </a:lnSpc>
              <a:spcBef>
                <a:spcPts val="0"/>
              </a:spcBef>
              <a:spcAft>
                <a:spcPts val="0"/>
              </a:spcAft>
              <a:buSzPts val="1400"/>
              <a:buFont typeface="Anaheim"/>
              <a:buChar char="■"/>
              <a:defRPr>
                <a:solidFill>
                  <a:srgbClr val="434343"/>
                </a:solidFill>
              </a:defRPr>
            </a:lvl6pPr>
            <a:lvl7pPr indent="-317500" lvl="6" marL="3200400" rtl="0">
              <a:lnSpc>
                <a:spcPct val="115000"/>
              </a:lnSpc>
              <a:spcBef>
                <a:spcPts val="0"/>
              </a:spcBef>
              <a:spcAft>
                <a:spcPts val="0"/>
              </a:spcAft>
              <a:buSzPts val="1400"/>
              <a:buFont typeface="Anaheim"/>
              <a:buChar char="●"/>
              <a:defRPr>
                <a:solidFill>
                  <a:srgbClr val="434343"/>
                </a:solidFill>
              </a:defRPr>
            </a:lvl7pPr>
            <a:lvl8pPr indent="-317500" lvl="7" marL="3657600" rtl="0">
              <a:lnSpc>
                <a:spcPct val="115000"/>
              </a:lnSpc>
              <a:spcBef>
                <a:spcPts val="0"/>
              </a:spcBef>
              <a:spcAft>
                <a:spcPts val="0"/>
              </a:spcAft>
              <a:buSzPts val="1400"/>
              <a:buFont typeface="Anaheim"/>
              <a:buChar char="○"/>
              <a:defRPr>
                <a:solidFill>
                  <a:srgbClr val="434343"/>
                </a:solidFill>
              </a:defRPr>
            </a:lvl8pPr>
            <a:lvl9pPr indent="-317500" lvl="8" marL="4114800" rtl="0">
              <a:lnSpc>
                <a:spcPct val="115000"/>
              </a:lnSpc>
              <a:spcBef>
                <a:spcPts val="0"/>
              </a:spcBef>
              <a:spcAft>
                <a:spcPts val="0"/>
              </a:spcAft>
              <a:buSzPts val="1400"/>
              <a:buFont typeface="Anaheim"/>
              <a:buChar char="■"/>
              <a:defRPr>
                <a:solidFill>
                  <a:srgbClr val="434343"/>
                </a:solidFill>
              </a:defRPr>
            </a:lvl9pPr>
          </a:lstStyle>
          <a:p/>
        </p:txBody>
      </p:sp>
      <p:grpSp>
        <p:nvGrpSpPr>
          <p:cNvPr id="58" name="Google Shape;58;p7"/>
          <p:cNvGrpSpPr/>
          <p:nvPr/>
        </p:nvGrpSpPr>
        <p:grpSpPr>
          <a:xfrm flipH="1" rot="10800000">
            <a:off x="0" y="4180100"/>
            <a:ext cx="1609351" cy="603651"/>
            <a:chOff x="4072400" y="286775"/>
            <a:chExt cx="1609351" cy="603651"/>
          </a:xfrm>
        </p:grpSpPr>
        <p:sp>
          <p:nvSpPr>
            <p:cNvPr id="59" name="Google Shape;59;p7"/>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7"/>
          <p:cNvGrpSpPr/>
          <p:nvPr/>
        </p:nvGrpSpPr>
        <p:grpSpPr>
          <a:xfrm rot="10800000">
            <a:off x="8160225" y="240400"/>
            <a:ext cx="983775" cy="876850"/>
            <a:chOff x="7636150" y="250100"/>
            <a:chExt cx="983775" cy="876850"/>
          </a:xfrm>
        </p:grpSpPr>
        <p:sp>
          <p:nvSpPr>
            <p:cNvPr id="63" name="Google Shape;63;p7"/>
            <p:cNvSpPr/>
            <p:nvPr/>
          </p:nvSpPr>
          <p:spPr>
            <a:xfrm>
              <a:off x="7636150" y="266575"/>
              <a:ext cx="951700" cy="860375"/>
            </a:xfrm>
            <a:custGeom>
              <a:rect b="b" l="l" r="r" t="t"/>
              <a:pathLst>
                <a:path extrusionOk="0" h="34415" w="38068">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8555025" y="250100"/>
              <a:ext cx="64900" cy="34025"/>
            </a:xfrm>
            <a:custGeom>
              <a:rect b="b" l="l" r="r" t="t"/>
              <a:pathLst>
                <a:path extrusionOk="0" h="1361" w="2596">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952300" y="1616150"/>
            <a:ext cx="6517800" cy="116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6000"/>
              <a:buNone/>
              <a:defRPr sz="6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67" name="Google Shape;67;p8"/>
          <p:cNvGrpSpPr/>
          <p:nvPr/>
        </p:nvGrpSpPr>
        <p:grpSpPr>
          <a:xfrm>
            <a:off x="0" y="3197650"/>
            <a:ext cx="1609351" cy="603651"/>
            <a:chOff x="4072400" y="286775"/>
            <a:chExt cx="1609351" cy="603651"/>
          </a:xfrm>
        </p:grpSpPr>
        <p:sp>
          <p:nvSpPr>
            <p:cNvPr id="68" name="Google Shape;68;p8"/>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8"/>
          <p:cNvGrpSpPr/>
          <p:nvPr/>
        </p:nvGrpSpPr>
        <p:grpSpPr>
          <a:xfrm rot="10800000">
            <a:off x="2446750" y="4328450"/>
            <a:ext cx="1202520" cy="815049"/>
            <a:chOff x="7941475" y="428075"/>
            <a:chExt cx="1202520" cy="815049"/>
          </a:xfrm>
        </p:grpSpPr>
        <p:sp>
          <p:nvSpPr>
            <p:cNvPr id="72" name="Google Shape;72;p8"/>
            <p:cNvSpPr/>
            <p:nvPr/>
          </p:nvSpPr>
          <p:spPr>
            <a:xfrm>
              <a:off x="7974140" y="428075"/>
              <a:ext cx="1169854" cy="798225"/>
            </a:xfrm>
            <a:custGeom>
              <a:rect b="b" l="l" r="r" t="t"/>
              <a:pathLst>
                <a:path extrusionOk="0" h="16715" w="24497">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7942860" y="1208072"/>
              <a:ext cx="63992" cy="33811"/>
            </a:xfrm>
            <a:custGeom>
              <a:rect b="b" l="l" r="r" t="t"/>
              <a:pathLst>
                <a:path extrusionOk="0" h="708" w="134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7941475" y="1207069"/>
              <a:ext cx="67048" cy="36055"/>
            </a:xfrm>
            <a:custGeom>
              <a:rect b="b" l="l" r="r" t="t"/>
              <a:pathLst>
                <a:path extrusionOk="0" h="755" w="1404">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1150300" y="1483925"/>
            <a:ext cx="4661100" cy="84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sz="4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7" name="Google Shape;77;p9"/>
          <p:cNvSpPr txBox="1"/>
          <p:nvPr>
            <p:ph idx="1" type="subTitle"/>
          </p:nvPr>
        </p:nvSpPr>
        <p:spPr>
          <a:xfrm>
            <a:off x="1150300" y="2519963"/>
            <a:ext cx="4661100" cy="11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8" name="Google Shape;78;p9"/>
          <p:cNvGrpSpPr/>
          <p:nvPr/>
        </p:nvGrpSpPr>
        <p:grpSpPr>
          <a:xfrm>
            <a:off x="-275" y="4028750"/>
            <a:ext cx="1609351" cy="603651"/>
            <a:chOff x="4072400" y="286775"/>
            <a:chExt cx="1609351" cy="603651"/>
          </a:xfrm>
        </p:grpSpPr>
        <p:sp>
          <p:nvSpPr>
            <p:cNvPr id="79" name="Google Shape;79;p9"/>
            <p:cNvSpPr/>
            <p:nvPr/>
          </p:nvSpPr>
          <p:spPr>
            <a:xfrm>
              <a:off x="4072400" y="286775"/>
              <a:ext cx="1574787" cy="585647"/>
            </a:xfrm>
            <a:custGeom>
              <a:rect b="b" l="l" r="r" t="t"/>
              <a:pathLst>
                <a:path extrusionOk="0" h="11703" w="31469">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5612892" y="853695"/>
              <a:ext cx="67057" cy="35280"/>
            </a:xfrm>
            <a:custGeom>
              <a:rect b="b" l="l" r="r" t="t"/>
              <a:pathLst>
                <a:path extrusionOk="0" h="705" w="134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5611841" y="852343"/>
              <a:ext cx="69909" cy="38082"/>
            </a:xfrm>
            <a:custGeom>
              <a:rect b="b" l="l" r="r" t="t"/>
              <a:pathLst>
                <a:path extrusionOk="0" h="761" w="1397">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9"/>
          <p:cNvGrpSpPr/>
          <p:nvPr/>
        </p:nvGrpSpPr>
        <p:grpSpPr>
          <a:xfrm>
            <a:off x="8093255" y="-101410"/>
            <a:ext cx="1207492" cy="818405"/>
            <a:chOff x="2377625" y="627425"/>
            <a:chExt cx="629525" cy="426675"/>
          </a:xfrm>
        </p:grpSpPr>
        <p:sp>
          <p:nvSpPr>
            <p:cNvPr id="83" name="Google Shape;83;p9"/>
            <p:cNvSpPr/>
            <p:nvPr/>
          </p:nvSpPr>
          <p:spPr>
            <a:xfrm>
              <a:off x="2394725" y="627425"/>
              <a:ext cx="612425" cy="417700"/>
            </a:xfrm>
            <a:custGeom>
              <a:rect b="b" l="l" r="r" t="t"/>
              <a:pathLst>
                <a:path extrusionOk="0" h="16708" w="24497">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2378325" y="1035750"/>
              <a:ext cx="33325" cy="17650"/>
            </a:xfrm>
            <a:custGeom>
              <a:rect b="b" l="l" r="r" t="t"/>
              <a:pathLst>
                <a:path extrusionOk="0" h="706" w="1333">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2377625" y="1035050"/>
              <a:ext cx="34925" cy="19050"/>
            </a:xfrm>
            <a:custGeom>
              <a:rect b="b" l="l" r="r" t="t"/>
              <a:pathLst>
                <a:path extrusionOk="0" h="762" w="1397">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cap="flat"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txBox="1"/>
          <p:nvPr>
            <p:ph type="title"/>
          </p:nvPr>
        </p:nvSpPr>
        <p:spPr>
          <a:xfrm>
            <a:off x="715100" y="4038725"/>
            <a:ext cx="7713900" cy="609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3200"/>
              <a:buNone/>
              <a:defRPr>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ira Sans"/>
              <a:buNone/>
              <a:defRPr b="1" sz="3200">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31"/>
          <p:cNvSpPr txBox="1"/>
          <p:nvPr>
            <p:ph type="ctrTitle"/>
          </p:nvPr>
        </p:nvSpPr>
        <p:spPr>
          <a:xfrm>
            <a:off x="715100" y="1006950"/>
            <a:ext cx="4830600" cy="241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Cyber Resiliency Measurement Tool Database</a:t>
            </a:r>
            <a:endParaRPr/>
          </a:p>
        </p:txBody>
      </p:sp>
      <p:sp>
        <p:nvSpPr>
          <p:cNvPr id="1128" name="Google Shape;1128;p31"/>
          <p:cNvSpPr txBox="1"/>
          <p:nvPr>
            <p:ph idx="1" type="subTitle"/>
          </p:nvPr>
        </p:nvSpPr>
        <p:spPr>
          <a:xfrm>
            <a:off x="715100" y="3470675"/>
            <a:ext cx="4359000" cy="72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Claire Kamobaya, </a:t>
            </a:r>
            <a:r>
              <a:rPr lang="en"/>
              <a:t>Richard Flores, </a:t>
            </a:r>
            <a:endParaRPr/>
          </a:p>
          <a:p>
            <a:pPr indent="0" lvl="0" marL="0" rtl="0" algn="l">
              <a:spcBef>
                <a:spcPts val="0"/>
              </a:spcBef>
              <a:spcAft>
                <a:spcPts val="0"/>
              </a:spcAft>
              <a:buNone/>
            </a:pPr>
            <a:r>
              <a:rPr lang="en"/>
              <a:t>Kristian Alleyne, and Matt Penn</a:t>
            </a:r>
            <a:endParaRPr/>
          </a:p>
        </p:txBody>
      </p:sp>
      <p:pic>
        <p:nvPicPr>
          <p:cNvPr id="1129" name="Google Shape;1129;p31"/>
          <p:cNvPicPr preferRelativeResize="0"/>
          <p:nvPr/>
        </p:nvPicPr>
        <p:blipFill>
          <a:blip r:embed="rId3">
            <a:alphaModFix/>
          </a:blip>
          <a:stretch>
            <a:fillRect/>
          </a:stretch>
        </p:blipFill>
        <p:spPr>
          <a:xfrm>
            <a:off x="5677500" y="1587425"/>
            <a:ext cx="2383075" cy="237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Part 2.</a:t>
            </a:r>
            <a:endParaRPr/>
          </a:p>
        </p:txBody>
      </p:sp>
      <p:sp>
        <p:nvSpPr>
          <p:cNvPr id="1189" name="Google Shape;1189;p40"/>
          <p:cNvSpPr txBox="1"/>
          <p:nvPr>
            <p:ph idx="1" type="body"/>
          </p:nvPr>
        </p:nvSpPr>
        <p:spPr>
          <a:xfrm>
            <a:off x="5307050" y="1304875"/>
            <a:ext cx="352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chemeClr val="dk2"/>
                </a:solidFill>
                <a:latin typeface="Arial"/>
                <a:ea typeface="Arial"/>
                <a:cs typeface="Arial"/>
                <a:sym typeface="Arial"/>
              </a:rPr>
              <a:t>Purpose - Retrieves vulnerabilities with an </a:t>
            </a:r>
            <a:r>
              <a:rPr b="0" lang="en" sz="1600">
                <a:solidFill>
                  <a:srgbClr val="188038"/>
                </a:solidFill>
                <a:latin typeface="Arial"/>
                <a:ea typeface="Arial"/>
                <a:cs typeface="Arial"/>
                <a:sym typeface="Arial"/>
              </a:rPr>
              <a:t>nvd_score</a:t>
            </a:r>
            <a:r>
              <a:rPr b="0" lang="en" sz="1600">
                <a:solidFill>
                  <a:schemeClr val="dk2"/>
                </a:solidFill>
                <a:latin typeface="Arial"/>
                <a:ea typeface="Arial"/>
                <a:cs typeface="Arial"/>
                <a:sym typeface="Arial"/>
              </a:rPr>
              <a:t> above </a:t>
            </a:r>
            <a:r>
              <a:rPr b="0" lang="en" sz="1600">
                <a:solidFill>
                  <a:srgbClr val="188038"/>
                </a:solidFill>
                <a:latin typeface="Arial"/>
                <a:ea typeface="Arial"/>
                <a:cs typeface="Arial"/>
                <a:sym typeface="Arial"/>
              </a:rPr>
              <a:t>8.0 </a:t>
            </a:r>
            <a:r>
              <a:rPr b="0" lang="en" sz="1600">
                <a:solidFill>
                  <a:schemeClr val="dk2"/>
                </a:solidFill>
                <a:latin typeface="Arial"/>
                <a:ea typeface="Arial"/>
                <a:cs typeface="Arial"/>
                <a:sym typeface="Arial"/>
              </a:rPr>
              <a:t>and mapped to a criticality level of </a:t>
            </a:r>
            <a:r>
              <a:rPr b="0" lang="en" sz="1600">
                <a:solidFill>
                  <a:srgbClr val="188038"/>
                </a:solidFill>
                <a:latin typeface="Arial"/>
                <a:ea typeface="Arial"/>
                <a:cs typeface="Arial"/>
                <a:sym typeface="Arial"/>
              </a:rPr>
              <a:t>"HIGH."</a:t>
            </a:r>
            <a:endParaRPr b="0" sz="1600">
              <a:solidFill>
                <a:schemeClr val="dk2"/>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190" name="Google Shape;1190;p40"/>
          <p:cNvPicPr preferRelativeResize="0"/>
          <p:nvPr/>
        </p:nvPicPr>
        <p:blipFill>
          <a:blip r:embed="rId3">
            <a:alphaModFix/>
          </a:blip>
          <a:stretch>
            <a:fillRect/>
          </a:stretch>
        </p:blipFill>
        <p:spPr>
          <a:xfrm>
            <a:off x="128775" y="1497263"/>
            <a:ext cx="4914900" cy="303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Part 3.</a:t>
            </a:r>
            <a:endParaRPr/>
          </a:p>
        </p:txBody>
      </p:sp>
      <p:sp>
        <p:nvSpPr>
          <p:cNvPr id="1196" name="Google Shape;1196;p41"/>
          <p:cNvSpPr txBox="1"/>
          <p:nvPr>
            <p:ph idx="1" type="body"/>
          </p:nvPr>
        </p:nvSpPr>
        <p:spPr>
          <a:xfrm>
            <a:off x="563725" y="3207750"/>
            <a:ext cx="758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188038"/>
                </a:solidFill>
                <a:latin typeface="Arial"/>
                <a:ea typeface="Arial"/>
                <a:cs typeface="Arial"/>
                <a:sym typeface="Arial"/>
              </a:rPr>
              <a:t>Purpose - To find the </a:t>
            </a:r>
            <a:r>
              <a:rPr b="0" lang="en" sz="1600">
                <a:solidFill>
                  <a:schemeClr val="dk2"/>
                </a:solidFill>
                <a:latin typeface="Arial"/>
                <a:ea typeface="Arial"/>
                <a:cs typeface="Arial"/>
                <a:sym typeface="Arial"/>
              </a:rPr>
              <a:t>CVE’s </a:t>
            </a:r>
            <a:r>
              <a:rPr b="0" lang="en" sz="1600">
                <a:solidFill>
                  <a:srgbClr val="188038"/>
                </a:solidFill>
                <a:latin typeface="Arial"/>
                <a:ea typeface="Arial"/>
                <a:cs typeface="Arial"/>
                <a:sym typeface="Arial"/>
              </a:rPr>
              <a:t>that a given </a:t>
            </a:r>
            <a:r>
              <a:rPr b="0" lang="en" sz="1600">
                <a:solidFill>
                  <a:schemeClr val="dk2"/>
                </a:solidFill>
                <a:latin typeface="Arial"/>
                <a:ea typeface="Arial"/>
                <a:cs typeface="Arial"/>
                <a:sym typeface="Arial"/>
              </a:rPr>
              <a:t>APT</a:t>
            </a:r>
            <a:r>
              <a:rPr b="0" lang="en" sz="1600">
                <a:solidFill>
                  <a:srgbClr val="188038"/>
                </a:solidFill>
                <a:latin typeface="Arial"/>
                <a:ea typeface="Arial"/>
                <a:cs typeface="Arial"/>
                <a:sym typeface="Arial"/>
              </a:rPr>
              <a:t> is most likely to exploit. Any score above </a:t>
            </a:r>
            <a:r>
              <a:rPr b="0" lang="en" sz="1600">
                <a:solidFill>
                  <a:schemeClr val="dk2"/>
                </a:solidFill>
                <a:latin typeface="Arial"/>
                <a:ea typeface="Arial"/>
                <a:cs typeface="Arial"/>
                <a:sym typeface="Arial"/>
              </a:rPr>
              <a:t>.60</a:t>
            </a:r>
            <a:r>
              <a:rPr b="0" lang="en" sz="1600">
                <a:solidFill>
                  <a:srgbClr val="188038"/>
                </a:solidFill>
                <a:latin typeface="Arial"/>
                <a:ea typeface="Arial"/>
                <a:cs typeface="Arial"/>
                <a:sym typeface="Arial"/>
              </a:rPr>
              <a:t> are vulnerabilities that would need to be patched immediately if the </a:t>
            </a:r>
            <a:r>
              <a:rPr b="0" lang="en" sz="1600">
                <a:solidFill>
                  <a:srgbClr val="188038"/>
                </a:solidFill>
                <a:latin typeface="Arial"/>
                <a:ea typeface="Arial"/>
                <a:cs typeface="Arial"/>
                <a:sym typeface="Arial"/>
              </a:rPr>
              <a:t>customer</a:t>
            </a:r>
            <a:r>
              <a:rPr b="0" lang="en" sz="1600">
                <a:solidFill>
                  <a:srgbClr val="188038"/>
                </a:solidFill>
                <a:latin typeface="Arial"/>
                <a:ea typeface="Arial"/>
                <a:cs typeface="Arial"/>
                <a:sym typeface="Arial"/>
              </a:rPr>
              <a:t> would like to prepare against this </a:t>
            </a:r>
            <a:r>
              <a:rPr b="0" lang="en" sz="1600">
                <a:solidFill>
                  <a:schemeClr val="dk2"/>
                </a:solidFill>
                <a:latin typeface="Arial"/>
                <a:ea typeface="Arial"/>
                <a:cs typeface="Arial"/>
                <a:sym typeface="Arial"/>
              </a:rPr>
              <a:t>APT</a:t>
            </a:r>
            <a:r>
              <a:rPr b="0" lang="en" sz="1600">
                <a:solidFill>
                  <a:srgbClr val="188038"/>
                </a:solidFill>
                <a:latin typeface="Arial"/>
                <a:ea typeface="Arial"/>
                <a:cs typeface="Arial"/>
                <a:sym typeface="Arial"/>
              </a:rPr>
              <a:t>.</a:t>
            </a:r>
            <a:endParaRPr b="0" sz="1600">
              <a:solidFill>
                <a:srgbClr val="188038"/>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97" name="Google Shape;1197;p41"/>
          <p:cNvPicPr preferRelativeResize="0"/>
          <p:nvPr/>
        </p:nvPicPr>
        <p:blipFill>
          <a:blip r:embed="rId3">
            <a:alphaModFix/>
          </a:blip>
          <a:stretch>
            <a:fillRect/>
          </a:stretch>
        </p:blipFill>
        <p:spPr>
          <a:xfrm>
            <a:off x="642025" y="1017713"/>
            <a:ext cx="7429500" cy="22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Part 4.</a:t>
            </a:r>
            <a:endParaRPr/>
          </a:p>
        </p:txBody>
      </p:sp>
      <p:sp>
        <p:nvSpPr>
          <p:cNvPr id="1203" name="Google Shape;1203;p42"/>
          <p:cNvSpPr txBox="1"/>
          <p:nvPr>
            <p:ph idx="1" type="body"/>
          </p:nvPr>
        </p:nvSpPr>
        <p:spPr>
          <a:xfrm>
            <a:off x="5525000" y="1170125"/>
            <a:ext cx="357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solidFill>
                  <a:srgbClr val="188038"/>
                </a:solidFill>
                <a:latin typeface="Arial"/>
                <a:ea typeface="Arial"/>
                <a:cs typeface="Arial"/>
                <a:sym typeface="Arial"/>
              </a:rPr>
              <a:t>Purpose - Showcases all software id and shows the </a:t>
            </a:r>
            <a:r>
              <a:rPr b="0" lang="en" sz="1600">
                <a:solidFill>
                  <a:schemeClr val="dk2"/>
                </a:solidFill>
                <a:latin typeface="Arial"/>
                <a:ea typeface="Arial"/>
                <a:cs typeface="Arial"/>
                <a:sym typeface="Arial"/>
              </a:rPr>
              <a:t>“HIGH”</a:t>
            </a:r>
            <a:r>
              <a:rPr b="0" lang="en" sz="1600">
                <a:solidFill>
                  <a:srgbClr val="188038"/>
                </a:solidFill>
                <a:latin typeface="Arial"/>
                <a:ea typeface="Arial"/>
                <a:cs typeface="Arial"/>
                <a:sym typeface="Arial"/>
              </a:rPr>
              <a:t> and </a:t>
            </a:r>
            <a:r>
              <a:rPr b="0" lang="en" sz="1600">
                <a:solidFill>
                  <a:schemeClr val="dk2"/>
                </a:solidFill>
                <a:latin typeface="Arial"/>
                <a:ea typeface="Arial"/>
                <a:cs typeface="Arial"/>
                <a:sym typeface="Arial"/>
              </a:rPr>
              <a:t>“CRITICAL”</a:t>
            </a:r>
            <a:r>
              <a:rPr b="0" lang="en" sz="1600">
                <a:solidFill>
                  <a:srgbClr val="188038"/>
                </a:solidFill>
                <a:latin typeface="Arial"/>
                <a:ea typeface="Arial"/>
                <a:cs typeface="Arial"/>
                <a:sym typeface="Arial"/>
              </a:rPr>
              <a:t> vulnerabilities on the software. Also highlights the software that has no detected vulnerabilities.</a:t>
            </a:r>
            <a:endParaRPr/>
          </a:p>
        </p:txBody>
      </p:sp>
      <p:pic>
        <p:nvPicPr>
          <p:cNvPr id="1204" name="Google Shape;1204;p42"/>
          <p:cNvPicPr preferRelativeResize="0"/>
          <p:nvPr/>
        </p:nvPicPr>
        <p:blipFill>
          <a:blip r:embed="rId3">
            <a:alphaModFix/>
          </a:blip>
          <a:stretch>
            <a:fillRect/>
          </a:stretch>
        </p:blipFill>
        <p:spPr>
          <a:xfrm>
            <a:off x="209350" y="1170125"/>
            <a:ext cx="5220750" cy="327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43"/>
          <p:cNvSpPr txBox="1"/>
          <p:nvPr>
            <p:ph type="title"/>
          </p:nvPr>
        </p:nvSpPr>
        <p:spPr>
          <a:xfrm>
            <a:off x="715100" y="1459800"/>
            <a:ext cx="47784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210" name="Google Shape;1210;p43"/>
          <p:cNvSpPr txBox="1"/>
          <p:nvPr>
            <p:ph idx="1" type="subTitle"/>
          </p:nvPr>
        </p:nvSpPr>
        <p:spPr>
          <a:xfrm>
            <a:off x="715100" y="3039750"/>
            <a:ext cx="47784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32"/>
          <p:cNvSpPr txBox="1"/>
          <p:nvPr>
            <p:ph type="title"/>
          </p:nvPr>
        </p:nvSpPr>
        <p:spPr>
          <a:xfrm>
            <a:off x="311700" y="1514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Introduction and Business Summary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5" name="Google Shape;1135;p32"/>
          <p:cNvSpPr txBox="1"/>
          <p:nvPr>
            <p:ph idx="1" type="body"/>
          </p:nvPr>
        </p:nvSpPr>
        <p:spPr>
          <a:xfrm>
            <a:off x="311700" y="587275"/>
            <a:ext cx="8520600" cy="4408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Company Name:</a:t>
            </a:r>
            <a:r>
              <a:rPr lang="en" sz="1317">
                <a:solidFill>
                  <a:schemeClr val="dk1"/>
                </a:solidFill>
              </a:rPr>
              <a:t> CyberGuard Solutions</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Business Type:</a:t>
            </a:r>
            <a:r>
              <a:rPr lang="en" sz="1317">
                <a:solidFill>
                  <a:schemeClr val="dk1"/>
                </a:solidFill>
              </a:rPr>
              <a:t> Small Start-Up Cybersecurity Solutions</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Overview:</a:t>
            </a:r>
            <a:r>
              <a:rPr lang="en" sz="1317">
                <a:solidFill>
                  <a:schemeClr val="dk1"/>
                </a:solidFill>
              </a:rPr>
              <a:t> CyberGuard Solutions is an innovative, small start-up focused on creating a cybersecurity assessment tool for IT teams. Our tool helps organizations identify cybersecurity gaps, provides tailored recommendations for remediation, and tracks security data for detailed analysis and reporting. By empowering teams to make informed, proactive decisions, we aim to enhance their overall security posture.</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Core Team and Roles:</a:t>
            </a:r>
            <a:endParaRPr b="1"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Python Developers</a:t>
            </a:r>
            <a:r>
              <a:rPr lang="en" sz="1317">
                <a:solidFill>
                  <a:schemeClr val="dk1"/>
                </a:solidFill>
              </a:rPr>
              <a:t>: Build and optimize the cybersecurity tool.</a:t>
            </a:r>
            <a:endParaRPr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SCRUM Master</a:t>
            </a:r>
            <a:r>
              <a:rPr lang="en" sz="1317">
                <a:solidFill>
                  <a:schemeClr val="dk1"/>
                </a:solidFill>
              </a:rPr>
              <a:t>: Guides agile development processes.</a:t>
            </a:r>
            <a:endParaRPr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Technical Writers</a:t>
            </a:r>
            <a:r>
              <a:rPr lang="en" sz="1317">
                <a:solidFill>
                  <a:schemeClr val="dk1"/>
                </a:solidFill>
              </a:rPr>
              <a:t>: Ensure clear and accessible documentation.</a:t>
            </a:r>
            <a:endParaRPr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Researchers</a:t>
            </a:r>
            <a:r>
              <a:rPr lang="en" sz="1317">
                <a:solidFill>
                  <a:schemeClr val="dk1"/>
                </a:solidFill>
              </a:rPr>
              <a:t>: Track emerging cybersecurity trends.</a:t>
            </a:r>
            <a:endParaRPr sz="1317">
              <a:solidFill>
                <a:schemeClr val="dk1"/>
              </a:solidFill>
            </a:endParaRPr>
          </a:p>
          <a:p>
            <a:pPr indent="-312261" lvl="0" marL="457200" rtl="0" algn="l">
              <a:lnSpc>
                <a:spcPct val="95000"/>
              </a:lnSpc>
              <a:spcBef>
                <a:spcPts val="1200"/>
              </a:spcBef>
              <a:spcAft>
                <a:spcPts val="0"/>
              </a:spcAft>
              <a:buClr>
                <a:schemeClr val="dk1"/>
              </a:buClr>
              <a:buSzPts val="1318"/>
              <a:buChar char="●"/>
            </a:pPr>
            <a:r>
              <a:rPr b="1" lang="en" sz="1317">
                <a:solidFill>
                  <a:schemeClr val="dk1"/>
                </a:solidFill>
              </a:rPr>
              <a:t>Database Architect</a:t>
            </a:r>
            <a:r>
              <a:rPr lang="en" sz="1317">
                <a:solidFill>
                  <a:schemeClr val="dk1"/>
                </a:solidFill>
              </a:rPr>
              <a:t>: Manages data storage, tracking, and reporting.</a:t>
            </a:r>
            <a:endParaRPr sz="13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317">
                <a:solidFill>
                  <a:schemeClr val="dk1"/>
                </a:solidFill>
              </a:rPr>
              <a:t>Mission:</a:t>
            </a:r>
            <a:r>
              <a:rPr lang="en" sz="1317">
                <a:solidFill>
                  <a:schemeClr val="dk1"/>
                </a:solidFill>
              </a:rPr>
              <a:t> Our goal is to provide a streamlined, accessible cybersecurity solution to a growing market, helping organizations stay ahead of evolving cyber threats.</a:t>
            </a:r>
            <a:endParaRPr sz="1317">
              <a:solidFill>
                <a:schemeClr val="dk1"/>
              </a:solidFill>
            </a:endParaRPr>
          </a:p>
          <a:p>
            <a:pPr indent="0" lvl="0" marL="0" rtl="0" algn="l">
              <a:lnSpc>
                <a:spcPct val="95000"/>
              </a:lnSpc>
              <a:spcBef>
                <a:spcPts val="0"/>
              </a:spcBef>
              <a:spcAft>
                <a:spcPts val="0"/>
              </a:spcAft>
              <a:buSzPts val="1018"/>
              <a:buNone/>
            </a:pPr>
            <a:r>
              <a:t/>
            </a:r>
            <a:endParaRPr sz="1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Purpose and Function</a:t>
            </a:r>
            <a:endParaRPr/>
          </a:p>
          <a:p>
            <a:pPr indent="0" lvl="0" marL="0" rtl="0" algn="l">
              <a:spcBef>
                <a:spcPts val="0"/>
              </a:spcBef>
              <a:spcAft>
                <a:spcPts val="0"/>
              </a:spcAft>
              <a:buNone/>
            </a:pPr>
            <a:r>
              <a:t/>
            </a:r>
            <a:endParaRPr/>
          </a:p>
        </p:txBody>
      </p:sp>
      <p:sp>
        <p:nvSpPr>
          <p:cNvPr id="1141" name="Google Shape;1141;p33"/>
          <p:cNvSpPr txBox="1"/>
          <p:nvPr>
            <p:ph idx="1" type="body"/>
          </p:nvPr>
        </p:nvSpPr>
        <p:spPr>
          <a:xfrm>
            <a:off x="141200" y="906200"/>
            <a:ext cx="8520600" cy="413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Functions: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Tracking Critical Node Functions</a:t>
            </a:r>
            <a:r>
              <a:rPr lang="en" sz="1200">
                <a:solidFill>
                  <a:schemeClr val="dk1"/>
                </a:solidFill>
              </a:rPr>
              <a:t>: Captures and maps critical node functions to specific infrastructure nodes.</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Assigning Criticality Scores</a:t>
            </a:r>
            <a:r>
              <a:rPr lang="en" sz="1200">
                <a:solidFill>
                  <a:schemeClr val="dk1"/>
                </a:solidFill>
              </a:rPr>
              <a:t>: Qualitative names are assigned to quantitative criticality scores for better assessment.</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Organizing Infrastructure</a:t>
            </a:r>
            <a:r>
              <a:rPr lang="en" sz="1200">
                <a:solidFill>
                  <a:schemeClr val="dk1"/>
                </a:solidFill>
              </a:rPr>
              <a:t>: Categorizes infrastructure racks and network nodes for easy identification and analysis.</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Software Inventory Management</a:t>
            </a:r>
            <a:r>
              <a:rPr lang="en" sz="1200">
                <a:solidFill>
                  <a:schemeClr val="dk1"/>
                </a:solidFill>
              </a:rPr>
              <a:t>: Logs software names, versions, and maps them to corresponding infrastructure nodes.</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Vulnerability Tracking</a:t>
            </a:r>
            <a:r>
              <a:rPr lang="en" sz="1200">
                <a:solidFill>
                  <a:schemeClr val="dk1"/>
                </a:solidFill>
              </a:rPr>
              <a:t>: Tracks vulnerabilities detected in the system, mapping each to the affected software versions.</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APT Group Management</a:t>
            </a:r>
            <a:r>
              <a:rPr lang="en" sz="1200">
                <a:solidFill>
                  <a:schemeClr val="dk1"/>
                </a:solidFill>
              </a:rPr>
              <a:t>: Maintains a list of Advanced Persistent Threat (APT) groups by ID and name.</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AI-based Threat Scoring</a:t>
            </a:r>
            <a:r>
              <a:rPr lang="en" sz="1200">
                <a:solidFill>
                  <a:schemeClr val="dk1"/>
                </a:solidFill>
              </a:rPr>
              <a:t>: Links APT groups to vulnerabilities and provides reasoning for each assigned threat level.</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Database Structure:</a:t>
            </a:r>
            <a:r>
              <a:rPr lang="en" sz="1200">
                <a:solidFill>
                  <a:schemeClr val="dk1"/>
                </a:solidFill>
              </a:rPr>
              <a:t> Each of these functions is represented by a dedicated table, ensuring a structured and efficient system for cybersecurity analysis.</a:t>
            </a:r>
            <a:endParaRPr sz="1200">
              <a:solidFill>
                <a:schemeClr val="dk1"/>
              </a:solidFill>
            </a:endParaRPr>
          </a:p>
          <a:p>
            <a:pPr indent="0" lvl="0" marL="0" rtl="0" algn="l">
              <a:spcBef>
                <a:spcPts val="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34"/>
          <p:cNvSpPr txBox="1"/>
          <p:nvPr>
            <p:ph type="title"/>
          </p:nvPr>
        </p:nvSpPr>
        <p:spPr>
          <a:xfrm>
            <a:off x="331625" y="3313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Anticipated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7" name="Google Shape;1147;p34"/>
          <p:cNvSpPr txBox="1"/>
          <p:nvPr>
            <p:ph idx="1" type="body"/>
          </p:nvPr>
        </p:nvSpPr>
        <p:spPr>
          <a:xfrm>
            <a:off x="207525" y="1017725"/>
            <a:ext cx="8520600" cy="3928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End Users:</a:t>
            </a:r>
            <a:r>
              <a:rPr lang="en" sz="1300">
                <a:solidFill>
                  <a:schemeClr val="dk1"/>
                </a:solidFill>
              </a:rPr>
              <a:t> The anticipated end users of this database are </a:t>
            </a:r>
            <a:r>
              <a:rPr b="1" lang="en" sz="1300">
                <a:solidFill>
                  <a:schemeClr val="dk1"/>
                </a:solidFill>
              </a:rPr>
              <a:t>Cybersecurity Analysts</a:t>
            </a:r>
            <a:r>
              <a:rPr lang="en" sz="1300">
                <a:solidFill>
                  <a:schemeClr val="dk1"/>
                </a:solidFill>
              </a:rPr>
              <a:t>, </a:t>
            </a:r>
            <a:r>
              <a:rPr b="1" lang="en" sz="1300">
                <a:solidFill>
                  <a:schemeClr val="dk1"/>
                </a:solidFill>
              </a:rPr>
              <a:t>Network Engineers</a:t>
            </a:r>
            <a:r>
              <a:rPr lang="en" sz="1300">
                <a:solidFill>
                  <a:schemeClr val="dk1"/>
                </a:solidFill>
              </a:rPr>
              <a:t>, and </a:t>
            </a:r>
            <a:r>
              <a:rPr b="1" lang="en" sz="1300">
                <a:solidFill>
                  <a:schemeClr val="dk1"/>
                </a:solidFill>
              </a:rPr>
              <a:t>IT Staff</a:t>
            </a:r>
            <a:r>
              <a:rPr lang="en" sz="1300">
                <a:solidFill>
                  <a:schemeClr val="dk1"/>
                </a:solidFill>
              </a:rPr>
              <a:t>.</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User Roles and Benefits:</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Cybersecurity Analysts</a:t>
            </a:r>
            <a:r>
              <a:rPr lang="en" sz="1300">
                <a:solidFill>
                  <a:schemeClr val="dk1"/>
                </a:solidFill>
              </a:rPr>
              <a:t>:</a:t>
            </a:r>
            <a:br>
              <a:rPr lang="en" sz="1300">
                <a:solidFill>
                  <a:schemeClr val="dk1"/>
                </a:solidFill>
              </a:rPr>
            </a:br>
            <a:r>
              <a:rPr lang="en" sz="1300">
                <a:solidFill>
                  <a:schemeClr val="dk1"/>
                </a:solidFill>
              </a:rPr>
              <a:t>Use the system to identify, assess, and respond to vulnerabilities within the infrastructure.</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Network Engineers</a:t>
            </a:r>
            <a:r>
              <a:rPr lang="en" sz="1300">
                <a:solidFill>
                  <a:schemeClr val="dk1"/>
                </a:solidFill>
              </a:rPr>
              <a:t>:</a:t>
            </a:r>
            <a:br>
              <a:rPr lang="en" sz="1300">
                <a:solidFill>
                  <a:schemeClr val="dk1"/>
                </a:solidFill>
              </a:rPr>
            </a:br>
            <a:r>
              <a:rPr lang="en" sz="1300">
                <a:solidFill>
                  <a:schemeClr val="dk1"/>
                </a:solidFill>
              </a:rPr>
              <a:t>Benefit from the ability to map critical functions to infrastructure nodes and efficiently manage network assets.</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IT Staff</a:t>
            </a:r>
            <a:r>
              <a:rPr lang="en" sz="1300">
                <a:solidFill>
                  <a:schemeClr val="dk1"/>
                </a:solidFill>
              </a:rPr>
              <a:t>:</a:t>
            </a:r>
            <a:br>
              <a:rPr lang="en" sz="1300">
                <a:solidFill>
                  <a:schemeClr val="dk1"/>
                </a:solidFill>
              </a:rPr>
            </a:br>
            <a:r>
              <a:rPr lang="en" sz="1300">
                <a:solidFill>
                  <a:schemeClr val="dk1"/>
                </a:solidFill>
              </a:rPr>
              <a:t>Monitor software versions, track infrastructure categories, and oversee overall network health.</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Collaborative Impact:</a:t>
            </a:r>
            <a:r>
              <a:rPr lang="en" sz="1300">
                <a:solidFill>
                  <a:schemeClr val="dk1"/>
                </a:solidFill>
              </a:rPr>
              <a:t> By centralizing essential cybersecurity and infrastructure data, the system allows each user group to quickly access relevant information. This fosters collaboration on addressing security gaps and improving system resilience.</a:t>
            </a:r>
            <a:endParaRPr sz="13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990"/>
              <a:buFont typeface="Arial"/>
              <a:buNone/>
            </a:pPr>
            <a:r>
              <a:rPr b="1" lang="en"/>
              <a:t>Project Inspiration and Origin</a:t>
            </a:r>
            <a:endParaRPr/>
          </a:p>
        </p:txBody>
      </p:sp>
      <p:pic>
        <p:nvPicPr>
          <p:cNvPr id="1153" name="Google Shape;1153;p35"/>
          <p:cNvPicPr preferRelativeResize="0"/>
          <p:nvPr/>
        </p:nvPicPr>
        <p:blipFill>
          <a:blip r:embed="rId3">
            <a:alphaModFix/>
          </a:blip>
          <a:stretch>
            <a:fillRect/>
          </a:stretch>
        </p:blipFill>
        <p:spPr>
          <a:xfrm rot="-204117">
            <a:off x="719999" y="1149750"/>
            <a:ext cx="4553950" cy="3505173"/>
          </a:xfrm>
          <a:prstGeom prst="rect">
            <a:avLst/>
          </a:prstGeom>
          <a:noFill/>
          <a:ln cap="flat" cmpd="sng" w="19050">
            <a:solidFill>
              <a:schemeClr val="dk2"/>
            </a:solidFill>
            <a:prstDash val="solid"/>
            <a:round/>
            <a:headEnd len="sm" w="sm" type="none"/>
            <a:tailEnd len="sm" w="sm" type="none"/>
          </a:ln>
        </p:spPr>
      </p:pic>
      <p:pic>
        <p:nvPicPr>
          <p:cNvPr id="1154" name="Google Shape;1154;p35"/>
          <p:cNvPicPr preferRelativeResize="0"/>
          <p:nvPr/>
        </p:nvPicPr>
        <p:blipFill>
          <a:blip r:embed="rId4">
            <a:alphaModFix/>
          </a:blip>
          <a:stretch>
            <a:fillRect/>
          </a:stretch>
        </p:blipFill>
        <p:spPr>
          <a:xfrm rot="280177">
            <a:off x="5339950" y="1135321"/>
            <a:ext cx="3036525" cy="361845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Entity Relationship Diagram</a:t>
            </a:r>
            <a:endParaRPr/>
          </a:p>
        </p:txBody>
      </p:sp>
      <p:pic>
        <p:nvPicPr>
          <p:cNvPr id="1160" name="Google Shape;1160;p36"/>
          <p:cNvPicPr preferRelativeResize="0"/>
          <p:nvPr/>
        </p:nvPicPr>
        <p:blipFill rotWithShape="1">
          <a:blip r:embed="rId3">
            <a:alphaModFix/>
          </a:blip>
          <a:srcRect b="9828" l="0" r="3577" t="0"/>
          <a:stretch/>
        </p:blipFill>
        <p:spPr>
          <a:xfrm>
            <a:off x="720000" y="1017725"/>
            <a:ext cx="7163225" cy="3851900"/>
          </a:xfrm>
          <a:prstGeom prst="rect">
            <a:avLst/>
          </a:prstGeom>
          <a:noFill/>
          <a:ln cap="flat" cmpd="sng" w="9525">
            <a:solidFill>
              <a:srgbClr val="C92727"/>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Relational Schema</a:t>
            </a:r>
            <a:endParaRPr/>
          </a:p>
        </p:txBody>
      </p:sp>
      <p:pic>
        <p:nvPicPr>
          <p:cNvPr id="1166" name="Google Shape;1166;p37"/>
          <p:cNvPicPr preferRelativeResize="0"/>
          <p:nvPr/>
        </p:nvPicPr>
        <p:blipFill>
          <a:blip r:embed="rId3">
            <a:alphaModFix/>
          </a:blip>
          <a:stretch>
            <a:fillRect/>
          </a:stretch>
        </p:blipFill>
        <p:spPr>
          <a:xfrm>
            <a:off x="757075" y="1017725"/>
            <a:ext cx="5512580" cy="38209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38"/>
          <p:cNvSpPr txBox="1"/>
          <p:nvPr>
            <p:ph type="title"/>
          </p:nvPr>
        </p:nvSpPr>
        <p:spPr>
          <a:xfrm>
            <a:off x="5945500" y="2209613"/>
            <a:ext cx="41598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Script</a:t>
            </a:r>
            <a:endParaRPr/>
          </a:p>
        </p:txBody>
      </p:sp>
      <p:sp>
        <p:nvSpPr>
          <p:cNvPr id="1172" name="Google Shape;1172;p38"/>
          <p:cNvSpPr txBox="1"/>
          <p:nvPr>
            <p:ph idx="2" type="title"/>
          </p:nvPr>
        </p:nvSpPr>
        <p:spPr>
          <a:xfrm>
            <a:off x="5945500" y="1367825"/>
            <a:ext cx="1706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DDL</a:t>
            </a:r>
            <a:endParaRPr/>
          </a:p>
        </p:txBody>
      </p:sp>
      <p:sp>
        <p:nvSpPr>
          <p:cNvPr id="1173" name="Google Shape;1173;p38"/>
          <p:cNvSpPr txBox="1"/>
          <p:nvPr>
            <p:ph idx="1" type="subTitle"/>
          </p:nvPr>
        </p:nvSpPr>
        <p:spPr>
          <a:xfrm>
            <a:off x="5945500" y="3295688"/>
            <a:ext cx="4159800" cy="3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Implementation</a:t>
            </a:r>
            <a:endParaRPr/>
          </a:p>
        </p:txBody>
      </p:sp>
      <p:pic>
        <p:nvPicPr>
          <p:cNvPr id="1174" name="Google Shape;1174;p38"/>
          <p:cNvPicPr preferRelativeResize="0"/>
          <p:nvPr/>
        </p:nvPicPr>
        <p:blipFill>
          <a:blip r:embed="rId3">
            <a:alphaModFix/>
          </a:blip>
          <a:stretch>
            <a:fillRect/>
          </a:stretch>
        </p:blipFill>
        <p:spPr>
          <a:xfrm>
            <a:off x="93275" y="866575"/>
            <a:ext cx="3049525" cy="2828724"/>
          </a:xfrm>
          <a:prstGeom prst="rect">
            <a:avLst/>
          </a:prstGeom>
          <a:noFill/>
          <a:ln cap="flat" cmpd="sng" w="9525">
            <a:solidFill>
              <a:schemeClr val="dk2"/>
            </a:solidFill>
            <a:prstDash val="solid"/>
            <a:round/>
            <a:headEnd len="sm" w="sm" type="none"/>
            <a:tailEnd len="sm" w="sm" type="none"/>
          </a:ln>
        </p:spPr>
      </p:pic>
      <p:pic>
        <p:nvPicPr>
          <p:cNvPr id="1175" name="Google Shape;1175;p38"/>
          <p:cNvPicPr preferRelativeResize="0"/>
          <p:nvPr/>
        </p:nvPicPr>
        <p:blipFill>
          <a:blip r:embed="rId4">
            <a:alphaModFix/>
          </a:blip>
          <a:stretch>
            <a:fillRect/>
          </a:stretch>
        </p:blipFill>
        <p:spPr>
          <a:xfrm>
            <a:off x="925694" y="1326302"/>
            <a:ext cx="3183393" cy="2825495"/>
          </a:xfrm>
          <a:prstGeom prst="rect">
            <a:avLst/>
          </a:prstGeom>
          <a:noFill/>
          <a:ln cap="flat" cmpd="sng" w="9525">
            <a:solidFill>
              <a:schemeClr val="dk2"/>
            </a:solidFill>
            <a:prstDash val="solid"/>
            <a:round/>
            <a:headEnd len="sm" w="sm" type="none"/>
            <a:tailEnd len="sm" w="sm" type="none"/>
          </a:ln>
        </p:spPr>
      </p:pic>
      <p:pic>
        <p:nvPicPr>
          <p:cNvPr id="1176" name="Google Shape;1176;p38"/>
          <p:cNvPicPr preferRelativeResize="0"/>
          <p:nvPr/>
        </p:nvPicPr>
        <p:blipFill>
          <a:blip r:embed="rId5">
            <a:alphaModFix/>
          </a:blip>
          <a:stretch>
            <a:fillRect/>
          </a:stretch>
        </p:blipFill>
        <p:spPr>
          <a:xfrm>
            <a:off x="1891981" y="1782800"/>
            <a:ext cx="3155137" cy="282549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Part 1.</a:t>
            </a:r>
            <a:endParaRPr/>
          </a:p>
        </p:txBody>
      </p:sp>
      <p:pic>
        <p:nvPicPr>
          <p:cNvPr id="1182" name="Google Shape;1182;p39"/>
          <p:cNvPicPr preferRelativeResize="0"/>
          <p:nvPr/>
        </p:nvPicPr>
        <p:blipFill>
          <a:blip r:embed="rId3">
            <a:alphaModFix/>
          </a:blip>
          <a:stretch>
            <a:fillRect/>
          </a:stretch>
        </p:blipFill>
        <p:spPr>
          <a:xfrm>
            <a:off x="163175" y="1525225"/>
            <a:ext cx="4944675" cy="3052275"/>
          </a:xfrm>
          <a:prstGeom prst="rect">
            <a:avLst/>
          </a:prstGeom>
          <a:noFill/>
          <a:ln>
            <a:noFill/>
          </a:ln>
        </p:spPr>
      </p:pic>
      <p:sp>
        <p:nvSpPr>
          <p:cNvPr id="1183" name="Google Shape;1183;p39"/>
          <p:cNvSpPr txBox="1"/>
          <p:nvPr/>
        </p:nvSpPr>
        <p:spPr>
          <a:xfrm>
            <a:off x="5184000" y="1525225"/>
            <a:ext cx="3960000" cy="3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Purpose - Calculates the average </a:t>
            </a:r>
            <a:r>
              <a:rPr lang="en" sz="1600">
                <a:solidFill>
                  <a:srgbClr val="188038"/>
                </a:solidFill>
              </a:rPr>
              <a:t>nv</a:t>
            </a:r>
            <a:r>
              <a:rPr lang="en" sz="1600">
                <a:solidFill>
                  <a:srgbClr val="188038"/>
                </a:solidFill>
              </a:rPr>
              <a:t>d_score</a:t>
            </a:r>
            <a:r>
              <a:rPr lang="en" sz="1600">
                <a:solidFill>
                  <a:schemeClr val="dk2"/>
                </a:solidFill>
              </a:rPr>
              <a:t> for vulnerabilities classified as having a </a:t>
            </a:r>
            <a:r>
              <a:rPr lang="en" sz="1600">
                <a:solidFill>
                  <a:srgbClr val="188038"/>
                </a:solidFill>
              </a:rPr>
              <a:t>“</a:t>
            </a:r>
            <a:r>
              <a:rPr lang="en" sz="1600">
                <a:solidFill>
                  <a:srgbClr val="188038"/>
                </a:solidFill>
              </a:rPr>
              <a:t>HIGH”</a:t>
            </a:r>
            <a:r>
              <a:rPr lang="en" sz="1600">
                <a:solidFill>
                  <a:srgbClr val="188038"/>
                </a:solidFill>
              </a:rPr>
              <a:t> </a:t>
            </a:r>
            <a:r>
              <a:rPr lang="en" sz="1600">
                <a:solidFill>
                  <a:schemeClr val="dk2"/>
                </a:solidFill>
              </a:rPr>
              <a:t>bas</a:t>
            </a:r>
            <a:r>
              <a:rPr lang="en" sz="1600">
                <a:solidFill>
                  <a:schemeClr val="dk2"/>
                </a:solidFill>
              </a:rPr>
              <a:t>e </a:t>
            </a:r>
            <a:r>
              <a:rPr lang="en" sz="1600">
                <a:solidFill>
                  <a:schemeClr val="dk2"/>
                </a:solidFill>
              </a:rPr>
              <a:t>severity.</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