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0" r:id="rId3"/>
    <p:sldId id="271" r:id="rId4"/>
    <p:sldId id="272" r:id="rId5"/>
    <p:sldId id="269" r:id="rId6"/>
    <p:sldId id="258" r:id="rId7"/>
    <p:sldId id="257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3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7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2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9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43C84F5-A46A-4CEC-B24E-97D60DBFFA5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7171D6C-11EF-46FE-BC27-E19D315F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09B-A4CA-449D-A84F-C83E69FB5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Starting with Bug Bounties – Naïve Recon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783695-C699-4704-B62D-2817699A561E}"/>
              </a:ext>
            </a:extLst>
          </p:cNvPr>
          <p:cNvSpPr/>
          <p:nvPr/>
        </p:nvSpPr>
        <p:spPr>
          <a:xfrm>
            <a:off x="997504" y="5500810"/>
            <a:ext cx="2879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Satyam Gothi</a:t>
            </a:r>
          </a:p>
        </p:txBody>
      </p:sp>
    </p:spTree>
    <p:extLst>
      <p:ext uri="{BB962C8B-B14F-4D97-AF65-F5344CB8AC3E}">
        <p14:creationId xmlns:p14="http://schemas.microsoft.com/office/powerpoint/2010/main" val="148164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67EA-6BB7-48A4-9360-C7152625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this even worth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B6F4-7E1A-4A53-A946-68641697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multiple bugs using: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 dorks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Brute Forcing for Directories/Files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Internal Unauthenticated Panel/</a:t>
            </a:r>
            <a:r>
              <a:rPr lang="en-US"/>
              <a:t>Dashboard on </a:t>
            </a:r>
            <a:r>
              <a:rPr lang="en-US" dirty="0"/>
              <a:t>another 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Discovery</a:t>
            </a:r>
          </a:p>
        </p:txBody>
      </p:sp>
    </p:spTree>
    <p:extLst>
      <p:ext uri="{BB962C8B-B14F-4D97-AF65-F5344CB8AC3E}">
        <p14:creationId xmlns:p14="http://schemas.microsoft.com/office/powerpoint/2010/main" val="35096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CC2F-6626-4FB5-A3CB-7BE8EDB3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“New”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2AD5-EF5C-4FCB-864D-713BDB11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3622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Wayback</a:t>
            </a:r>
            <a:r>
              <a:rPr lang="en-US" dirty="0"/>
              <a:t> Machine</a:t>
            </a:r>
          </a:p>
          <a:p>
            <a:r>
              <a:rPr lang="en-US" dirty="0"/>
              <a:t>Google Dorking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GAU(get all urls):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>
                <a:latin typeface="Comic Sans MS" panose="030F0702030302020204" pitchFamily="66" charset="0"/>
                <a:cs typeface="Cascadia Code SemiBold" panose="020B0609020000020004" pitchFamily="49" charset="0"/>
              </a:rPr>
              <a:t>gau example.com</a:t>
            </a:r>
          </a:p>
          <a:p>
            <a:pPr lvl="1"/>
            <a:r>
              <a:rPr lang="en-US" dirty="0"/>
              <a:t>Ffuf: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>
                <a:latin typeface="Comic Sans MS" panose="030F0702030302020204" pitchFamily="66" charset="0"/>
              </a:rPr>
              <a:t>ffuf -w /path/to/wordlist -u https://target/FUZZ -recursion -recursion-depth 2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>
                <a:latin typeface="Comic Sans MS" panose="030F0702030302020204" pitchFamily="66" charset="0"/>
              </a:rPr>
              <a:t>ffuf -w /path/to/values.txt -u https://target/script.php?valid_name=FUZZ -fc 401</a:t>
            </a:r>
          </a:p>
          <a:p>
            <a:pPr lvl="1"/>
            <a:r>
              <a:rPr lang="en-US" dirty="0"/>
              <a:t>Arjun: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>
                <a:latin typeface="Comic Sans MS" panose="030F0702030302020204" pitchFamily="66" charset="0"/>
              </a:rPr>
              <a:t>python3 arjun.py -u https://api.example.com/endpoint --get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i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F50-57EF-468D-9C88-7D30CD2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more with JS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5CCD-C0AF-428E-BFFC-BE9FD7BC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Hardcoded Stuff – </a:t>
            </a:r>
            <a:r>
              <a:rPr lang="en-US" dirty="0" err="1"/>
              <a:t>api</a:t>
            </a:r>
            <a:r>
              <a:rPr lang="en-US" dirty="0"/>
              <a:t> keys, credentials, Hidden links, etc.</a:t>
            </a:r>
          </a:p>
          <a:p>
            <a:r>
              <a:rPr lang="en-US" dirty="0"/>
              <a:t>Tools: </a:t>
            </a:r>
          </a:p>
          <a:p>
            <a:pPr lvl="1"/>
            <a:r>
              <a:rPr lang="en-US" dirty="0" err="1"/>
              <a:t>Jsscanner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 err="1">
                <a:latin typeface="Comic Sans MS" panose="030F0702030302020204" pitchFamily="66" charset="0"/>
              </a:rPr>
              <a:t>Jsscanner</a:t>
            </a:r>
            <a:r>
              <a:rPr lang="en-US" i="1" dirty="0">
                <a:latin typeface="Comic Sans MS" panose="030F0702030302020204" pitchFamily="66" charset="0"/>
              </a:rPr>
              <a:t> alive.txt</a:t>
            </a:r>
          </a:p>
        </p:txBody>
      </p:sp>
    </p:spTree>
    <p:extLst>
      <p:ext uri="{BB962C8B-B14F-4D97-AF65-F5344CB8AC3E}">
        <p14:creationId xmlns:p14="http://schemas.microsoft.com/office/powerpoint/2010/main" val="321309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8303-B338-4AA0-813D-7666EF92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Search?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A0C6B-4976-4DDB-A490-98C09D609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15446" r="16371" b="4424"/>
          <a:stretch/>
        </p:blipFill>
        <p:spPr>
          <a:xfrm>
            <a:off x="4748170" y="1947835"/>
            <a:ext cx="7331976" cy="48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57A8-31F5-4F7C-89E2-13AF69DC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Burp Search, again?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CD1AE0-B93D-427C-B232-1AE47A9A4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2" y="2289612"/>
            <a:ext cx="7266594" cy="4442890"/>
          </a:xfrm>
        </p:spPr>
      </p:pic>
    </p:spTree>
    <p:extLst>
      <p:ext uri="{BB962C8B-B14F-4D97-AF65-F5344CB8AC3E}">
        <p14:creationId xmlns:p14="http://schemas.microsoft.com/office/powerpoint/2010/main" val="279098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5D88-B396-4338-AB31-B95DD13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the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0EA-9D9A-43DD-8457-F6AD208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Grepping out “Interesting” stuff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 links.txt | unfurl format %p | grep </a:t>
            </a:r>
            <a:r>
              <a:rPr lang="en-US" dirty="0" err="1"/>
              <a:t>api</a:t>
            </a:r>
            <a:r>
              <a:rPr lang="en-US" dirty="0"/>
              <a:t> | awk  -F '[/]' '{print };{print };{print };{print };{print };{print };' | </a:t>
            </a:r>
            <a:r>
              <a:rPr lang="en-US" dirty="0" err="1"/>
              <a:t>egrep</a:t>
            </a:r>
            <a:r>
              <a:rPr lang="en-US" dirty="0"/>
              <a:t> -v '</a:t>
            </a:r>
            <a:r>
              <a:rPr lang="en-US" dirty="0" err="1"/>
              <a:t>api</a:t>
            </a:r>
            <a:r>
              <a:rPr lang="en-US" dirty="0"/>
              <a:t>|^[[:space:]]*$' | sort -u</a:t>
            </a:r>
          </a:p>
          <a:p>
            <a:r>
              <a:rPr lang="en-US" dirty="0"/>
              <a:t>Tool(kind of):</a:t>
            </a:r>
          </a:p>
          <a:p>
            <a:pPr lvl="1"/>
            <a:r>
              <a:rPr lang="en-US" dirty="0"/>
              <a:t>GF</a:t>
            </a:r>
          </a:p>
          <a:p>
            <a:pPr lvl="1"/>
            <a:r>
              <a:rPr lang="en-US" dirty="0"/>
              <a:t>GF-Patterns</a:t>
            </a:r>
          </a:p>
        </p:txBody>
      </p:sp>
    </p:spTree>
    <p:extLst>
      <p:ext uri="{BB962C8B-B14F-4D97-AF65-F5344CB8AC3E}">
        <p14:creationId xmlns:p14="http://schemas.microsoft.com/office/powerpoint/2010/main" val="37519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3515-A514-42FD-8518-A34E96A4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20DE-CEED-4F6D-B4EC-40FD0D5D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Security Consultant @ SecureLayer7</a:t>
            </a:r>
          </a:p>
          <a:p>
            <a:r>
              <a:rPr lang="en-US" dirty="0"/>
              <a:t>Part Time Bug Bounty Hunter – Found several bugs in Sony, Dell, </a:t>
            </a:r>
            <a:r>
              <a:rPr lang="en-US" dirty="0" err="1"/>
              <a:t>Underarmour</a:t>
            </a:r>
            <a:r>
              <a:rPr lang="en-US" dirty="0"/>
              <a:t>, Mail.ru, etc.</a:t>
            </a:r>
          </a:p>
          <a:p>
            <a:r>
              <a:rPr lang="en-US" dirty="0"/>
              <a:t>CTF Player</a:t>
            </a:r>
          </a:p>
          <a:p>
            <a:r>
              <a:rPr lang="en-US" dirty="0"/>
              <a:t>Youtuber, Blogger </a:t>
            </a:r>
          </a:p>
          <a:p>
            <a:r>
              <a:rPr lang="en-US" dirty="0"/>
              <a:t>Just another Newbie in the Infosec Scene</a:t>
            </a:r>
          </a:p>
        </p:txBody>
      </p:sp>
    </p:spTree>
    <p:extLst>
      <p:ext uri="{BB962C8B-B14F-4D97-AF65-F5344CB8AC3E}">
        <p14:creationId xmlns:p14="http://schemas.microsoft.com/office/powerpoint/2010/main" val="1690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511-2579-4608-9A92-6BA37EFE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Bounty Myths vs. Reality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900E-C377-47C7-886E-D8A5C33D0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6A6E5-E9CF-429A-A91D-4415905458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Money</a:t>
            </a:r>
          </a:p>
          <a:p>
            <a:r>
              <a:rPr lang="en-US" dirty="0"/>
              <a:t>Less input, more output</a:t>
            </a:r>
          </a:p>
          <a:p>
            <a:r>
              <a:rPr lang="en-US" dirty="0"/>
              <a:t>Minimal Efforts</a:t>
            </a:r>
          </a:p>
          <a:p>
            <a:r>
              <a:rPr lang="en-US" dirty="0"/>
              <a:t>Not much knowledge needed</a:t>
            </a:r>
          </a:p>
          <a:p>
            <a:r>
              <a:rPr lang="en-US" dirty="0"/>
              <a:t>Can easily replace a Full time Job for anyone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0ABAC-9DDB-4D84-830A-ADBAEBF3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95721-9D29-49DF-9AF8-25A87BF523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Uneven Payout, not easy</a:t>
            </a:r>
          </a:p>
          <a:p>
            <a:r>
              <a:rPr lang="en-US" dirty="0"/>
              <a:t>More Input, Less Output (Hard Work)</a:t>
            </a:r>
          </a:p>
          <a:p>
            <a:r>
              <a:rPr lang="en-US" dirty="0"/>
              <a:t>You fail 10x more than you succeed</a:t>
            </a:r>
          </a:p>
          <a:p>
            <a:r>
              <a:rPr lang="en-US" dirty="0"/>
              <a:t>Definitely need some knowledge of how stuff works and an eye for details</a:t>
            </a:r>
          </a:p>
          <a:p>
            <a:r>
              <a:rPr lang="en-US" dirty="0"/>
              <a:t>Really really difficult to do Bounties full time unless you’re too good at it.</a:t>
            </a:r>
          </a:p>
        </p:txBody>
      </p:sp>
    </p:spTree>
    <p:extLst>
      <p:ext uri="{BB962C8B-B14F-4D97-AF65-F5344CB8AC3E}">
        <p14:creationId xmlns:p14="http://schemas.microsoft.com/office/powerpoint/2010/main" val="29413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CE7234-BCD2-44DA-8BE1-87AFDCC2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some more 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82F99-00C1-417B-A865-1B264526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can do it</a:t>
            </a:r>
          </a:p>
          <a:p>
            <a:r>
              <a:rPr lang="en-US" dirty="0"/>
              <a:t>You don’t need to know absolutely everything</a:t>
            </a:r>
          </a:p>
          <a:p>
            <a:r>
              <a:rPr lang="en-US" dirty="0"/>
              <a:t>Can learn a lot of stuff</a:t>
            </a:r>
          </a:p>
          <a:p>
            <a:r>
              <a:rPr lang="en-US" dirty="0"/>
              <a:t>Helps develop a Hacker Mindset and Out of the Box though process</a:t>
            </a:r>
          </a:p>
          <a:p>
            <a:r>
              <a:rPr lang="en-US" dirty="0"/>
              <a:t>With persistence and consistency, can a earn decent amount</a:t>
            </a:r>
          </a:p>
          <a:p>
            <a:r>
              <a:rPr lang="en-US" dirty="0"/>
              <a:t>A Huge live playground to test your skills legally!</a:t>
            </a:r>
          </a:p>
        </p:txBody>
      </p:sp>
    </p:spTree>
    <p:extLst>
      <p:ext uri="{BB962C8B-B14F-4D97-AF65-F5344CB8AC3E}">
        <p14:creationId xmlns:p14="http://schemas.microsoft.com/office/powerpoint/2010/main" val="11211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29A9-E5B6-455F-A80B-840E4F0E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Secrets to Start with Bug 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520F-0658-4C30-9F7A-2471B911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START</a:t>
            </a:r>
          </a:p>
          <a:p>
            <a:r>
              <a:rPr lang="en-US" dirty="0"/>
              <a:t>There’s always something new to learn</a:t>
            </a:r>
          </a:p>
          <a:p>
            <a:r>
              <a:rPr lang="en-US" dirty="0"/>
              <a:t>Approach it like a game or a puzzle</a:t>
            </a:r>
          </a:p>
          <a:p>
            <a:r>
              <a:rPr lang="en-US" dirty="0"/>
              <a:t>STOP LOOKING FOR A MAGIC FORMULA</a:t>
            </a:r>
          </a:p>
          <a:p>
            <a:r>
              <a:rPr lang="en-US" dirty="0"/>
              <a:t>Get ready to be Duped</a:t>
            </a:r>
          </a:p>
          <a:p>
            <a:r>
              <a:rPr lang="en-US" dirty="0"/>
              <a:t>Expectations hurt</a:t>
            </a:r>
          </a:p>
        </p:txBody>
      </p:sp>
    </p:spTree>
    <p:extLst>
      <p:ext uri="{BB962C8B-B14F-4D97-AF65-F5344CB8AC3E}">
        <p14:creationId xmlns:p14="http://schemas.microsoft.com/office/powerpoint/2010/main" val="11096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C78E-C326-435E-8F7B-83E87CA7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Hacking –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83DA-F0C6-4080-9143-0680F392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Recon?</a:t>
            </a:r>
          </a:p>
          <a:p>
            <a:r>
              <a:rPr lang="en-US" dirty="0"/>
              <a:t>Some Ideas to Initial Recon</a:t>
            </a:r>
          </a:p>
          <a:p>
            <a:r>
              <a:rPr lang="en-US" dirty="0"/>
              <a:t>Some Advanced stuff</a:t>
            </a:r>
          </a:p>
          <a:p>
            <a:r>
              <a:rPr lang="en-US" dirty="0"/>
              <a:t>Is it actually worth our time?</a:t>
            </a:r>
          </a:p>
        </p:txBody>
      </p:sp>
    </p:spTree>
    <p:extLst>
      <p:ext uri="{BB962C8B-B14F-4D97-AF65-F5344CB8AC3E}">
        <p14:creationId xmlns:p14="http://schemas.microsoft.com/office/powerpoint/2010/main" val="32008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E69B-ACAB-4C8E-94EC-CF1B9442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B682E-7311-4395-867C-A5EC7E14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4" y="2474169"/>
            <a:ext cx="5803183" cy="38432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8100-3CE8-4049-974B-C2E825E4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ED79-7082-4BB6-840C-72D3118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to Initial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E1A7-8D7D-4B5C-A7B9-F09F2F06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943740"/>
            <a:ext cx="1055457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Robots.txt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Find </a:t>
            </a:r>
            <a:r>
              <a:rPr lang="en-US" dirty="0" err="1"/>
              <a:t>Techstacks</a:t>
            </a:r>
            <a:endParaRPr lang="en-US" dirty="0"/>
          </a:p>
          <a:p>
            <a:r>
              <a:rPr lang="en-US" dirty="0"/>
              <a:t>JS Files – Dumb Static Analysis</a:t>
            </a:r>
          </a:p>
          <a:p>
            <a:r>
              <a:rPr lang="en-US" dirty="0"/>
              <a:t>Burp Crawl</a:t>
            </a:r>
          </a:p>
          <a:p>
            <a:r>
              <a:rPr lang="en-US" dirty="0"/>
              <a:t>Active Recon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569D-16A9-410F-81A0-EC7EAF1F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moving on with some Adv.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418B-9958-4C19-B496-97B73468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820965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Ports(if in scope)</a:t>
            </a:r>
          </a:p>
          <a:p>
            <a:r>
              <a:rPr lang="en-US" dirty="0"/>
              <a:t>Brute Force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Directories and Paths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Parameters</a:t>
            </a:r>
          </a:p>
          <a:p>
            <a:r>
              <a:rPr lang="en-US" dirty="0"/>
              <a:t>OSINT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Historic Public Urls/Links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Google Dorking</a:t>
            </a:r>
          </a:p>
          <a:p>
            <a:r>
              <a:rPr lang="en-US" dirty="0"/>
              <a:t>More effective JS File Analysis</a:t>
            </a:r>
          </a:p>
          <a:p>
            <a:r>
              <a:rPr lang="en-US" dirty="0"/>
              <a:t>Burp Search</a:t>
            </a:r>
          </a:p>
          <a:p>
            <a:r>
              <a:rPr lang="en-US" dirty="0"/>
              <a:t>Funky Grep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Mix match things and Sort out “Interesting” stuff</a:t>
            </a:r>
          </a:p>
          <a:p>
            <a:r>
              <a:rPr lang="en-US" dirty="0"/>
              <a:t>Naïve Automation - Scavenger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453</TotalTime>
  <Words>536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Comic Sans MS</vt:lpstr>
      <vt:lpstr>Wingdings 2</vt:lpstr>
      <vt:lpstr>Quotable</vt:lpstr>
      <vt:lpstr>Starting with Bug Bounties – Naïve Recon</vt:lpstr>
      <vt:lpstr>whoami</vt:lpstr>
      <vt:lpstr>Bug Bounty Myths vs. Reality</vt:lpstr>
      <vt:lpstr>Yet some more Facts</vt:lpstr>
      <vt:lpstr>Some Secrets to Start with Bug Bounties</vt:lpstr>
      <vt:lpstr>First Step in Hacking – Reconnaissance</vt:lpstr>
      <vt:lpstr>What is Recon?</vt:lpstr>
      <vt:lpstr>Some Ideas to Initial Recon</vt:lpstr>
      <vt:lpstr>Further moving on with some Adv. Recon</vt:lpstr>
      <vt:lpstr>All this even worth it?</vt:lpstr>
      <vt:lpstr>Finding “New” Things</vt:lpstr>
      <vt:lpstr>What more with JS Files?</vt:lpstr>
      <vt:lpstr>Burp Search?</vt:lpstr>
      <vt:lpstr>Burp Search, again?</vt:lpstr>
      <vt:lpstr>Grep the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Recon ftw.</dc:title>
  <dc:creator>Satyam Gothi</dc:creator>
  <cp:lastModifiedBy>Satyam Gothi</cp:lastModifiedBy>
  <cp:revision>59</cp:revision>
  <dcterms:created xsi:type="dcterms:W3CDTF">2020-08-24T11:06:58Z</dcterms:created>
  <dcterms:modified xsi:type="dcterms:W3CDTF">2020-09-20T12:28:39Z</dcterms:modified>
</cp:coreProperties>
</file>