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obster Two"/>
      <p:regular r:id="rId26"/>
      <p:bold r:id="rId27"/>
      <p:italic r:id="rId28"/>
      <p:boldItalic r:id="rId29"/>
    </p:embeddedFont>
    <p:embeddedFont>
      <p:font typeface="Lobster"/>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j7fHY1bQSADtLq+BKbUBkDMEVN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bsterTwo-regular.fntdata"/><Relationship Id="rId25" Type="http://schemas.openxmlformats.org/officeDocument/2006/relationships/slide" Target="slides/slide20.xml"/><Relationship Id="rId28" Type="http://schemas.openxmlformats.org/officeDocument/2006/relationships/font" Target="fonts/LobsterTwo-italic.fntdata"/><Relationship Id="rId27" Type="http://schemas.openxmlformats.org/officeDocument/2006/relationships/font" Target="fonts/LobsterTw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bsterTwo-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Lobster-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type="title">
  <p:cSld name="TITLE">
    <p:spTree>
      <p:nvGrpSpPr>
        <p:cNvPr id="9" name="Shape 9"/>
        <p:cNvGrpSpPr/>
        <p:nvPr/>
      </p:nvGrpSpPr>
      <p:grpSpPr>
        <a:xfrm>
          <a:off x="0" y="0"/>
          <a:ext cx="0" cy="0"/>
          <a:chOff x="0" y="0"/>
          <a:chExt cx="0" cy="0"/>
        </a:xfrm>
      </p:grpSpPr>
      <p:sp>
        <p:nvSpPr>
          <p:cNvPr id="10" name="Google Shape;10;p22"/>
          <p:cNvSpPr txBox="1"/>
          <p:nvPr>
            <p:ph type="ctrTitle"/>
          </p:nvPr>
        </p:nvSpPr>
        <p:spPr>
          <a:xfrm>
            <a:off x="1143000" y="841762"/>
            <a:ext cx="6858000" cy="1790400"/>
          </a:xfrm>
          <a:prstGeom prst="rect">
            <a:avLst/>
          </a:prstGeom>
          <a:noFill/>
          <a:ln>
            <a:noFill/>
          </a:ln>
        </p:spPr>
        <p:txBody>
          <a:bodyPr anchorCtr="0" anchor="b" bIns="41575" lIns="41575" spcFirstLastPara="1" rIns="41575" wrap="square" tIns="41575">
            <a:noAutofit/>
          </a:bodyPr>
          <a:lstStyle>
            <a:lvl1pPr lvl="0" algn="ctr">
              <a:lnSpc>
                <a:spcPct val="100000"/>
              </a:lnSpc>
              <a:spcBef>
                <a:spcPts val="0"/>
              </a:spcBef>
              <a:spcAft>
                <a:spcPts val="0"/>
              </a:spcAft>
              <a:buSzPts val="1100"/>
              <a:buNone/>
              <a:defRPr sz="4800"/>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11" name="Google Shape;11;p22"/>
          <p:cNvSpPr txBox="1"/>
          <p:nvPr>
            <p:ph idx="1" type="subTitle"/>
          </p:nvPr>
        </p:nvSpPr>
        <p:spPr>
          <a:xfrm>
            <a:off x="1143000" y="2701418"/>
            <a:ext cx="6858000" cy="1241700"/>
          </a:xfrm>
          <a:prstGeom prst="rect">
            <a:avLst/>
          </a:prstGeom>
          <a:noFill/>
          <a:ln>
            <a:noFill/>
          </a:ln>
        </p:spPr>
        <p:txBody>
          <a:bodyPr anchorCtr="0" anchor="t" bIns="41575" lIns="41575" spcFirstLastPara="1" rIns="41575" wrap="square" tIns="41575">
            <a:noAutofit/>
          </a:bodyPr>
          <a:lstStyle>
            <a:lvl1pPr lvl="0" algn="ctr">
              <a:lnSpc>
                <a:spcPct val="100000"/>
              </a:lnSpc>
              <a:spcBef>
                <a:spcPts val="600"/>
              </a:spcBef>
              <a:spcAft>
                <a:spcPts val="0"/>
              </a:spcAft>
              <a:buClr>
                <a:srgbClr val="000000"/>
              </a:buClr>
              <a:buSzPts val="1900"/>
              <a:buFont typeface="Arial"/>
              <a:buNone/>
              <a:defRPr sz="1900"/>
            </a:lvl1pPr>
            <a:lvl2pPr lvl="1" algn="ctr">
              <a:lnSpc>
                <a:spcPct val="100000"/>
              </a:lnSpc>
              <a:spcBef>
                <a:spcPts val="600"/>
              </a:spcBef>
              <a:spcAft>
                <a:spcPts val="0"/>
              </a:spcAft>
              <a:buClr>
                <a:srgbClr val="000000"/>
              </a:buClr>
              <a:buSzPts val="1600"/>
              <a:buFont typeface="Arial"/>
              <a:buNone/>
              <a:defRPr sz="1600"/>
            </a:lvl2pPr>
            <a:lvl3pPr lvl="2" algn="ctr">
              <a:lnSpc>
                <a:spcPct val="100000"/>
              </a:lnSpc>
              <a:spcBef>
                <a:spcPts val="600"/>
              </a:spcBef>
              <a:spcAft>
                <a:spcPts val="0"/>
              </a:spcAft>
              <a:buClr>
                <a:srgbClr val="000000"/>
              </a:buClr>
              <a:buSzPts val="1400"/>
              <a:buFont typeface="Arial"/>
              <a:buNone/>
              <a:defRPr sz="1400"/>
            </a:lvl3pPr>
            <a:lvl4pPr lvl="3" algn="ctr">
              <a:lnSpc>
                <a:spcPct val="100000"/>
              </a:lnSpc>
              <a:spcBef>
                <a:spcPts val="600"/>
              </a:spcBef>
              <a:spcAft>
                <a:spcPts val="0"/>
              </a:spcAft>
              <a:buClr>
                <a:srgbClr val="000000"/>
              </a:buClr>
              <a:buSzPts val="1300"/>
              <a:buFont typeface="Arial"/>
              <a:buNone/>
              <a:defRPr sz="1300"/>
            </a:lvl4pPr>
            <a:lvl5pPr lvl="4" algn="ctr">
              <a:lnSpc>
                <a:spcPct val="100000"/>
              </a:lnSpc>
              <a:spcBef>
                <a:spcPts val="600"/>
              </a:spcBef>
              <a:spcAft>
                <a:spcPts val="0"/>
              </a:spcAft>
              <a:buClr>
                <a:srgbClr val="000000"/>
              </a:buClr>
              <a:buSzPts val="1300"/>
              <a:buFont typeface="Arial"/>
              <a:buNone/>
              <a:defRPr sz="1300"/>
            </a:lvl5pPr>
            <a:lvl6pPr lvl="5" algn="ctr">
              <a:lnSpc>
                <a:spcPct val="90000"/>
              </a:lnSpc>
              <a:spcBef>
                <a:spcPts val="400"/>
              </a:spcBef>
              <a:spcAft>
                <a:spcPts val="0"/>
              </a:spcAft>
              <a:buClr>
                <a:schemeClr val="dk1"/>
              </a:buClr>
              <a:buSzPts val="1300"/>
              <a:buNone/>
              <a:defRPr sz="1300"/>
            </a:lvl6pPr>
            <a:lvl7pPr lvl="6" algn="ctr">
              <a:lnSpc>
                <a:spcPct val="90000"/>
              </a:lnSpc>
              <a:spcBef>
                <a:spcPts val="400"/>
              </a:spcBef>
              <a:spcAft>
                <a:spcPts val="0"/>
              </a:spcAft>
              <a:buClr>
                <a:schemeClr val="dk1"/>
              </a:buClr>
              <a:buSzPts val="1300"/>
              <a:buNone/>
              <a:defRPr sz="1300"/>
            </a:lvl7pPr>
            <a:lvl8pPr lvl="7" algn="ctr">
              <a:lnSpc>
                <a:spcPct val="90000"/>
              </a:lnSpc>
              <a:spcBef>
                <a:spcPts val="400"/>
              </a:spcBef>
              <a:spcAft>
                <a:spcPts val="0"/>
              </a:spcAft>
              <a:buClr>
                <a:schemeClr val="dk1"/>
              </a:buClr>
              <a:buSzPts val="1300"/>
              <a:buNone/>
              <a:defRPr sz="1300"/>
            </a:lvl8pPr>
            <a:lvl9pPr lvl="8" algn="ctr">
              <a:lnSpc>
                <a:spcPct val="90000"/>
              </a:lnSpc>
              <a:spcBef>
                <a:spcPts val="400"/>
              </a:spcBef>
              <a:spcAft>
                <a:spcPts val="0"/>
              </a:spcAft>
              <a:buClr>
                <a:schemeClr val="dk1"/>
              </a:buClr>
              <a:buSzPts val="1300"/>
              <a:buNone/>
              <a:defRPr sz="1300"/>
            </a:lvl9pPr>
          </a:lstStyle>
          <a:p/>
        </p:txBody>
      </p:sp>
      <p:sp>
        <p:nvSpPr>
          <p:cNvPr id="12" name="Google Shape;12;p22"/>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47" name="Shape 47"/>
        <p:cNvGrpSpPr/>
        <p:nvPr/>
      </p:nvGrpSpPr>
      <p:grpSpPr>
        <a:xfrm>
          <a:off x="0" y="0"/>
          <a:ext cx="0" cy="0"/>
          <a:chOff x="0" y="0"/>
          <a:chExt cx="0" cy="0"/>
        </a:xfrm>
      </p:grpSpPr>
      <p:sp>
        <p:nvSpPr>
          <p:cNvPr id="48" name="Google Shape;48;p31"/>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49" name="Google Shape;49;p31"/>
          <p:cNvSpPr txBox="1"/>
          <p:nvPr>
            <p:ph idx="1" type="body"/>
          </p:nvPr>
        </p:nvSpPr>
        <p:spPr>
          <a:xfrm>
            <a:off x="686344" y="1486861"/>
            <a:ext cx="3823200" cy="3089400"/>
          </a:xfrm>
          <a:prstGeom prst="rect">
            <a:avLst/>
          </a:prstGeom>
          <a:noFill/>
          <a:ln>
            <a:noFill/>
          </a:ln>
        </p:spPr>
        <p:txBody>
          <a:bodyPr anchorCtr="0" anchor="t" bIns="41575" lIns="41575" spcFirstLastPara="1" rIns="41575" wrap="square" tIns="41575">
            <a:noAutofit/>
          </a:bodyPr>
          <a:lstStyle>
            <a:lvl1pPr indent="-317500" lvl="0" marL="457200" algn="l">
              <a:lnSpc>
                <a:spcPct val="100000"/>
              </a:lnSpc>
              <a:spcBef>
                <a:spcPts val="600"/>
              </a:spcBef>
              <a:spcAft>
                <a:spcPts val="0"/>
              </a:spcAft>
              <a:buClr>
                <a:srgbClr val="000000"/>
              </a:buClr>
              <a:buSzPts val="1400"/>
              <a:buChar char="»"/>
              <a:defRPr/>
            </a:lvl1pPr>
            <a:lvl2pPr indent="-317500" lvl="1" marL="914400" algn="l">
              <a:lnSpc>
                <a:spcPct val="100000"/>
              </a:lnSpc>
              <a:spcBef>
                <a:spcPts val="600"/>
              </a:spcBef>
              <a:spcAft>
                <a:spcPts val="0"/>
              </a:spcAft>
              <a:buClr>
                <a:srgbClr val="000000"/>
              </a:buClr>
              <a:buSzPts val="1400"/>
              <a:buChar char="–"/>
              <a:defRPr/>
            </a:lvl2pPr>
            <a:lvl3pPr indent="-317500" lvl="2" marL="1371600" algn="l">
              <a:lnSpc>
                <a:spcPct val="100000"/>
              </a:lnSpc>
              <a:spcBef>
                <a:spcPts val="600"/>
              </a:spcBef>
              <a:spcAft>
                <a:spcPts val="0"/>
              </a:spcAft>
              <a:buClr>
                <a:srgbClr val="000000"/>
              </a:buClr>
              <a:buSzPts val="1400"/>
              <a:buChar char="•"/>
              <a:defRPr/>
            </a:lvl3pPr>
            <a:lvl4pPr indent="-317500" lvl="3" marL="1828800" algn="l">
              <a:lnSpc>
                <a:spcPct val="100000"/>
              </a:lnSpc>
              <a:spcBef>
                <a:spcPts val="600"/>
              </a:spcBef>
              <a:spcAft>
                <a:spcPts val="0"/>
              </a:spcAft>
              <a:buClr>
                <a:srgbClr val="000000"/>
              </a:buClr>
              <a:buSzPts val="1400"/>
              <a:buChar char="–"/>
              <a:defRPr/>
            </a:lvl4pPr>
            <a:lvl5pPr indent="-317500" lvl="4" marL="2286000" algn="l">
              <a:lnSpc>
                <a:spcPct val="100000"/>
              </a:lnSpc>
              <a:spcBef>
                <a:spcPts val="600"/>
              </a:spcBef>
              <a:spcAft>
                <a:spcPts val="0"/>
              </a:spcAft>
              <a:buClr>
                <a:srgbClr val="000000"/>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0" name="Google Shape;50;p31"/>
          <p:cNvSpPr txBox="1"/>
          <p:nvPr>
            <p:ph idx="2" type="body"/>
          </p:nvPr>
        </p:nvSpPr>
        <p:spPr>
          <a:xfrm>
            <a:off x="4639955" y="1486861"/>
            <a:ext cx="3824400" cy="3089400"/>
          </a:xfrm>
          <a:prstGeom prst="rect">
            <a:avLst/>
          </a:prstGeom>
          <a:noFill/>
          <a:ln>
            <a:noFill/>
          </a:ln>
        </p:spPr>
        <p:txBody>
          <a:bodyPr anchorCtr="0" anchor="t" bIns="41575" lIns="41575" spcFirstLastPara="1" rIns="41575" wrap="square" tIns="41575">
            <a:noAutofit/>
          </a:bodyPr>
          <a:lstStyle>
            <a:lvl1pPr indent="-317500" lvl="0" marL="457200" algn="l">
              <a:lnSpc>
                <a:spcPct val="100000"/>
              </a:lnSpc>
              <a:spcBef>
                <a:spcPts val="600"/>
              </a:spcBef>
              <a:spcAft>
                <a:spcPts val="0"/>
              </a:spcAft>
              <a:buClr>
                <a:srgbClr val="000000"/>
              </a:buClr>
              <a:buSzPts val="1400"/>
              <a:buChar char="»"/>
              <a:defRPr/>
            </a:lvl1pPr>
            <a:lvl2pPr indent="-317500" lvl="1" marL="914400" algn="l">
              <a:lnSpc>
                <a:spcPct val="100000"/>
              </a:lnSpc>
              <a:spcBef>
                <a:spcPts val="600"/>
              </a:spcBef>
              <a:spcAft>
                <a:spcPts val="0"/>
              </a:spcAft>
              <a:buClr>
                <a:srgbClr val="000000"/>
              </a:buClr>
              <a:buSzPts val="1400"/>
              <a:buChar char="–"/>
              <a:defRPr/>
            </a:lvl2pPr>
            <a:lvl3pPr indent="-317500" lvl="2" marL="1371600" algn="l">
              <a:lnSpc>
                <a:spcPct val="100000"/>
              </a:lnSpc>
              <a:spcBef>
                <a:spcPts val="600"/>
              </a:spcBef>
              <a:spcAft>
                <a:spcPts val="0"/>
              </a:spcAft>
              <a:buClr>
                <a:srgbClr val="000000"/>
              </a:buClr>
              <a:buSzPts val="1400"/>
              <a:buChar char="•"/>
              <a:defRPr/>
            </a:lvl3pPr>
            <a:lvl4pPr indent="-317500" lvl="3" marL="1828800" algn="l">
              <a:lnSpc>
                <a:spcPct val="100000"/>
              </a:lnSpc>
              <a:spcBef>
                <a:spcPts val="600"/>
              </a:spcBef>
              <a:spcAft>
                <a:spcPts val="0"/>
              </a:spcAft>
              <a:buClr>
                <a:srgbClr val="000000"/>
              </a:buClr>
              <a:buSzPts val="1400"/>
              <a:buChar char="–"/>
              <a:defRPr/>
            </a:lvl4pPr>
            <a:lvl5pPr indent="-317500" lvl="4" marL="2286000" algn="l">
              <a:lnSpc>
                <a:spcPct val="100000"/>
              </a:lnSpc>
              <a:spcBef>
                <a:spcPts val="600"/>
              </a:spcBef>
              <a:spcAft>
                <a:spcPts val="0"/>
              </a:spcAft>
              <a:buClr>
                <a:srgbClr val="000000"/>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1" name="Google Shape;51;p31"/>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główek sekcji" type="secHead">
  <p:cSld name="SECTION_HEADER">
    <p:spTree>
      <p:nvGrpSpPr>
        <p:cNvPr id="52" name="Shape 52"/>
        <p:cNvGrpSpPr/>
        <p:nvPr/>
      </p:nvGrpSpPr>
      <p:grpSpPr>
        <a:xfrm>
          <a:off x="0" y="0"/>
          <a:ext cx="0" cy="0"/>
          <a:chOff x="0" y="0"/>
          <a:chExt cx="0" cy="0"/>
        </a:xfrm>
      </p:grpSpPr>
      <p:sp>
        <p:nvSpPr>
          <p:cNvPr id="53" name="Google Shape;53;p32"/>
          <p:cNvSpPr txBox="1"/>
          <p:nvPr>
            <p:ph type="title"/>
          </p:nvPr>
        </p:nvSpPr>
        <p:spPr>
          <a:xfrm>
            <a:off x="623826" y="1282634"/>
            <a:ext cx="7886700" cy="2139600"/>
          </a:xfrm>
          <a:prstGeom prst="rect">
            <a:avLst/>
          </a:prstGeom>
          <a:noFill/>
          <a:ln>
            <a:noFill/>
          </a:ln>
        </p:spPr>
        <p:txBody>
          <a:bodyPr anchorCtr="0" anchor="b" bIns="41575" lIns="41575" spcFirstLastPara="1" rIns="41575" wrap="square" tIns="41575">
            <a:noAutofit/>
          </a:bodyPr>
          <a:lstStyle>
            <a:lvl1pPr lvl="0" algn="ctr">
              <a:lnSpc>
                <a:spcPct val="100000"/>
              </a:lnSpc>
              <a:spcBef>
                <a:spcPts val="0"/>
              </a:spcBef>
              <a:spcAft>
                <a:spcPts val="0"/>
              </a:spcAft>
              <a:buSzPts val="1100"/>
              <a:buNone/>
              <a:defRPr sz="4800"/>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54" name="Google Shape;54;p32"/>
          <p:cNvSpPr txBox="1"/>
          <p:nvPr>
            <p:ph idx="1" type="body"/>
          </p:nvPr>
        </p:nvSpPr>
        <p:spPr>
          <a:xfrm>
            <a:off x="623826" y="3441607"/>
            <a:ext cx="7886700" cy="1125900"/>
          </a:xfrm>
          <a:prstGeom prst="rect">
            <a:avLst/>
          </a:prstGeom>
          <a:noFill/>
          <a:ln>
            <a:noFill/>
          </a:ln>
        </p:spPr>
        <p:txBody>
          <a:bodyPr anchorCtr="0" anchor="t" bIns="41575" lIns="41575" spcFirstLastPara="1" rIns="41575" wrap="square" tIns="41575">
            <a:noAutofit/>
          </a:bodyPr>
          <a:lstStyle>
            <a:lvl1pPr indent="-228600" lvl="0" marL="457200" algn="l">
              <a:lnSpc>
                <a:spcPct val="100000"/>
              </a:lnSpc>
              <a:spcBef>
                <a:spcPts val="600"/>
              </a:spcBef>
              <a:spcAft>
                <a:spcPts val="0"/>
              </a:spcAft>
              <a:buClr>
                <a:srgbClr val="000000"/>
              </a:buClr>
              <a:buSzPts val="1900"/>
              <a:buFont typeface="Arial"/>
              <a:buNone/>
              <a:defRPr sz="19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400"/>
              <a:buFont typeface="Arial"/>
              <a:buNone/>
              <a:defRPr sz="1400"/>
            </a:lvl3pPr>
            <a:lvl4pPr indent="-228600" lvl="3" marL="1828800" algn="l">
              <a:lnSpc>
                <a:spcPct val="100000"/>
              </a:lnSpc>
              <a:spcBef>
                <a:spcPts val="600"/>
              </a:spcBef>
              <a:spcAft>
                <a:spcPts val="0"/>
              </a:spcAft>
              <a:buClr>
                <a:srgbClr val="000000"/>
              </a:buClr>
              <a:buSzPts val="1300"/>
              <a:buFont typeface="Arial"/>
              <a:buNone/>
              <a:defRPr sz="1300"/>
            </a:lvl4pPr>
            <a:lvl5pPr indent="-228600" lvl="4" marL="2286000" algn="l">
              <a:lnSpc>
                <a:spcPct val="100000"/>
              </a:lnSpc>
              <a:spcBef>
                <a:spcPts val="600"/>
              </a:spcBef>
              <a:spcAft>
                <a:spcPts val="0"/>
              </a:spcAft>
              <a:buClr>
                <a:srgbClr val="000000"/>
              </a:buClr>
              <a:buSzPts val="1300"/>
              <a:buFont typeface="Arial"/>
              <a:buNone/>
              <a:defRPr sz="1300"/>
            </a:lvl5pPr>
            <a:lvl6pPr indent="-228600" lvl="5" marL="2743200" algn="l">
              <a:lnSpc>
                <a:spcPct val="90000"/>
              </a:lnSpc>
              <a:spcBef>
                <a:spcPts val="400"/>
              </a:spcBef>
              <a:spcAft>
                <a:spcPts val="0"/>
              </a:spcAft>
              <a:buClr>
                <a:schemeClr val="dk1"/>
              </a:buClr>
              <a:buSzPts val="1300"/>
              <a:buNone/>
              <a:defRPr sz="1300"/>
            </a:lvl6pPr>
            <a:lvl7pPr indent="-228600" lvl="6" marL="3200400" algn="l">
              <a:lnSpc>
                <a:spcPct val="90000"/>
              </a:lnSpc>
              <a:spcBef>
                <a:spcPts val="400"/>
              </a:spcBef>
              <a:spcAft>
                <a:spcPts val="0"/>
              </a:spcAft>
              <a:buClr>
                <a:schemeClr val="dk1"/>
              </a:buClr>
              <a:buSzPts val="1300"/>
              <a:buNone/>
              <a:defRPr sz="1300"/>
            </a:lvl7pPr>
            <a:lvl8pPr indent="-228600" lvl="7" marL="3657600" algn="l">
              <a:lnSpc>
                <a:spcPct val="90000"/>
              </a:lnSpc>
              <a:spcBef>
                <a:spcPts val="400"/>
              </a:spcBef>
              <a:spcAft>
                <a:spcPts val="0"/>
              </a:spcAft>
              <a:buClr>
                <a:schemeClr val="dk1"/>
              </a:buClr>
              <a:buSzPts val="1300"/>
              <a:buNone/>
              <a:defRPr sz="1300"/>
            </a:lvl8pPr>
            <a:lvl9pPr indent="-228600" lvl="8" marL="4114800" algn="l">
              <a:lnSpc>
                <a:spcPct val="90000"/>
              </a:lnSpc>
              <a:spcBef>
                <a:spcPts val="400"/>
              </a:spcBef>
              <a:spcAft>
                <a:spcPts val="0"/>
              </a:spcAft>
              <a:buClr>
                <a:schemeClr val="dk1"/>
              </a:buClr>
              <a:buSzPts val="1300"/>
              <a:buNone/>
              <a:defRPr sz="1300"/>
            </a:lvl9pPr>
          </a:lstStyle>
          <a:p/>
        </p:txBody>
      </p:sp>
      <p:sp>
        <p:nvSpPr>
          <p:cNvPr id="55" name="Google Shape;55;p32"/>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type="obj">
  <p:cSld name="OBJECT">
    <p:spTree>
      <p:nvGrpSpPr>
        <p:cNvPr id="13" name="Shape 13"/>
        <p:cNvGrpSpPr/>
        <p:nvPr/>
      </p:nvGrpSpPr>
      <p:grpSpPr>
        <a:xfrm>
          <a:off x="0" y="0"/>
          <a:ext cx="0" cy="0"/>
          <a:chOff x="0" y="0"/>
          <a:chExt cx="0" cy="0"/>
        </a:xfrm>
      </p:grpSpPr>
      <p:sp>
        <p:nvSpPr>
          <p:cNvPr id="14" name="Google Shape;14;p23"/>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15" name="Google Shape;15;p23"/>
          <p:cNvSpPr txBox="1"/>
          <p:nvPr>
            <p:ph idx="1" type="body"/>
          </p:nvPr>
        </p:nvSpPr>
        <p:spPr>
          <a:xfrm>
            <a:off x="686343" y="1486861"/>
            <a:ext cx="7778100" cy="3089400"/>
          </a:xfrm>
          <a:prstGeom prst="rect">
            <a:avLst/>
          </a:prstGeom>
          <a:noFill/>
          <a:ln>
            <a:noFill/>
          </a:ln>
        </p:spPr>
        <p:txBody>
          <a:bodyPr anchorCtr="0" anchor="t" bIns="41575" lIns="41575" spcFirstLastPara="1" rIns="41575" wrap="square" tIns="41575">
            <a:noAutofit/>
          </a:bodyPr>
          <a:lstStyle>
            <a:lvl1pPr indent="-317500" lvl="0" marL="457200" algn="l">
              <a:lnSpc>
                <a:spcPct val="100000"/>
              </a:lnSpc>
              <a:spcBef>
                <a:spcPts val="600"/>
              </a:spcBef>
              <a:spcAft>
                <a:spcPts val="0"/>
              </a:spcAft>
              <a:buClr>
                <a:srgbClr val="000000"/>
              </a:buClr>
              <a:buSzPts val="1400"/>
              <a:buChar char="»"/>
              <a:defRPr/>
            </a:lvl1pPr>
            <a:lvl2pPr indent="-317500" lvl="1" marL="914400" algn="l">
              <a:lnSpc>
                <a:spcPct val="100000"/>
              </a:lnSpc>
              <a:spcBef>
                <a:spcPts val="600"/>
              </a:spcBef>
              <a:spcAft>
                <a:spcPts val="0"/>
              </a:spcAft>
              <a:buClr>
                <a:srgbClr val="000000"/>
              </a:buClr>
              <a:buSzPts val="1400"/>
              <a:buChar char="–"/>
              <a:defRPr/>
            </a:lvl2pPr>
            <a:lvl3pPr indent="-317500" lvl="2" marL="1371600" algn="l">
              <a:lnSpc>
                <a:spcPct val="100000"/>
              </a:lnSpc>
              <a:spcBef>
                <a:spcPts val="600"/>
              </a:spcBef>
              <a:spcAft>
                <a:spcPts val="0"/>
              </a:spcAft>
              <a:buClr>
                <a:srgbClr val="000000"/>
              </a:buClr>
              <a:buSzPts val="1400"/>
              <a:buChar char="•"/>
              <a:defRPr/>
            </a:lvl3pPr>
            <a:lvl4pPr indent="-317500" lvl="3" marL="1828800" algn="l">
              <a:lnSpc>
                <a:spcPct val="100000"/>
              </a:lnSpc>
              <a:spcBef>
                <a:spcPts val="600"/>
              </a:spcBef>
              <a:spcAft>
                <a:spcPts val="0"/>
              </a:spcAft>
              <a:buClr>
                <a:srgbClr val="000000"/>
              </a:buClr>
              <a:buSzPts val="1400"/>
              <a:buChar char="–"/>
              <a:defRPr/>
            </a:lvl4pPr>
            <a:lvl5pPr indent="-317500" lvl="4" marL="2286000" algn="l">
              <a:lnSpc>
                <a:spcPct val="100000"/>
              </a:lnSpc>
              <a:spcBef>
                <a:spcPts val="600"/>
              </a:spcBef>
              <a:spcAft>
                <a:spcPts val="0"/>
              </a:spcAft>
              <a:buClr>
                <a:srgbClr val="000000"/>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 name="Google Shape;16;p23"/>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pionowy i tekst" type="vertTitleAndTx">
  <p:cSld name="VERTICAL_TITLE_AND_VERTICAL_TEXT">
    <p:spTree>
      <p:nvGrpSpPr>
        <p:cNvPr id="17" name="Shape 17"/>
        <p:cNvGrpSpPr/>
        <p:nvPr/>
      </p:nvGrpSpPr>
      <p:grpSpPr>
        <a:xfrm>
          <a:off x="0" y="0"/>
          <a:ext cx="0" cy="0"/>
          <a:chOff x="0" y="0"/>
          <a:chExt cx="0" cy="0"/>
        </a:xfrm>
      </p:grpSpPr>
      <p:sp>
        <p:nvSpPr>
          <p:cNvPr id="18" name="Google Shape;18;p24"/>
          <p:cNvSpPr txBox="1"/>
          <p:nvPr>
            <p:ph type="title"/>
          </p:nvPr>
        </p:nvSpPr>
        <p:spPr>
          <a:xfrm rot="5400000">
            <a:off x="5433252" y="1544880"/>
            <a:ext cx="4119000" cy="1943400"/>
          </a:xfrm>
          <a:prstGeom prst="rect">
            <a:avLst/>
          </a:prstGeom>
          <a:noFill/>
          <a:ln>
            <a:noFill/>
          </a:ln>
        </p:spPr>
        <p:txBody>
          <a:bodyPr anchorCtr="0" anchor="ctr" bIns="41575" lIns="41575" spcFirstLastPara="1" rIns="41575" wrap="square" tIns="4157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19" name="Google Shape;19;p24"/>
          <p:cNvSpPr txBox="1"/>
          <p:nvPr>
            <p:ph idx="1" type="body"/>
          </p:nvPr>
        </p:nvSpPr>
        <p:spPr>
          <a:xfrm rot="5400000">
            <a:off x="1478871" y="-335520"/>
            <a:ext cx="4119000" cy="5704200"/>
          </a:xfrm>
          <a:prstGeom prst="rect">
            <a:avLst/>
          </a:prstGeom>
          <a:noFill/>
          <a:ln>
            <a:noFill/>
          </a:ln>
        </p:spPr>
        <p:txBody>
          <a:bodyPr anchorCtr="0" anchor="t" bIns="41575" lIns="41575" spcFirstLastPara="1" rIns="41575" wrap="square" tIns="41575">
            <a:noAutofit/>
          </a:bodyPr>
          <a:lstStyle>
            <a:lvl1pPr indent="-317500" lvl="0" marL="457200" algn="l">
              <a:lnSpc>
                <a:spcPct val="100000"/>
              </a:lnSpc>
              <a:spcBef>
                <a:spcPts val="600"/>
              </a:spcBef>
              <a:spcAft>
                <a:spcPts val="0"/>
              </a:spcAft>
              <a:buClr>
                <a:srgbClr val="000000"/>
              </a:buClr>
              <a:buSzPts val="1400"/>
              <a:buChar char="»"/>
              <a:defRPr/>
            </a:lvl1pPr>
            <a:lvl2pPr indent="-317500" lvl="1" marL="914400" algn="l">
              <a:lnSpc>
                <a:spcPct val="100000"/>
              </a:lnSpc>
              <a:spcBef>
                <a:spcPts val="600"/>
              </a:spcBef>
              <a:spcAft>
                <a:spcPts val="0"/>
              </a:spcAft>
              <a:buClr>
                <a:srgbClr val="000000"/>
              </a:buClr>
              <a:buSzPts val="1400"/>
              <a:buChar char="–"/>
              <a:defRPr/>
            </a:lvl2pPr>
            <a:lvl3pPr indent="-317500" lvl="2" marL="1371600" algn="l">
              <a:lnSpc>
                <a:spcPct val="100000"/>
              </a:lnSpc>
              <a:spcBef>
                <a:spcPts val="600"/>
              </a:spcBef>
              <a:spcAft>
                <a:spcPts val="0"/>
              </a:spcAft>
              <a:buClr>
                <a:srgbClr val="000000"/>
              </a:buClr>
              <a:buSzPts val="1400"/>
              <a:buChar char="•"/>
              <a:defRPr/>
            </a:lvl3pPr>
            <a:lvl4pPr indent="-317500" lvl="3" marL="1828800" algn="l">
              <a:lnSpc>
                <a:spcPct val="100000"/>
              </a:lnSpc>
              <a:spcBef>
                <a:spcPts val="600"/>
              </a:spcBef>
              <a:spcAft>
                <a:spcPts val="0"/>
              </a:spcAft>
              <a:buClr>
                <a:srgbClr val="000000"/>
              </a:buClr>
              <a:buSzPts val="1400"/>
              <a:buChar char="–"/>
              <a:defRPr/>
            </a:lvl4pPr>
            <a:lvl5pPr indent="-317500" lvl="4" marL="2286000" algn="l">
              <a:lnSpc>
                <a:spcPct val="100000"/>
              </a:lnSpc>
              <a:spcBef>
                <a:spcPts val="600"/>
              </a:spcBef>
              <a:spcAft>
                <a:spcPts val="0"/>
              </a:spcAft>
              <a:buClr>
                <a:srgbClr val="000000"/>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24"/>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21" name="Shape 21"/>
        <p:cNvGrpSpPr/>
        <p:nvPr/>
      </p:nvGrpSpPr>
      <p:grpSpPr>
        <a:xfrm>
          <a:off x="0" y="0"/>
          <a:ext cx="0" cy="0"/>
          <a:chOff x="0" y="0"/>
          <a:chExt cx="0" cy="0"/>
        </a:xfrm>
      </p:grpSpPr>
      <p:sp>
        <p:nvSpPr>
          <p:cNvPr id="22" name="Google Shape;22;p25"/>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23" name="Google Shape;23;p25"/>
          <p:cNvSpPr txBox="1"/>
          <p:nvPr>
            <p:ph idx="1" type="body"/>
          </p:nvPr>
        </p:nvSpPr>
        <p:spPr>
          <a:xfrm rot="5400000">
            <a:off x="3030701" y="-857489"/>
            <a:ext cx="3089400" cy="7778100"/>
          </a:xfrm>
          <a:prstGeom prst="rect">
            <a:avLst/>
          </a:prstGeom>
          <a:noFill/>
          <a:ln>
            <a:noFill/>
          </a:ln>
        </p:spPr>
        <p:txBody>
          <a:bodyPr anchorCtr="0" anchor="t" bIns="41575" lIns="41575" spcFirstLastPara="1" rIns="41575" wrap="square" tIns="41575">
            <a:noAutofit/>
          </a:bodyPr>
          <a:lstStyle>
            <a:lvl1pPr indent="-317500" lvl="0" marL="457200" algn="l">
              <a:lnSpc>
                <a:spcPct val="100000"/>
              </a:lnSpc>
              <a:spcBef>
                <a:spcPts val="600"/>
              </a:spcBef>
              <a:spcAft>
                <a:spcPts val="0"/>
              </a:spcAft>
              <a:buClr>
                <a:srgbClr val="000000"/>
              </a:buClr>
              <a:buSzPts val="1400"/>
              <a:buChar char="»"/>
              <a:defRPr/>
            </a:lvl1pPr>
            <a:lvl2pPr indent="-317500" lvl="1" marL="914400" algn="l">
              <a:lnSpc>
                <a:spcPct val="100000"/>
              </a:lnSpc>
              <a:spcBef>
                <a:spcPts val="600"/>
              </a:spcBef>
              <a:spcAft>
                <a:spcPts val="0"/>
              </a:spcAft>
              <a:buClr>
                <a:srgbClr val="000000"/>
              </a:buClr>
              <a:buSzPts val="1400"/>
              <a:buChar char="–"/>
              <a:defRPr/>
            </a:lvl2pPr>
            <a:lvl3pPr indent="-317500" lvl="2" marL="1371600" algn="l">
              <a:lnSpc>
                <a:spcPct val="100000"/>
              </a:lnSpc>
              <a:spcBef>
                <a:spcPts val="600"/>
              </a:spcBef>
              <a:spcAft>
                <a:spcPts val="0"/>
              </a:spcAft>
              <a:buClr>
                <a:srgbClr val="000000"/>
              </a:buClr>
              <a:buSzPts val="1400"/>
              <a:buChar char="•"/>
              <a:defRPr/>
            </a:lvl3pPr>
            <a:lvl4pPr indent="-317500" lvl="3" marL="1828800" algn="l">
              <a:lnSpc>
                <a:spcPct val="100000"/>
              </a:lnSpc>
              <a:spcBef>
                <a:spcPts val="600"/>
              </a:spcBef>
              <a:spcAft>
                <a:spcPts val="0"/>
              </a:spcAft>
              <a:buClr>
                <a:srgbClr val="000000"/>
              </a:buClr>
              <a:buSzPts val="1400"/>
              <a:buChar char="–"/>
              <a:defRPr/>
            </a:lvl4pPr>
            <a:lvl5pPr indent="-317500" lvl="4" marL="2286000" algn="l">
              <a:lnSpc>
                <a:spcPct val="100000"/>
              </a:lnSpc>
              <a:spcBef>
                <a:spcPts val="600"/>
              </a:spcBef>
              <a:spcAft>
                <a:spcPts val="0"/>
              </a:spcAft>
              <a:buClr>
                <a:srgbClr val="000000"/>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 name="Google Shape;24;p25"/>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25" name="Shape 25"/>
        <p:cNvGrpSpPr/>
        <p:nvPr/>
      </p:nvGrpSpPr>
      <p:grpSpPr>
        <a:xfrm>
          <a:off x="0" y="0"/>
          <a:ext cx="0" cy="0"/>
          <a:chOff x="0" y="0"/>
          <a:chExt cx="0" cy="0"/>
        </a:xfrm>
      </p:grpSpPr>
      <p:sp>
        <p:nvSpPr>
          <p:cNvPr id="26" name="Google Shape;26;p26"/>
          <p:cNvSpPr txBox="1"/>
          <p:nvPr>
            <p:ph type="title"/>
          </p:nvPr>
        </p:nvSpPr>
        <p:spPr>
          <a:xfrm>
            <a:off x="629262" y="342540"/>
            <a:ext cx="2949300" cy="1200600"/>
          </a:xfrm>
          <a:prstGeom prst="rect">
            <a:avLst/>
          </a:prstGeom>
          <a:noFill/>
          <a:ln>
            <a:noFill/>
          </a:ln>
        </p:spPr>
        <p:txBody>
          <a:bodyPr anchorCtr="0" anchor="b" bIns="41575" lIns="41575" spcFirstLastPara="1" rIns="41575" wrap="square" tIns="41575">
            <a:noAutofit/>
          </a:bodyPr>
          <a:lstStyle>
            <a:lvl1pPr lvl="0" algn="ctr">
              <a:lnSpc>
                <a:spcPct val="100000"/>
              </a:lnSpc>
              <a:spcBef>
                <a:spcPts val="0"/>
              </a:spcBef>
              <a:spcAft>
                <a:spcPts val="0"/>
              </a:spcAft>
              <a:buSzPts val="1100"/>
              <a:buNone/>
              <a:defRPr sz="2600"/>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27" name="Google Shape;27;p26"/>
          <p:cNvSpPr/>
          <p:nvPr>
            <p:ph idx="2" type="pic"/>
          </p:nvPr>
        </p:nvSpPr>
        <p:spPr>
          <a:xfrm>
            <a:off x="3887015" y="740189"/>
            <a:ext cx="3680400" cy="3655500"/>
          </a:xfrm>
          <a:prstGeom prst="rect">
            <a:avLst/>
          </a:prstGeom>
          <a:noFill/>
          <a:ln>
            <a:noFill/>
          </a:ln>
        </p:spPr>
      </p:sp>
      <p:sp>
        <p:nvSpPr>
          <p:cNvPr id="28" name="Google Shape;28;p26"/>
          <p:cNvSpPr txBox="1"/>
          <p:nvPr>
            <p:ph idx="1" type="body"/>
          </p:nvPr>
        </p:nvSpPr>
        <p:spPr>
          <a:xfrm>
            <a:off x="629262" y="1543050"/>
            <a:ext cx="2949300" cy="2859300"/>
          </a:xfrm>
          <a:prstGeom prst="rect">
            <a:avLst/>
          </a:prstGeom>
          <a:noFill/>
          <a:ln>
            <a:noFill/>
          </a:ln>
        </p:spPr>
        <p:txBody>
          <a:bodyPr anchorCtr="0" anchor="t" bIns="41575" lIns="41575" spcFirstLastPara="1" rIns="41575" wrap="square" tIns="41575">
            <a:noAutofit/>
          </a:bodyPr>
          <a:lstStyle>
            <a:lvl1pPr indent="-228600" lvl="0" marL="457200" algn="l">
              <a:lnSpc>
                <a:spcPct val="100000"/>
              </a:lnSpc>
              <a:spcBef>
                <a:spcPts val="600"/>
              </a:spcBef>
              <a:spcAft>
                <a:spcPts val="0"/>
              </a:spcAft>
              <a:buClr>
                <a:srgbClr val="000000"/>
              </a:buClr>
              <a:buSzPts val="1300"/>
              <a:buFont typeface="Arial"/>
              <a:buNone/>
              <a:defRPr sz="1300"/>
            </a:lvl1pPr>
            <a:lvl2pPr indent="-228600" lvl="1" marL="914400" algn="l">
              <a:lnSpc>
                <a:spcPct val="100000"/>
              </a:lnSpc>
              <a:spcBef>
                <a:spcPts val="600"/>
              </a:spcBef>
              <a:spcAft>
                <a:spcPts val="0"/>
              </a:spcAft>
              <a:buClr>
                <a:srgbClr val="000000"/>
              </a:buClr>
              <a:buSzPts val="1100"/>
              <a:buFont typeface="Arial"/>
              <a:buNone/>
              <a:defRPr sz="1100"/>
            </a:lvl2pPr>
            <a:lvl3pPr indent="-228600" lvl="2" marL="1371600" algn="l">
              <a:lnSpc>
                <a:spcPct val="100000"/>
              </a:lnSpc>
              <a:spcBef>
                <a:spcPts val="600"/>
              </a:spcBef>
              <a:spcAft>
                <a:spcPts val="0"/>
              </a:spcAft>
              <a:buClr>
                <a:srgbClr val="000000"/>
              </a:buClr>
              <a:buSzPts val="1000"/>
              <a:buFont typeface="Arial"/>
              <a:buNone/>
              <a:defRPr sz="1000"/>
            </a:lvl3pPr>
            <a:lvl4pPr indent="-228600" lvl="3" marL="1828800" algn="l">
              <a:lnSpc>
                <a:spcPct val="100000"/>
              </a:lnSpc>
              <a:spcBef>
                <a:spcPts val="600"/>
              </a:spcBef>
              <a:spcAft>
                <a:spcPts val="0"/>
              </a:spcAft>
              <a:buClr>
                <a:srgbClr val="000000"/>
              </a:buClr>
              <a:buSzPts val="800"/>
              <a:buFont typeface="Arial"/>
              <a:buNone/>
              <a:defRPr sz="800"/>
            </a:lvl4pPr>
            <a:lvl5pPr indent="-228600" lvl="4" marL="2286000" algn="l">
              <a:lnSpc>
                <a:spcPct val="100000"/>
              </a:lnSpc>
              <a:spcBef>
                <a:spcPts val="600"/>
              </a:spcBef>
              <a:spcAft>
                <a:spcPts val="0"/>
              </a:spcAft>
              <a:buClr>
                <a:srgbClr val="000000"/>
              </a:buClr>
              <a:buSzPts val="800"/>
              <a:buFont typeface="Arial"/>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9" name="Google Shape;29;p26"/>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30" name="Shape 30"/>
        <p:cNvGrpSpPr/>
        <p:nvPr/>
      </p:nvGrpSpPr>
      <p:grpSpPr>
        <a:xfrm>
          <a:off x="0" y="0"/>
          <a:ext cx="0" cy="0"/>
          <a:chOff x="0" y="0"/>
          <a:chExt cx="0" cy="0"/>
        </a:xfrm>
      </p:grpSpPr>
      <p:sp>
        <p:nvSpPr>
          <p:cNvPr id="31" name="Google Shape;31;p27"/>
          <p:cNvSpPr txBox="1"/>
          <p:nvPr>
            <p:ph type="title"/>
          </p:nvPr>
        </p:nvSpPr>
        <p:spPr>
          <a:xfrm>
            <a:off x="629262" y="342540"/>
            <a:ext cx="2949300" cy="1200600"/>
          </a:xfrm>
          <a:prstGeom prst="rect">
            <a:avLst/>
          </a:prstGeom>
          <a:noFill/>
          <a:ln>
            <a:noFill/>
          </a:ln>
        </p:spPr>
        <p:txBody>
          <a:bodyPr anchorCtr="0" anchor="b" bIns="41575" lIns="41575" spcFirstLastPara="1" rIns="41575" wrap="square" tIns="41575">
            <a:noAutofit/>
          </a:bodyPr>
          <a:lstStyle>
            <a:lvl1pPr lvl="0" algn="ctr">
              <a:lnSpc>
                <a:spcPct val="100000"/>
              </a:lnSpc>
              <a:spcBef>
                <a:spcPts val="0"/>
              </a:spcBef>
              <a:spcAft>
                <a:spcPts val="0"/>
              </a:spcAft>
              <a:buSzPts val="1100"/>
              <a:buNone/>
              <a:defRPr sz="2600"/>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32" name="Google Shape;32;p27"/>
          <p:cNvSpPr txBox="1"/>
          <p:nvPr>
            <p:ph idx="1" type="body"/>
          </p:nvPr>
        </p:nvSpPr>
        <p:spPr>
          <a:xfrm>
            <a:off x="3887015" y="740189"/>
            <a:ext cx="4629000" cy="3655500"/>
          </a:xfrm>
          <a:prstGeom prst="rect">
            <a:avLst/>
          </a:prstGeom>
          <a:noFill/>
          <a:ln>
            <a:noFill/>
          </a:ln>
        </p:spPr>
        <p:txBody>
          <a:bodyPr anchorCtr="0" anchor="t" bIns="41575" lIns="41575" spcFirstLastPara="1" rIns="41575" wrap="square" tIns="41575">
            <a:noAutofit/>
          </a:bodyPr>
          <a:lstStyle>
            <a:lvl1pPr indent="-393700" lvl="0" marL="457200" algn="l">
              <a:lnSpc>
                <a:spcPct val="100000"/>
              </a:lnSpc>
              <a:spcBef>
                <a:spcPts val="600"/>
              </a:spcBef>
              <a:spcAft>
                <a:spcPts val="0"/>
              </a:spcAft>
              <a:buClr>
                <a:srgbClr val="000000"/>
              </a:buClr>
              <a:buSzPts val="2600"/>
              <a:buFont typeface="Arial"/>
              <a:buChar char="»"/>
              <a:defRPr sz="2600"/>
            </a:lvl1pPr>
            <a:lvl2pPr indent="-368300" lvl="1" marL="914400" algn="l">
              <a:lnSpc>
                <a:spcPct val="100000"/>
              </a:lnSpc>
              <a:spcBef>
                <a:spcPts val="600"/>
              </a:spcBef>
              <a:spcAft>
                <a:spcPts val="0"/>
              </a:spcAft>
              <a:buClr>
                <a:srgbClr val="000000"/>
              </a:buClr>
              <a:buSzPts val="2200"/>
              <a:buFont typeface="Arial"/>
              <a:buChar char="–"/>
              <a:defRPr sz="2200"/>
            </a:lvl2pPr>
            <a:lvl3pPr indent="-349250" lvl="2" marL="1371600" algn="l">
              <a:lnSpc>
                <a:spcPct val="100000"/>
              </a:lnSpc>
              <a:spcBef>
                <a:spcPts val="600"/>
              </a:spcBef>
              <a:spcAft>
                <a:spcPts val="0"/>
              </a:spcAft>
              <a:buClr>
                <a:srgbClr val="000000"/>
              </a:buClr>
              <a:buSzPts val="1900"/>
              <a:buFont typeface="Arial"/>
              <a:buChar char="•"/>
              <a:defRPr sz="1900"/>
            </a:lvl3pPr>
            <a:lvl4pPr indent="-330200" lvl="3" marL="1828800" algn="l">
              <a:lnSpc>
                <a:spcPct val="100000"/>
              </a:lnSpc>
              <a:spcBef>
                <a:spcPts val="600"/>
              </a:spcBef>
              <a:spcAft>
                <a:spcPts val="0"/>
              </a:spcAft>
              <a:buClr>
                <a:srgbClr val="000000"/>
              </a:buClr>
              <a:buSzPts val="1600"/>
              <a:buFont typeface="Arial"/>
              <a:buChar char="–"/>
              <a:defRPr sz="1600"/>
            </a:lvl4pPr>
            <a:lvl5pPr indent="-330200" lvl="4" marL="2286000" algn="l">
              <a:lnSpc>
                <a:spcPct val="100000"/>
              </a:lnSpc>
              <a:spcBef>
                <a:spcPts val="600"/>
              </a:spcBef>
              <a:spcAft>
                <a:spcPts val="0"/>
              </a:spcAft>
              <a:buClr>
                <a:srgbClr val="000000"/>
              </a:buClr>
              <a:buSzPts val="1600"/>
              <a:buFont typeface="Arial"/>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33" name="Google Shape;33;p27"/>
          <p:cNvSpPr txBox="1"/>
          <p:nvPr>
            <p:ph idx="2" type="body"/>
          </p:nvPr>
        </p:nvSpPr>
        <p:spPr>
          <a:xfrm>
            <a:off x="629262" y="1543050"/>
            <a:ext cx="2949300" cy="2859300"/>
          </a:xfrm>
          <a:prstGeom prst="rect">
            <a:avLst/>
          </a:prstGeom>
          <a:noFill/>
          <a:ln>
            <a:noFill/>
          </a:ln>
        </p:spPr>
        <p:txBody>
          <a:bodyPr anchorCtr="0" anchor="t" bIns="41575" lIns="41575" spcFirstLastPara="1" rIns="41575" wrap="square" tIns="41575">
            <a:noAutofit/>
          </a:bodyPr>
          <a:lstStyle>
            <a:lvl1pPr indent="-228600" lvl="0" marL="457200" algn="l">
              <a:lnSpc>
                <a:spcPct val="100000"/>
              </a:lnSpc>
              <a:spcBef>
                <a:spcPts val="600"/>
              </a:spcBef>
              <a:spcAft>
                <a:spcPts val="0"/>
              </a:spcAft>
              <a:buClr>
                <a:srgbClr val="000000"/>
              </a:buClr>
              <a:buSzPts val="1300"/>
              <a:buFont typeface="Arial"/>
              <a:buNone/>
              <a:defRPr sz="1300"/>
            </a:lvl1pPr>
            <a:lvl2pPr indent="-228600" lvl="1" marL="914400" algn="l">
              <a:lnSpc>
                <a:spcPct val="100000"/>
              </a:lnSpc>
              <a:spcBef>
                <a:spcPts val="600"/>
              </a:spcBef>
              <a:spcAft>
                <a:spcPts val="0"/>
              </a:spcAft>
              <a:buClr>
                <a:srgbClr val="000000"/>
              </a:buClr>
              <a:buSzPts val="1100"/>
              <a:buFont typeface="Arial"/>
              <a:buNone/>
              <a:defRPr sz="1100"/>
            </a:lvl2pPr>
            <a:lvl3pPr indent="-228600" lvl="2" marL="1371600" algn="l">
              <a:lnSpc>
                <a:spcPct val="100000"/>
              </a:lnSpc>
              <a:spcBef>
                <a:spcPts val="600"/>
              </a:spcBef>
              <a:spcAft>
                <a:spcPts val="0"/>
              </a:spcAft>
              <a:buClr>
                <a:srgbClr val="000000"/>
              </a:buClr>
              <a:buSzPts val="1000"/>
              <a:buFont typeface="Arial"/>
              <a:buNone/>
              <a:defRPr sz="1000"/>
            </a:lvl3pPr>
            <a:lvl4pPr indent="-228600" lvl="3" marL="1828800" algn="l">
              <a:lnSpc>
                <a:spcPct val="100000"/>
              </a:lnSpc>
              <a:spcBef>
                <a:spcPts val="600"/>
              </a:spcBef>
              <a:spcAft>
                <a:spcPts val="0"/>
              </a:spcAft>
              <a:buClr>
                <a:srgbClr val="000000"/>
              </a:buClr>
              <a:buSzPts val="800"/>
              <a:buFont typeface="Arial"/>
              <a:buNone/>
              <a:defRPr sz="800"/>
            </a:lvl4pPr>
            <a:lvl5pPr indent="-228600" lvl="4" marL="2286000" algn="l">
              <a:lnSpc>
                <a:spcPct val="100000"/>
              </a:lnSpc>
              <a:spcBef>
                <a:spcPts val="600"/>
              </a:spcBef>
              <a:spcAft>
                <a:spcPts val="0"/>
              </a:spcAft>
              <a:buClr>
                <a:srgbClr val="000000"/>
              </a:buClr>
              <a:buSzPts val="800"/>
              <a:buFont typeface="Arial"/>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4" name="Google Shape;34;p27"/>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35" name="Shape 35"/>
        <p:cNvGrpSpPr/>
        <p:nvPr/>
      </p:nvGrpSpPr>
      <p:grpSpPr>
        <a:xfrm>
          <a:off x="0" y="0"/>
          <a:ext cx="0" cy="0"/>
          <a:chOff x="0" y="0"/>
          <a:chExt cx="0" cy="0"/>
        </a:xfrm>
      </p:grpSpPr>
      <p:sp>
        <p:nvSpPr>
          <p:cNvPr id="36" name="Google Shape;36;p28"/>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37" name="Shape 37"/>
        <p:cNvGrpSpPr/>
        <p:nvPr/>
      </p:nvGrpSpPr>
      <p:grpSpPr>
        <a:xfrm>
          <a:off x="0" y="0"/>
          <a:ext cx="0" cy="0"/>
          <a:chOff x="0" y="0"/>
          <a:chExt cx="0" cy="0"/>
        </a:xfrm>
      </p:grpSpPr>
      <p:sp>
        <p:nvSpPr>
          <p:cNvPr id="38" name="Google Shape;38;p29"/>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39" name="Google Shape;39;p29"/>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629262" y="273384"/>
            <a:ext cx="7886700" cy="994200"/>
          </a:xfrm>
          <a:prstGeom prst="rect">
            <a:avLst/>
          </a:prstGeom>
          <a:noFill/>
          <a:ln>
            <a:noFill/>
          </a:ln>
        </p:spPr>
        <p:txBody>
          <a:bodyPr anchorCtr="0" anchor="ctr" bIns="41575" lIns="41575" spcFirstLastPara="1" rIns="41575" wrap="square" tIns="4157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
        <p:nvSpPr>
          <p:cNvPr id="42" name="Google Shape;42;p30"/>
          <p:cNvSpPr txBox="1"/>
          <p:nvPr>
            <p:ph idx="1" type="body"/>
          </p:nvPr>
        </p:nvSpPr>
        <p:spPr>
          <a:xfrm>
            <a:off x="629262" y="1261022"/>
            <a:ext cx="3869400" cy="618000"/>
          </a:xfrm>
          <a:prstGeom prst="rect">
            <a:avLst/>
          </a:prstGeom>
          <a:noFill/>
          <a:ln>
            <a:noFill/>
          </a:ln>
        </p:spPr>
        <p:txBody>
          <a:bodyPr anchorCtr="0" anchor="b" bIns="41575" lIns="41575" spcFirstLastPara="1" rIns="41575" wrap="square" tIns="41575">
            <a:noAutofit/>
          </a:bodyPr>
          <a:lstStyle>
            <a:lvl1pPr indent="-228600" lvl="0" marL="457200" algn="l">
              <a:lnSpc>
                <a:spcPct val="100000"/>
              </a:lnSpc>
              <a:spcBef>
                <a:spcPts val="600"/>
              </a:spcBef>
              <a:spcAft>
                <a:spcPts val="0"/>
              </a:spcAft>
              <a:buClr>
                <a:srgbClr val="000000"/>
              </a:buClr>
              <a:buSzPts val="1900"/>
              <a:buFont typeface="Arial"/>
              <a:buNone/>
              <a:defRPr b="1" sz="1900"/>
            </a:lvl1pPr>
            <a:lvl2pPr indent="-228600" lvl="1" marL="914400" algn="l">
              <a:lnSpc>
                <a:spcPct val="100000"/>
              </a:lnSpc>
              <a:spcBef>
                <a:spcPts val="600"/>
              </a:spcBef>
              <a:spcAft>
                <a:spcPts val="0"/>
              </a:spcAft>
              <a:buClr>
                <a:srgbClr val="000000"/>
              </a:buClr>
              <a:buSzPts val="1600"/>
              <a:buFont typeface="Arial"/>
              <a:buNone/>
              <a:defRPr b="1" sz="1600"/>
            </a:lvl2pPr>
            <a:lvl3pPr indent="-228600" lvl="2" marL="1371600" algn="l">
              <a:lnSpc>
                <a:spcPct val="100000"/>
              </a:lnSpc>
              <a:spcBef>
                <a:spcPts val="600"/>
              </a:spcBef>
              <a:spcAft>
                <a:spcPts val="0"/>
              </a:spcAft>
              <a:buClr>
                <a:srgbClr val="000000"/>
              </a:buClr>
              <a:buSzPts val="1400"/>
              <a:buFont typeface="Arial"/>
              <a:buNone/>
              <a:defRPr b="1" sz="1400"/>
            </a:lvl3pPr>
            <a:lvl4pPr indent="-228600" lvl="3" marL="1828800" algn="l">
              <a:lnSpc>
                <a:spcPct val="100000"/>
              </a:lnSpc>
              <a:spcBef>
                <a:spcPts val="600"/>
              </a:spcBef>
              <a:spcAft>
                <a:spcPts val="0"/>
              </a:spcAft>
              <a:buClr>
                <a:srgbClr val="000000"/>
              </a:buClr>
              <a:buSzPts val="1300"/>
              <a:buFont typeface="Arial"/>
              <a:buNone/>
              <a:defRPr b="1" sz="1300"/>
            </a:lvl4pPr>
            <a:lvl5pPr indent="-228600" lvl="4" marL="2286000" algn="l">
              <a:lnSpc>
                <a:spcPct val="100000"/>
              </a:lnSpc>
              <a:spcBef>
                <a:spcPts val="600"/>
              </a:spcBef>
              <a:spcAft>
                <a:spcPts val="0"/>
              </a:spcAft>
              <a:buClr>
                <a:srgbClr val="000000"/>
              </a:buClr>
              <a:buSzPts val="1300"/>
              <a:buFont typeface="Arial"/>
              <a:buNone/>
              <a:defRPr b="1" sz="1300"/>
            </a:lvl5pPr>
            <a:lvl6pPr indent="-228600" lvl="5" marL="2743200" algn="l">
              <a:lnSpc>
                <a:spcPct val="90000"/>
              </a:lnSpc>
              <a:spcBef>
                <a:spcPts val="400"/>
              </a:spcBef>
              <a:spcAft>
                <a:spcPts val="0"/>
              </a:spcAft>
              <a:buClr>
                <a:schemeClr val="dk1"/>
              </a:buClr>
              <a:buSzPts val="1300"/>
              <a:buNone/>
              <a:defRPr b="1" sz="1300"/>
            </a:lvl6pPr>
            <a:lvl7pPr indent="-228600" lvl="6" marL="3200400" algn="l">
              <a:lnSpc>
                <a:spcPct val="90000"/>
              </a:lnSpc>
              <a:spcBef>
                <a:spcPts val="400"/>
              </a:spcBef>
              <a:spcAft>
                <a:spcPts val="0"/>
              </a:spcAft>
              <a:buClr>
                <a:schemeClr val="dk1"/>
              </a:buClr>
              <a:buSzPts val="1300"/>
              <a:buNone/>
              <a:defRPr b="1" sz="1300"/>
            </a:lvl7pPr>
            <a:lvl8pPr indent="-228600" lvl="7" marL="3657600" algn="l">
              <a:lnSpc>
                <a:spcPct val="90000"/>
              </a:lnSpc>
              <a:spcBef>
                <a:spcPts val="400"/>
              </a:spcBef>
              <a:spcAft>
                <a:spcPts val="0"/>
              </a:spcAft>
              <a:buClr>
                <a:schemeClr val="dk1"/>
              </a:buClr>
              <a:buSzPts val="1300"/>
              <a:buNone/>
              <a:defRPr b="1" sz="1300"/>
            </a:lvl8pPr>
            <a:lvl9pPr indent="-228600" lvl="8" marL="4114800" algn="l">
              <a:lnSpc>
                <a:spcPct val="90000"/>
              </a:lnSpc>
              <a:spcBef>
                <a:spcPts val="400"/>
              </a:spcBef>
              <a:spcAft>
                <a:spcPts val="0"/>
              </a:spcAft>
              <a:buClr>
                <a:schemeClr val="dk1"/>
              </a:buClr>
              <a:buSzPts val="1300"/>
              <a:buNone/>
              <a:defRPr b="1" sz="1300"/>
            </a:lvl9pPr>
          </a:lstStyle>
          <a:p/>
        </p:txBody>
      </p:sp>
      <p:sp>
        <p:nvSpPr>
          <p:cNvPr id="43" name="Google Shape;43;p30"/>
          <p:cNvSpPr txBox="1"/>
          <p:nvPr>
            <p:ph idx="2" type="body"/>
          </p:nvPr>
        </p:nvSpPr>
        <p:spPr>
          <a:xfrm>
            <a:off x="629262" y="1879107"/>
            <a:ext cx="3869400" cy="2763000"/>
          </a:xfrm>
          <a:prstGeom prst="rect">
            <a:avLst/>
          </a:prstGeom>
          <a:noFill/>
          <a:ln>
            <a:noFill/>
          </a:ln>
        </p:spPr>
        <p:txBody>
          <a:bodyPr anchorCtr="0" anchor="t" bIns="41575" lIns="41575" spcFirstLastPara="1" rIns="41575" wrap="square" tIns="41575">
            <a:noAutofit/>
          </a:bodyPr>
          <a:lstStyle>
            <a:lvl1pPr indent="-317500" lvl="0" marL="457200" algn="l">
              <a:lnSpc>
                <a:spcPct val="100000"/>
              </a:lnSpc>
              <a:spcBef>
                <a:spcPts val="600"/>
              </a:spcBef>
              <a:spcAft>
                <a:spcPts val="0"/>
              </a:spcAft>
              <a:buClr>
                <a:srgbClr val="000000"/>
              </a:buClr>
              <a:buSzPts val="1400"/>
              <a:buChar char="»"/>
              <a:defRPr/>
            </a:lvl1pPr>
            <a:lvl2pPr indent="-317500" lvl="1" marL="914400" algn="l">
              <a:lnSpc>
                <a:spcPct val="100000"/>
              </a:lnSpc>
              <a:spcBef>
                <a:spcPts val="600"/>
              </a:spcBef>
              <a:spcAft>
                <a:spcPts val="0"/>
              </a:spcAft>
              <a:buClr>
                <a:srgbClr val="000000"/>
              </a:buClr>
              <a:buSzPts val="1400"/>
              <a:buChar char="–"/>
              <a:defRPr/>
            </a:lvl2pPr>
            <a:lvl3pPr indent="-317500" lvl="2" marL="1371600" algn="l">
              <a:lnSpc>
                <a:spcPct val="100000"/>
              </a:lnSpc>
              <a:spcBef>
                <a:spcPts val="600"/>
              </a:spcBef>
              <a:spcAft>
                <a:spcPts val="0"/>
              </a:spcAft>
              <a:buClr>
                <a:srgbClr val="000000"/>
              </a:buClr>
              <a:buSzPts val="1400"/>
              <a:buChar char="•"/>
              <a:defRPr/>
            </a:lvl3pPr>
            <a:lvl4pPr indent="-317500" lvl="3" marL="1828800" algn="l">
              <a:lnSpc>
                <a:spcPct val="100000"/>
              </a:lnSpc>
              <a:spcBef>
                <a:spcPts val="600"/>
              </a:spcBef>
              <a:spcAft>
                <a:spcPts val="0"/>
              </a:spcAft>
              <a:buClr>
                <a:srgbClr val="000000"/>
              </a:buClr>
              <a:buSzPts val="1400"/>
              <a:buChar char="–"/>
              <a:defRPr/>
            </a:lvl4pPr>
            <a:lvl5pPr indent="-317500" lvl="4" marL="2286000" algn="l">
              <a:lnSpc>
                <a:spcPct val="100000"/>
              </a:lnSpc>
              <a:spcBef>
                <a:spcPts val="600"/>
              </a:spcBef>
              <a:spcAft>
                <a:spcPts val="0"/>
              </a:spcAft>
              <a:buClr>
                <a:srgbClr val="000000"/>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30"/>
          <p:cNvSpPr txBox="1"/>
          <p:nvPr>
            <p:ph idx="3" type="body"/>
          </p:nvPr>
        </p:nvSpPr>
        <p:spPr>
          <a:xfrm>
            <a:off x="4629082" y="1261022"/>
            <a:ext cx="3887100" cy="618000"/>
          </a:xfrm>
          <a:prstGeom prst="rect">
            <a:avLst/>
          </a:prstGeom>
          <a:noFill/>
          <a:ln>
            <a:noFill/>
          </a:ln>
        </p:spPr>
        <p:txBody>
          <a:bodyPr anchorCtr="0" anchor="b" bIns="41575" lIns="41575" spcFirstLastPara="1" rIns="41575" wrap="square" tIns="41575">
            <a:noAutofit/>
          </a:bodyPr>
          <a:lstStyle>
            <a:lvl1pPr indent="-228600" lvl="0" marL="457200" algn="l">
              <a:lnSpc>
                <a:spcPct val="100000"/>
              </a:lnSpc>
              <a:spcBef>
                <a:spcPts val="600"/>
              </a:spcBef>
              <a:spcAft>
                <a:spcPts val="0"/>
              </a:spcAft>
              <a:buClr>
                <a:srgbClr val="000000"/>
              </a:buClr>
              <a:buSzPts val="1900"/>
              <a:buFont typeface="Arial"/>
              <a:buNone/>
              <a:defRPr b="1" sz="1900"/>
            </a:lvl1pPr>
            <a:lvl2pPr indent="-228600" lvl="1" marL="914400" algn="l">
              <a:lnSpc>
                <a:spcPct val="100000"/>
              </a:lnSpc>
              <a:spcBef>
                <a:spcPts val="600"/>
              </a:spcBef>
              <a:spcAft>
                <a:spcPts val="0"/>
              </a:spcAft>
              <a:buClr>
                <a:srgbClr val="000000"/>
              </a:buClr>
              <a:buSzPts val="1600"/>
              <a:buFont typeface="Arial"/>
              <a:buNone/>
              <a:defRPr b="1" sz="1600"/>
            </a:lvl2pPr>
            <a:lvl3pPr indent="-228600" lvl="2" marL="1371600" algn="l">
              <a:lnSpc>
                <a:spcPct val="100000"/>
              </a:lnSpc>
              <a:spcBef>
                <a:spcPts val="600"/>
              </a:spcBef>
              <a:spcAft>
                <a:spcPts val="0"/>
              </a:spcAft>
              <a:buClr>
                <a:srgbClr val="000000"/>
              </a:buClr>
              <a:buSzPts val="1400"/>
              <a:buFont typeface="Arial"/>
              <a:buNone/>
              <a:defRPr b="1" sz="1400"/>
            </a:lvl3pPr>
            <a:lvl4pPr indent="-228600" lvl="3" marL="1828800" algn="l">
              <a:lnSpc>
                <a:spcPct val="100000"/>
              </a:lnSpc>
              <a:spcBef>
                <a:spcPts val="600"/>
              </a:spcBef>
              <a:spcAft>
                <a:spcPts val="0"/>
              </a:spcAft>
              <a:buClr>
                <a:srgbClr val="000000"/>
              </a:buClr>
              <a:buSzPts val="1300"/>
              <a:buFont typeface="Arial"/>
              <a:buNone/>
              <a:defRPr b="1" sz="1300"/>
            </a:lvl4pPr>
            <a:lvl5pPr indent="-228600" lvl="4" marL="2286000" algn="l">
              <a:lnSpc>
                <a:spcPct val="100000"/>
              </a:lnSpc>
              <a:spcBef>
                <a:spcPts val="600"/>
              </a:spcBef>
              <a:spcAft>
                <a:spcPts val="0"/>
              </a:spcAft>
              <a:buClr>
                <a:srgbClr val="000000"/>
              </a:buClr>
              <a:buSzPts val="1300"/>
              <a:buFont typeface="Arial"/>
              <a:buNone/>
              <a:defRPr b="1" sz="1300"/>
            </a:lvl5pPr>
            <a:lvl6pPr indent="-228600" lvl="5" marL="2743200" algn="l">
              <a:lnSpc>
                <a:spcPct val="90000"/>
              </a:lnSpc>
              <a:spcBef>
                <a:spcPts val="400"/>
              </a:spcBef>
              <a:spcAft>
                <a:spcPts val="0"/>
              </a:spcAft>
              <a:buClr>
                <a:schemeClr val="dk1"/>
              </a:buClr>
              <a:buSzPts val="1300"/>
              <a:buNone/>
              <a:defRPr b="1" sz="1300"/>
            </a:lvl6pPr>
            <a:lvl7pPr indent="-228600" lvl="6" marL="3200400" algn="l">
              <a:lnSpc>
                <a:spcPct val="90000"/>
              </a:lnSpc>
              <a:spcBef>
                <a:spcPts val="400"/>
              </a:spcBef>
              <a:spcAft>
                <a:spcPts val="0"/>
              </a:spcAft>
              <a:buClr>
                <a:schemeClr val="dk1"/>
              </a:buClr>
              <a:buSzPts val="1300"/>
              <a:buNone/>
              <a:defRPr b="1" sz="1300"/>
            </a:lvl7pPr>
            <a:lvl8pPr indent="-228600" lvl="7" marL="3657600" algn="l">
              <a:lnSpc>
                <a:spcPct val="90000"/>
              </a:lnSpc>
              <a:spcBef>
                <a:spcPts val="400"/>
              </a:spcBef>
              <a:spcAft>
                <a:spcPts val="0"/>
              </a:spcAft>
              <a:buClr>
                <a:schemeClr val="dk1"/>
              </a:buClr>
              <a:buSzPts val="1300"/>
              <a:buNone/>
              <a:defRPr b="1" sz="1300"/>
            </a:lvl8pPr>
            <a:lvl9pPr indent="-228600" lvl="8" marL="4114800" algn="l">
              <a:lnSpc>
                <a:spcPct val="90000"/>
              </a:lnSpc>
              <a:spcBef>
                <a:spcPts val="400"/>
              </a:spcBef>
              <a:spcAft>
                <a:spcPts val="0"/>
              </a:spcAft>
              <a:buClr>
                <a:schemeClr val="dk1"/>
              </a:buClr>
              <a:buSzPts val="1300"/>
              <a:buNone/>
              <a:defRPr b="1" sz="1300"/>
            </a:lvl9pPr>
          </a:lstStyle>
          <a:p/>
        </p:txBody>
      </p:sp>
      <p:sp>
        <p:nvSpPr>
          <p:cNvPr id="45" name="Google Shape;45;p30"/>
          <p:cNvSpPr txBox="1"/>
          <p:nvPr>
            <p:ph idx="4" type="body"/>
          </p:nvPr>
        </p:nvSpPr>
        <p:spPr>
          <a:xfrm>
            <a:off x="4629082" y="1879107"/>
            <a:ext cx="3887100" cy="2763000"/>
          </a:xfrm>
          <a:prstGeom prst="rect">
            <a:avLst/>
          </a:prstGeom>
          <a:noFill/>
          <a:ln>
            <a:noFill/>
          </a:ln>
        </p:spPr>
        <p:txBody>
          <a:bodyPr anchorCtr="0" anchor="t" bIns="41575" lIns="41575" spcFirstLastPara="1" rIns="41575" wrap="square" tIns="41575">
            <a:noAutofit/>
          </a:bodyPr>
          <a:lstStyle>
            <a:lvl1pPr indent="-317500" lvl="0" marL="457200" algn="l">
              <a:lnSpc>
                <a:spcPct val="100000"/>
              </a:lnSpc>
              <a:spcBef>
                <a:spcPts val="600"/>
              </a:spcBef>
              <a:spcAft>
                <a:spcPts val="0"/>
              </a:spcAft>
              <a:buClr>
                <a:srgbClr val="000000"/>
              </a:buClr>
              <a:buSzPts val="1400"/>
              <a:buChar char="»"/>
              <a:defRPr/>
            </a:lvl1pPr>
            <a:lvl2pPr indent="-317500" lvl="1" marL="914400" algn="l">
              <a:lnSpc>
                <a:spcPct val="100000"/>
              </a:lnSpc>
              <a:spcBef>
                <a:spcPts val="600"/>
              </a:spcBef>
              <a:spcAft>
                <a:spcPts val="0"/>
              </a:spcAft>
              <a:buClr>
                <a:srgbClr val="000000"/>
              </a:buClr>
              <a:buSzPts val="1400"/>
              <a:buChar char="–"/>
              <a:defRPr/>
            </a:lvl2pPr>
            <a:lvl3pPr indent="-317500" lvl="2" marL="1371600" algn="l">
              <a:lnSpc>
                <a:spcPct val="100000"/>
              </a:lnSpc>
              <a:spcBef>
                <a:spcPts val="600"/>
              </a:spcBef>
              <a:spcAft>
                <a:spcPts val="0"/>
              </a:spcAft>
              <a:buClr>
                <a:srgbClr val="000000"/>
              </a:buClr>
              <a:buSzPts val="1400"/>
              <a:buChar char="•"/>
              <a:defRPr/>
            </a:lvl3pPr>
            <a:lvl4pPr indent="-317500" lvl="3" marL="1828800" algn="l">
              <a:lnSpc>
                <a:spcPct val="100000"/>
              </a:lnSpc>
              <a:spcBef>
                <a:spcPts val="600"/>
              </a:spcBef>
              <a:spcAft>
                <a:spcPts val="0"/>
              </a:spcAft>
              <a:buClr>
                <a:srgbClr val="000000"/>
              </a:buClr>
              <a:buSzPts val="1400"/>
              <a:buChar char="–"/>
              <a:defRPr/>
            </a:lvl4pPr>
            <a:lvl5pPr indent="-317500" lvl="4" marL="2286000" algn="l">
              <a:lnSpc>
                <a:spcPct val="100000"/>
              </a:lnSpc>
              <a:spcBef>
                <a:spcPts val="600"/>
              </a:spcBef>
              <a:spcAft>
                <a:spcPts val="0"/>
              </a:spcAft>
              <a:buClr>
                <a:srgbClr val="000000"/>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30"/>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lvl1pPr lvl="0" marR="0" rtl="0" algn="ctr">
              <a:lnSpc>
                <a:spcPct val="100000"/>
              </a:lnSpc>
              <a:spcBef>
                <a:spcPts val="0"/>
              </a:spcBef>
              <a:spcAft>
                <a:spcPts val="0"/>
              </a:spcAft>
              <a:buClr>
                <a:srgbClr val="000000"/>
              </a:buClr>
              <a:buSzPts val="1100"/>
              <a:buFont typeface="Arial"/>
              <a:buNone/>
              <a:defRPr b="0" i="0" sz="4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100"/>
              <a:buFont typeface="Arial"/>
              <a:buNone/>
              <a:defRPr b="0" i="0" sz="4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100"/>
              <a:buFont typeface="Arial"/>
              <a:buNone/>
              <a:defRPr b="0" i="0" sz="4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100"/>
              <a:buFont typeface="Arial"/>
              <a:buNone/>
              <a:defRPr b="0" i="0" sz="4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100"/>
              <a:buFont typeface="Arial"/>
              <a:buNone/>
              <a:defRPr b="0" i="0" sz="4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100"/>
              <a:buFont typeface="Arial"/>
              <a:buNone/>
              <a:defRPr b="0" i="0" sz="4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100"/>
              <a:buFont typeface="Arial"/>
              <a:buNone/>
              <a:defRPr b="0" i="0" sz="4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100"/>
              <a:buFont typeface="Arial"/>
              <a:buNone/>
              <a:defRPr b="0" i="0" sz="4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100"/>
              <a:buFont typeface="Arial"/>
              <a:buNone/>
              <a:defRPr b="0" i="0" sz="4000" u="none" cap="none" strike="noStrike">
                <a:solidFill>
                  <a:srgbClr val="000000"/>
                </a:solidFill>
                <a:latin typeface="Arial"/>
                <a:ea typeface="Arial"/>
                <a:cs typeface="Arial"/>
                <a:sym typeface="Arial"/>
              </a:defRPr>
            </a:lvl9pPr>
          </a:lstStyle>
          <a:p/>
        </p:txBody>
      </p:sp>
      <p:sp>
        <p:nvSpPr>
          <p:cNvPr id="7" name="Google Shape;7;p21"/>
          <p:cNvSpPr txBox="1"/>
          <p:nvPr>
            <p:ph idx="1" type="body"/>
          </p:nvPr>
        </p:nvSpPr>
        <p:spPr>
          <a:xfrm>
            <a:off x="686343" y="1486861"/>
            <a:ext cx="7778100" cy="3089400"/>
          </a:xfrm>
          <a:prstGeom prst="rect">
            <a:avLst/>
          </a:prstGeom>
          <a:noFill/>
          <a:ln>
            <a:noFill/>
          </a:ln>
        </p:spPr>
        <p:txBody>
          <a:bodyPr anchorCtr="0" anchor="t" bIns="41575" lIns="41575" spcFirstLastPara="1" rIns="41575" wrap="square" tIns="41575">
            <a:noAutofit/>
          </a:bodyPr>
          <a:lstStyle>
            <a:lvl1pPr indent="-412750" lvl="0" marL="457200" marR="0" rtl="0" algn="l">
              <a:lnSpc>
                <a:spcPct val="100000"/>
              </a:lnSpc>
              <a:spcBef>
                <a:spcPts val="600"/>
              </a:spcBef>
              <a:spcAft>
                <a:spcPts val="0"/>
              </a:spcAft>
              <a:buClr>
                <a:srgbClr val="000000"/>
              </a:buClr>
              <a:buSzPts val="2900"/>
              <a:buFont typeface="Arial"/>
              <a:buChar char="»"/>
              <a:defRPr b="0" i="0" sz="2900" u="none" cap="none" strike="noStrike">
                <a:solidFill>
                  <a:srgbClr val="000000"/>
                </a:solidFill>
                <a:latin typeface="Arial"/>
                <a:ea typeface="Arial"/>
                <a:cs typeface="Arial"/>
                <a:sym typeface="Arial"/>
              </a:defRPr>
            </a:lvl1pPr>
            <a:lvl2pPr indent="-412750" lvl="1" marL="914400" marR="0" rtl="0" algn="l">
              <a:lnSpc>
                <a:spcPct val="100000"/>
              </a:lnSpc>
              <a:spcBef>
                <a:spcPts val="600"/>
              </a:spcBef>
              <a:spcAft>
                <a:spcPts val="0"/>
              </a:spcAft>
              <a:buClr>
                <a:srgbClr val="000000"/>
              </a:buClr>
              <a:buSzPts val="2900"/>
              <a:buFont typeface="Arial"/>
              <a:buChar char="–"/>
              <a:defRPr b="0" i="0" sz="2900" u="none" cap="none" strike="noStrike">
                <a:solidFill>
                  <a:srgbClr val="000000"/>
                </a:solidFill>
                <a:latin typeface="Arial"/>
                <a:ea typeface="Arial"/>
                <a:cs typeface="Arial"/>
                <a:sym typeface="Arial"/>
              </a:defRPr>
            </a:lvl2pPr>
            <a:lvl3pPr indent="-412750" lvl="2" marL="1371600" marR="0" rtl="0" algn="l">
              <a:lnSpc>
                <a:spcPct val="100000"/>
              </a:lnSpc>
              <a:spcBef>
                <a:spcPts val="600"/>
              </a:spcBef>
              <a:spcAft>
                <a:spcPts val="0"/>
              </a:spcAft>
              <a:buClr>
                <a:srgbClr val="000000"/>
              </a:buClr>
              <a:buSzPts val="2900"/>
              <a:buFont typeface="Arial"/>
              <a:buChar char="•"/>
              <a:defRPr b="0" i="0" sz="2900" u="none" cap="none" strike="noStrike">
                <a:solidFill>
                  <a:srgbClr val="000000"/>
                </a:solidFill>
                <a:latin typeface="Arial"/>
                <a:ea typeface="Arial"/>
                <a:cs typeface="Arial"/>
                <a:sym typeface="Arial"/>
              </a:defRPr>
            </a:lvl3pPr>
            <a:lvl4pPr indent="-412750" lvl="3" marL="1828800" marR="0" rtl="0" algn="l">
              <a:lnSpc>
                <a:spcPct val="100000"/>
              </a:lnSpc>
              <a:spcBef>
                <a:spcPts val="600"/>
              </a:spcBef>
              <a:spcAft>
                <a:spcPts val="0"/>
              </a:spcAft>
              <a:buClr>
                <a:srgbClr val="000000"/>
              </a:buClr>
              <a:buSzPts val="2900"/>
              <a:buFont typeface="Arial"/>
              <a:buChar char="–"/>
              <a:defRPr b="0" i="0" sz="2900" u="none" cap="none" strike="noStrike">
                <a:solidFill>
                  <a:srgbClr val="000000"/>
                </a:solidFill>
                <a:latin typeface="Arial"/>
                <a:ea typeface="Arial"/>
                <a:cs typeface="Arial"/>
                <a:sym typeface="Arial"/>
              </a:defRPr>
            </a:lvl4pPr>
            <a:lvl5pPr indent="-412750" lvl="4" marL="2286000" marR="0" rtl="0" algn="l">
              <a:lnSpc>
                <a:spcPct val="100000"/>
              </a:lnSpc>
              <a:spcBef>
                <a:spcPts val="600"/>
              </a:spcBef>
              <a:spcAft>
                <a:spcPts val="0"/>
              </a:spcAft>
              <a:buClr>
                <a:srgbClr val="000000"/>
              </a:buClr>
              <a:buSzPts val="2900"/>
              <a:buFont typeface="Arial"/>
              <a:buChar char="»"/>
              <a:defRPr b="0" i="0" sz="29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21"/>
          <p:cNvSpPr txBox="1"/>
          <p:nvPr>
            <p:ph idx="12" type="sldNum"/>
          </p:nvPr>
        </p:nvSpPr>
        <p:spPr>
          <a:xfrm>
            <a:off x="8169527" y="4690742"/>
            <a:ext cx="294900" cy="221400"/>
          </a:xfrm>
          <a:prstGeom prst="rect">
            <a:avLst/>
          </a:prstGeom>
          <a:noFill/>
          <a:ln>
            <a:noFill/>
          </a:ln>
        </p:spPr>
        <p:txBody>
          <a:bodyPr anchorCtr="0" anchor="t" bIns="41575" lIns="41575" spcFirstLastPara="1" rIns="41575" wrap="square" tIns="4157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l"/>
              <a:t>‹#›</a:t>
            </a:fld>
            <a:endParaRPr sz="1100"/>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drive.google.com/file/d/1UouWj6M1Tc6iFBejYHmt5hMy6sV0iTrX/view"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1089425" y="375049"/>
            <a:ext cx="6858000" cy="1635600"/>
          </a:xfrm>
          <a:prstGeom prst="rect">
            <a:avLst/>
          </a:prstGeom>
          <a:noFill/>
          <a:ln>
            <a:noFill/>
          </a:ln>
        </p:spPr>
        <p:txBody>
          <a:bodyPr anchorCtr="0" anchor="b" bIns="41575" lIns="41575" spcFirstLastPara="1" rIns="41575" wrap="square" tIns="41575">
            <a:noAutofit/>
          </a:bodyPr>
          <a:lstStyle/>
          <a:p>
            <a:pPr indent="0" lvl="0" marL="0" rtl="0" algn="ctr">
              <a:lnSpc>
                <a:spcPct val="100000"/>
              </a:lnSpc>
              <a:spcBef>
                <a:spcPts val="0"/>
              </a:spcBef>
              <a:spcAft>
                <a:spcPts val="0"/>
              </a:spcAft>
              <a:buSzPts val="1100"/>
              <a:buNone/>
            </a:pPr>
            <a:r>
              <a:rPr lang="pl" sz="4200">
                <a:latin typeface="Lobster"/>
                <a:ea typeface="Lobster"/>
                <a:cs typeface="Lobster"/>
                <a:sym typeface="Lobster"/>
              </a:rPr>
              <a:t>Handwritten Text Recognition project</a:t>
            </a:r>
            <a:endParaRPr sz="4200">
              <a:latin typeface="Lobster"/>
              <a:ea typeface="Lobster"/>
              <a:cs typeface="Lobster"/>
              <a:sym typeface="Lobster"/>
            </a:endParaRPr>
          </a:p>
        </p:txBody>
      </p:sp>
      <p:sp>
        <p:nvSpPr>
          <p:cNvPr id="61" name="Google Shape;61;p1"/>
          <p:cNvSpPr txBox="1"/>
          <p:nvPr>
            <p:ph idx="1" type="subTitle"/>
          </p:nvPr>
        </p:nvSpPr>
        <p:spPr>
          <a:xfrm>
            <a:off x="1143000" y="3255843"/>
            <a:ext cx="6858000" cy="1241700"/>
          </a:xfrm>
          <a:prstGeom prst="rect">
            <a:avLst/>
          </a:prstGeom>
          <a:solidFill>
            <a:schemeClr val="lt1"/>
          </a:solidFill>
          <a:ln>
            <a:noFill/>
          </a:ln>
        </p:spPr>
        <p:txBody>
          <a:bodyPr anchorCtr="0" anchor="t" bIns="41575" lIns="41575" spcFirstLastPara="1" rIns="41575" wrap="square" tIns="41575">
            <a:noAutofit/>
          </a:bodyPr>
          <a:lstStyle/>
          <a:p>
            <a:pPr indent="0" lvl="0" marL="0" rtl="0" algn="ctr">
              <a:lnSpc>
                <a:spcPct val="100000"/>
              </a:lnSpc>
              <a:spcBef>
                <a:spcPts val="600"/>
              </a:spcBef>
              <a:spcAft>
                <a:spcPts val="0"/>
              </a:spcAft>
              <a:buSzPts val="1900"/>
              <a:buNone/>
            </a:pPr>
            <a:r>
              <a:t/>
            </a:r>
            <a:endParaRPr i="1" u="sng">
              <a:highlight>
                <a:srgbClr val="FFFF00"/>
              </a:highlight>
              <a:latin typeface="Lobster"/>
              <a:ea typeface="Lobster"/>
              <a:cs typeface="Lobster"/>
              <a:sym typeface="Lobster"/>
            </a:endParaRPr>
          </a:p>
          <a:p>
            <a:pPr indent="0" lvl="0" marL="0" rtl="0" algn="ctr">
              <a:lnSpc>
                <a:spcPct val="100000"/>
              </a:lnSpc>
              <a:spcBef>
                <a:spcPts val="600"/>
              </a:spcBef>
              <a:spcAft>
                <a:spcPts val="0"/>
              </a:spcAft>
              <a:buSzPts val="1900"/>
              <a:buNone/>
            </a:pPr>
            <a:r>
              <a:rPr i="1" lang="pl" u="sng">
                <a:highlight>
                  <a:schemeClr val="lt1"/>
                </a:highlight>
                <a:latin typeface="Lobster"/>
                <a:ea typeface="Lobster"/>
                <a:cs typeface="Lobster"/>
                <a:sym typeface="Lobster"/>
              </a:rPr>
              <a:t>Authors:</a:t>
            </a:r>
            <a:endParaRPr i="1" u="sng">
              <a:highlight>
                <a:schemeClr val="lt1"/>
              </a:highlight>
              <a:latin typeface="Lobster"/>
              <a:ea typeface="Lobster"/>
              <a:cs typeface="Lobster"/>
              <a:sym typeface="Lobster"/>
            </a:endParaRPr>
          </a:p>
          <a:p>
            <a:pPr indent="0" lvl="0" marL="0" rtl="0" algn="ctr">
              <a:lnSpc>
                <a:spcPct val="100000"/>
              </a:lnSpc>
              <a:spcBef>
                <a:spcPts val="600"/>
              </a:spcBef>
              <a:spcAft>
                <a:spcPts val="0"/>
              </a:spcAft>
              <a:buSzPts val="1900"/>
              <a:buNone/>
            </a:pPr>
            <a:r>
              <a:rPr i="1" lang="pl" u="sng">
                <a:highlight>
                  <a:schemeClr val="lt1"/>
                </a:highlight>
                <a:latin typeface="Lobster"/>
                <a:ea typeface="Lobster"/>
                <a:cs typeface="Lobster"/>
                <a:sym typeface="Lobster"/>
              </a:rPr>
              <a:t>  </a:t>
            </a:r>
            <a:r>
              <a:rPr i="1" lang="pl" sz="1700" u="sng">
                <a:highlight>
                  <a:schemeClr val="lt1"/>
                </a:highlight>
                <a:latin typeface="Lobster"/>
                <a:ea typeface="Lobster"/>
                <a:cs typeface="Lobster"/>
                <a:sym typeface="Lobster"/>
              </a:rPr>
              <a:t>Michał Roguz, </a:t>
            </a:r>
            <a:r>
              <a:rPr i="1" lang="pl" u="sng">
                <a:highlight>
                  <a:schemeClr val="lt1"/>
                </a:highlight>
                <a:latin typeface="Lobster"/>
                <a:ea typeface="Lobster"/>
                <a:cs typeface="Lobster"/>
                <a:sym typeface="Lobster"/>
              </a:rPr>
              <a:t>Kacper Goraj, Paweł Kosoń, Szymon Pawelec</a:t>
            </a:r>
            <a:endParaRPr i="1" u="sng">
              <a:highlight>
                <a:schemeClr val="lt1"/>
              </a:highlight>
              <a:latin typeface="Lobster"/>
              <a:ea typeface="Lobster"/>
              <a:cs typeface="Lobster"/>
              <a:sym typeface="Lobster"/>
            </a:endParaRPr>
          </a:p>
        </p:txBody>
      </p:sp>
      <p:pic>
        <p:nvPicPr>
          <p:cNvPr id="62" name="Google Shape;62;p1"/>
          <p:cNvPicPr preferRelativeResize="0"/>
          <p:nvPr/>
        </p:nvPicPr>
        <p:blipFill rotWithShape="1">
          <a:blip r:embed="rId3">
            <a:alphaModFix/>
          </a:blip>
          <a:srcRect b="0" l="0" r="0" t="0"/>
          <a:stretch/>
        </p:blipFill>
        <p:spPr>
          <a:xfrm>
            <a:off x="1956200" y="1435950"/>
            <a:ext cx="5124450" cy="1771650"/>
          </a:xfrm>
          <a:prstGeom prst="rect">
            <a:avLst/>
          </a:prstGeom>
          <a:noFill/>
          <a:ln cap="flat" cmpd="sng" w="50800">
            <a:solidFill>
              <a:srgbClr val="38761D"/>
            </a:solidFill>
            <a:prstDash val="solid"/>
            <a:miter lim="8000"/>
            <a:headEnd len="sm" w="sm" type="none"/>
            <a:tailEnd len="sm" w="sm" type="none"/>
          </a:ln>
        </p:spPr>
      </p:pic>
      <p:pic>
        <p:nvPicPr>
          <p:cNvPr id="63" name="Google Shape;63;p1" title="20th Century Fox Flute.mp3">
            <a:hlinkClick r:id="rId4"/>
          </p:cNvPr>
          <p:cNvPicPr preferRelativeResize="0"/>
          <p:nvPr/>
        </p:nvPicPr>
        <p:blipFill>
          <a:blip r:embed="rId5">
            <a:alphaModFix/>
          </a:blip>
          <a:stretch>
            <a:fillRect/>
          </a:stretch>
        </p:blipFill>
        <p:spPr>
          <a:xfrm>
            <a:off x="678095" y="3899850"/>
            <a:ext cx="597700" cy="59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type="title"/>
          </p:nvPr>
        </p:nvSpPr>
        <p:spPr>
          <a:xfrm>
            <a:off x="686343" y="403505"/>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GUI</a:t>
            </a:r>
            <a:endParaRPr sz="3500">
              <a:latin typeface="Lobster"/>
              <a:ea typeface="Lobster"/>
              <a:cs typeface="Lobster"/>
              <a:sym typeface="Lobster"/>
            </a:endParaRPr>
          </a:p>
        </p:txBody>
      </p:sp>
      <p:sp>
        <p:nvSpPr>
          <p:cNvPr id="120" name="Google Shape;120;p10"/>
          <p:cNvSpPr txBox="1"/>
          <p:nvPr>
            <p:ph idx="1" type="body"/>
          </p:nvPr>
        </p:nvSpPr>
        <p:spPr>
          <a:xfrm>
            <a:off x="686350" y="1186500"/>
            <a:ext cx="7778100" cy="32613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600"/>
              </a:spcBef>
              <a:spcAft>
                <a:spcPts val="0"/>
              </a:spcAft>
              <a:buSzPts val="1400"/>
              <a:buNone/>
            </a:pPr>
            <a:r>
              <a:rPr lang="pl" sz="2200">
                <a:latin typeface="Lobster Two"/>
                <a:ea typeface="Lobster Two"/>
                <a:cs typeface="Lobster Two"/>
                <a:sym typeface="Lobster Two"/>
              </a:rPr>
              <a:t>The graphical interface is user-friendly and includes:</a:t>
            </a:r>
            <a:endParaRPr sz="2200">
              <a:latin typeface="Lobster Two"/>
              <a:ea typeface="Lobster Two"/>
              <a:cs typeface="Lobster Two"/>
              <a:sym typeface="Lobster Two"/>
            </a:endParaRPr>
          </a:p>
          <a:p>
            <a:pPr indent="-273050" lvl="0" marL="457200" rtl="0" algn="l">
              <a:lnSpc>
                <a:spcPct val="100000"/>
              </a:lnSpc>
              <a:spcBef>
                <a:spcPts val="600"/>
              </a:spcBef>
              <a:spcAft>
                <a:spcPts val="0"/>
              </a:spcAft>
              <a:buSzPts val="700"/>
              <a:buFont typeface="Lobster Two"/>
              <a:buChar char="➔"/>
            </a:pPr>
            <a:r>
              <a:rPr lang="pl" sz="2200">
                <a:latin typeface="Lobster Two"/>
                <a:ea typeface="Lobster Two"/>
                <a:cs typeface="Lobster Two"/>
                <a:sym typeface="Lobster Two"/>
              </a:rPr>
              <a:t>the window where the scan is loaded</a:t>
            </a:r>
            <a:endParaRPr sz="2200">
              <a:latin typeface="Lobster Two"/>
              <a:ea typeface="Lobster Two"/>
              <a:cs typeface="Lobster Two"/>
              <a:sym typeface="Lobster Two"/>
            </a:endParaRPr>
          </a:p>
          <a:p>
            <a:pPr indent="-273050" lvl="0" marL="457200" rtl="0" algn="l">
              <a:lnSpc>
                <a:spcPct val="100000"/>
              </a:lnSpc>
              <a:spcBef>
                <a:spcPts val="0"/>
              </a:spcBef>
              <a:spcAft>
                <a:spcPts val="0"/>
              </a:spcAft>
              <a:buSzPts val="700"/>
              <a:buFont typeface="Lobster Two"/>
              <a:buChar char="➔"/>
            </a:pPr>
            <a:r>
              <a:rPr lang="pl" sz="2200">
                <a:latin typeface="Lobster Two"/>
                <a:ea typeface="Lobster Two"/>
                <a:cs typeface="Lobster Two"/>
                <a:sym typeface="Lobster Two"/>
              </a:rPr>
              <a:t>the "Load Scan" button that loads the image into the application</a:t>
            </a:r>
            <a:endParaRPr sz="2200">
              <a:latin typeface="Lobster Two"/>
              <a:ea typeface="Lobster Two"/>
              <a:cs typeface="Lobster Two"/>
              <a:sym typeface="Lobster Two"/>
            </a:endParaRPr>
          </a:p>
          <a:p>
            <a:pPr indent="-273050" lvl="0" marL="457200" rtl="0" algn="l">
              <a:lnSpc>
                <a:spcPct val="100000"/>
              </a:lnSpc>
              <a:spcBef>
                <a:spcPts val="0"/>
              </a:spcBef>
              <a:spcAft>
                <a:spcPts val="0"/>
              </a:spcAft>
              <a:buSzPts val="700"/>
              <a:buFont typeface="Lobster Two"/>
              <a:buChar char="➔"/>
            </a:pPr>
            <a:r>
              <a:rPr lang="pl" sz="2200">
                <a:latin typeface="Lobster Two"/>
                <a:ea typeface="Lobster Two"/>
                <a:cs typeface="Lobster Two"/>
                <a:sym typeface="Lobster Two"/>
              </a:rPr>
              <a:t>the "Recognise" button that recognizes the character in the image</a:t>
            </a:r>
            <a:endParaRPr sz="2200">
              <a:latin typeface="Lobster Two"/>
              <a:ea typeface="Lobster Two"/>
              <a:cs typeface="Lobster Two"/>
              <a:sym typeface="Lobster Two"/>
            </a:endParaRPr>
          </a:p>
          <a:p>
            <a:pPr indent="-273050" lvl="0" marL="457200" rtl="0" algn="l">
              <a:lnSpc>
                <a:spcPct val="100000"/>
              </a:lnSpc>
              <a:spcBef>
                <a:spcPts val="0"/>
              </a:spcBef>
              <a:spcAft>
                <a:spcPts val="0"/>
              </a:spcAft>
              <a:buSzPts val="700"/>
              <a:buFont typeface="Lobster Two"/>
              <a:buChar char="➔"/>
            </a:pPr>
            <a:r>
              <a:rPr lang="pl" sz="2200">
                <a:latin typeface="Lobster Two"/>
                <a:ea typeface="Lobster Two"/>
                <a:cs typeface="Lobster Two"/>
                <a:sym typeface="Lobster Two"/>
              </a:rPr>
              <a:t>the "Clear" button that clears the canvas with the scan</a:t>
            </a:r>
            <a:endParaRPr sz="2200">
              <a:latin typeface="Lobster Two"/>
              <a:ea typeface="Lobster Two"/>
              <a:cs typeface="Lobster Two"/>
              <a:sym typeface="Lobster Two"/>
            </a:endParaRPr>
          </a:p>
          <a:p>
            <a:pPr indent="-273050" lvl="0" marL="457200" rtl="0" algn="l">
              <a:lnSpc>
                <a:spcPct val="100000"/>
              </a:lnSpc>
              <a:spcBef>
                <a:spcPts val="0"/>
              </a:spcBef>
              <a:spcAft>
                <a:spcPts val="0"/>
              </a:spcAft>
              <a:buSzPts val="700"/>
              <a:buFont typeface="Lobster Two"/>
              <a:buChar char="➔"/>
            </a:pPr>
            <a:r>
              <a:rPr lang="pl" sz="2200">
                <a:latin typeface="Lobster Two"/>
                <a:ea typeface="Lobster Two"/>
                <a:cs typeface="Lobster Two"/>
                <a:sym typeface="Lobster Two"/>
              </a:rPr>
              <a:t>two windows showing the recognized character ("Recognized Text") and the accuracy of its recognition "(Accuracy")</a:t>
            </a:r>
            <a:endParaRPr sz="2200">
              <a:latin typeface="Lobster Two"/>
              <a:ea typeface="Lobster Two"/>
              <a:cs typeface="Lobster Two"/>
              <a:sym typeface="Lobster Two"/>
            </a:endParaRPr>
          </a:p>
          <a:p>
            <a:pPr indent="0" lvl="0" marL="457200" rtl="0" algn="l">
              <a:lnSpc>
                <a:spcPct val="100000"/>
              </a:lnSpc>
              <a:spcBef>
                <a:spcPts val="600"/>
              </a:spcBef>
              <a:spcAft>
                <a:spcPts val="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a:t> </a:t>
            </a:r>
            <a:endParaRPr/>
          </a:p>
        </p:txBody>
      </p:sp>
      <p:sp>
        <p:nvSpPr>
          <p:cNvPr id="126" name="Google Shape;126;p11"/>
          <p:cNvSpPr txBox="1"/>
          <p:nvPr>
            <p:ph idx="1" type="body"/>
          </p:nvPr>
        </p:nvSpPr>
        <p:spPr>
          <a:xfrm>
            <a:off x="686343" y="1486861"/>
            <a:ext cx="7778100" cy="30894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600"/>
              </a:spcBef>
              <a:spcAft>
                <a:spcPts val="0"/>
              </a:spcAft>
              <a:buSzPts val="1400"/>
              <a:buNone/>
            </a:pPr>
            <a:r>
              <a:rPr lang="pl"/>
              <a:t> </a:t>
            </a:r>
            <a:endParaRPr/>
          </a:p>
        </p:txBody>
      </p:sp>
      <p:pic>
        <p:nvPicPr>
          <p:cNvPr id="127" name="Google Shape;127;p11"/>
          <p:cNvPicPr preferRelativeResize="0"/>
          <p:nvPr/>
        </p:nvPicPr>
        <p:blipFill rotWithShape="1">
          <a:blip r:embed="rId3">
            <a:alphaModFix/>
          </a:blip>
          <a:srcRect b="0" l="0" r="0" t="0"/>
          <a:stretch/>
        </p:blipFill>
        <p:spPr>
          <a:xfrm>
            <a:off x="4696050" y="1036925"/>
            <a:ext cx="4189951" cy="3297374"/>
          </a:xfrm>
          <a:prstGeom prst="rect">
            <a:avLst/>
          </a:prstGeom>
          <a:noFill/>
          <a:ln>
            <a:noFill/>
          </a:ln>
        </p:spPr>
      </p:pic>
      <p:pic>
        <p:nvPicPr>
          <p:cNvPr id="128" name="Google Shape;128;p11"/>
          <p:cNvPicPr preferRelativeResize="0"/>
          <p:nvPr/>
        </p:nvPicPr>
        <p:blipFill rotWithShape="1">
          <a:blip r:embed="rId4">
            <a:alphaModFix/>
          </a:blip>
          <a:srcRect b="0" l="0" r="0" t="0"/>
          <a:stretch/>
        </p:blipFill>
        <p:spPr>
          <a:xfrm>
            <a:off x="240725" y="1036376"/>
            <a:ext cx="4189950" cy="3298474"/>
          </a:xfrm>
          <a:prstGeom prst="rect">
            <a:avLst/>
          </a:prstGeom>
          <a:noFill/>
          <a:ln>
            <a:noFill/>
          </a:ln>
        </p:spPr>
      </p:pic>
      <p:sp>
        <p:nvSpPr>
          <p:cNvPr id="129" name="Google Shape;129;p11"/>
          <p:cNvSpPr txBox="1"/>
          <p:nvPr/>
        </p:nvSpPr>
        <p:spPr>
          <a:xfrm>
            <a:off x="1687700" y="4334850"/>
            <a:ext cx="129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Start window</a:t>
            </a:r>
            <a:endParaRPr b="0" i="0" sz="1400" u="none" cap="none" strike="noStrike">
              <a:solidFill>
                <a:srgbClr val="000000"/>
              </a:solidFill>
              <a:latin typeface="Arial"/>
              <a:ea typeface="Arial"/>
              <a:cs typeface="Arial"/>
              <a:sym typeface="Arial"/>
            </a:endParaRPr>
          </a:p>
        </p:txBody>
      </p:sp>
      <p:sp>
        <p:nvSpPr>
          <p:cNvPr id="130" name="Google Shape;130;p11"/>
          <p:cNvSpPr txBox="1"/>
          <p:nvPr/>
        </p:nvSpPr>
        <p:spPr>
          <a:xfrm>
            <a:off x="6077775" y="4334850"/>
            <a:ext cx="142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After load scan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a:t> </a:t>
            </a:r>
            <a:endParaRPr/>
          </a:p>
        </p:txBody>
      </p:sp>
      <p:sp>
        <p:nvSpPr>
          <p:cNvPr id="136" name="Google Shape;136;p12"/>
          <p:cNvSpPr txBox="1"/>
          <p:nvPr>
            <p:ph idx="1" type="body"/>
          </p:nvPr>
        </p:nvSpPr>
        <p:spPr>
          <a:xfrm>
            <a:off x="686343" y="1519011"/>
            <a:ext cx="7778100" cy="30894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600"/>
              </a:spcBef>
              <a:spcAft>
                <a:spcPts val="0"/>
              </a:spcAft>
              <a:buSzPts val="1400"/>
              <a:buNone/>
            </a:pPr>
            <a:r>
              <a:rPr lang="pl"/>
              <a:t> </a:t>
            </a:r>
            <a:endParaRPr/>
          </a:p>
        </p:txBody>
      </p:sp>
      <p:pic>
        <p:nvPicPr>
          <p:cNvPr id="137" name="Google Shape;137;p12"/>
          <p:cNvPicPr preferRelativeResize="0"/>
          <p:nvPr/>
        </p:nvPicPr>
        <p:blipFill rotWithShape="1">
          <a:blip r:embed="rId3">
            <a:alphaModFix/>
          </a:blip>
          <a:srcRect b="0" l="0" r="0" t="0"/>
          <a:stretch/>
        </p:blipFill>
        <p:spPr>
          <a:xfrm>
            <a:off x="4692550" y="931000"/>
            <a:ext cx="4177888" cy="3281500"/>
          </a:xfrm>
          <a:prstGeom prst="rect">
            <a:avLst/>
          </a:prstGeom>
          <a:noFill/>
          <a:ln>
            <a:noFill/>
          </a:ln>
        </p:spPr>
      </p:pic>
      <p:pic>
        <p:nvPicPr>
          <p:cNvPr id="138" name="Google Shape;138;p12"/>
          <p:cNvPicPr preferRelativeResize="0"/>
          <p:nvPr/>
        </p:nvPicPr>
        <p:blipFill rotWithShape="1">
          <a:blip r:embed="rId4">
            <a:alphaModFix/>
          </a:blip>
          <a:srcRect b="0" l="0" r="0" t="0"/>
          <a:stretch/>
        </p:blipFill>
        <p:spPr>
          <a:xfrm>
            <a:off x="101250" y="864100"/>
            <a:ext cx="4287476" cy="3359144"/>
          </a:xfrm>
          <a:prstGeom prst="rect">
            <a:avLst/>
          </a:prstGeom>
          <a:noFill/>
          <a:ln>
            <a:noFill/>
          </a:ln>
        </p:spPr>
      </p:pic>
      <p:sp>
        <p:nvSpPr>
          <p:cNvPr id="139" name="Google Shape;139;p12"/>
          <p:cNvSpPr txBox="1"/>
          <p:nvPr/>
        </p:nvSpPr>
        <p:spPr>
          <a:xfrm>
            <a:off x="1412188" y="4298275"/>
            <a:ext cx="166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After recognition</a:t>
            </a:r>
            <a:endParaRPr b="0" i="0" sz="1400" u="none" cap="none" strike="noStrike">
              <a:solidFill>
                <a:srgbClr val="000000"/>
              </a:solidFill>
              <a:latin typeface="Arial"/>
              <a:ea typeface="Arial"/>
              <a:cs typeface="Arial"/>
              <a:sym typeface="Arial"/>
            </a:endParaRPr>
          </a:p>
        </p:txBody>
      </p:sp>
      <p:sp>
        <p:nvSpPr>
          <p:cNvPr id="140" name="Google Shape;140;p12"/>
          <p:cNvSpPr txBox="1"/>
          <p:nvPr/>
        </p:nvSpPr>
        <p:spPr>
          <a:xfrm>
            <a:off x="6229650" y="4350875"/>
            <a:ext cx="110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After clear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type="title"/>
          </p:nvPr>
        </p:nvSpPr>
        <p:spPr>
          <a:xfrm>
            <a:off x="686343" y="360655"/>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Attempts to recognize words</a:t>
            </a:r>
            <a:endParaRPr sz="3500">
              <a:latin typeface="Lobster"/>
              <a:ea typeface="Lobster"/>
              <a:cs typeface="Lobster"/>
              <a:sym typeface="Lobster"/>
            </a:endParaRPr>
          </a:p>
        </p:txBody>
      </p:sp>
      <p:sp>
        <p:nvSpPr>
          <p:cNvPr id="146" name="Google Shape;146;p13"/>
          <p:cNvSpPr txBox="1"/>
          <p:nvPr>
            <p:ph idx="1" type="body"/>
          </p:nvPr>
        </p:nvSpPr>
        <p:spPr>
          <a:xfrm>
            <a:off x="686343" y="1143961"/>
            <a:ext cx="7778100" cy="30894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600"/>
              </a:spcBef>
              <a:spcAft>
                <a:spcPts val="0"/>
              </a:spcAft>
              <a:buSzPts val="1400"/>
              <a:buNone/>
            </a:pPr>
            <a:r>
              <a:rPr lang="pl" sz="2000">
                <a:latin typeface="Lobster Two"/>
                <a:ea typeface="Lobster Two"/>
                <a:cs typeface="Lobster Two"/>
                <a:sym typeface="Lobster Two"/>
              </a:rPr>
              <a:t>We’ve tried to add a functionality of recognizing individual letters from image. For that purpose we’ve created a function s</a:t>
            </a:r>
            <a:r>
              <a:rPr lang="pl" sz="2000">
                <a:solidFill>
                  <a:schemeClr val="dk1"/>
                </a:solidFill>
                <a:latin typeface="Lobster Two"/>
                <a:ea typeface="Lobster Two"/>
                <a:cs typeface="Lobster Two"/>
                <a:sym typeface="Lobster Two"/>
              </a:rPr>
              <a:t>egmenting the photo</a:t>
            </a:r>
            <a:r>
              <a:rPr lang="pl" sz="2000">
                <a:latin typeface="Lobster Two"/>
                <a:ea typeface="Lobster Two"/>
                <a:cs typeface="Lobster Two"/>
                <a:sym typeface="Lobster Two"/>
              </a:rPr>
              <a:t>. Unfortunately, in most cases the results were not satisfying, hence we’ve decided to keep the basic version.</a:t>
            </a:r>
            <a:endParaRPr sz="2000">
              <a:latin typeface="Lobster Two"/>
              <a:ea typeface="Lobster Two"/>
              <a:cs typeface="Lobster Two"/>
              <a:sym typeface="Lobster Two"/>
            </a:endParaRPr>
          </a:p>
        </p:txBody>
      </p:sp>
      <p:pic>
        <p:nvPicPr>
          <p:cNvPr id="147" name="Google Shape;147;p13"/>
          <p:cNvPicPr preferRelativeResize="0"/>
          <p:nvPr/>
        </p:nvPicPr>
        <p:blipFill rotWithShape="1">
          <a:blip r:embed="rId3">
            <a:alphaModFix/>
          </a:blip>
          <a:srcRect b="0" l="0" r="0" t="0"/>
          <a:stretch/>
        </p:blipFill>
        <p:spPr>
          <a:xfrm>
            <a:off x="1404275" y="2665050"/>
            <a:ext cx="2614110" cy="1592450"/>
          </a:xfrm>
          <a:prstGeom prst="rect">
            <a:avLst/>
          </a:prstGeom>
          <a:noFill/>
          <a:ln cap="flat" cmpd="sng" w="76200">
            <a:solidFill>
              <a:schemeClr val="dk2"/>
            </a:solidFill>
            <a:prstDash val="solid"/>
            <a:round/>
            <a:headEnd len="sm" w="sm" type="none"/>
            <a:tailEnd len="sm" w="sm" type="none"/>
          </a:ln>
        </p:spPr>
      </p:pic>
      <p:pic>
        <p:nvPicPr>
          <p:cNvPr id="148" name="Google Shape;148;p13"/>
          <p:cNvPicPr preferRelativeResize="0"/>
          <p:nvPr/>
        </p:nvPicPr>
        <p:blipFill rotWithShape="1">
          <a:blip r:embed="rId4">
            <a:alphaModFix/>
          </a:blip>
          <a:srcRect b="0" l="0" r="0" t="0"/>
          <a:stretch/>
        </p:blipFill>
        <p:spPr>
          <a:xfrm>
            <a:off x="4897050" y="2695000"/>
            <a:ext cx="2581400" cy="1592450"/>
          </a:xfrm>
          <a:prstGeom prst="rect">
            <a:avLst/>
          </a:prstGeom>
          <a:noFill/>
          <a:ln cap="flat" cmpd="sng" w="76200">
            <a:solidFill>
              <a:schemeClr val="dk2"/>
            </a:solidFill>
            <a:prstDash val="solid"/>
            <a:round/>
            <a:headEnd len="sm" w="sm" type="none"/>
            <a:tailEnd len="sm" w="sm" type="none"/>
          </a:ln>
        </p:spPr>
      </p:pic>
      <p:sp>
        <p:nvSpPr>
          <p:cNvPr id="149" name="Google Shape;149;p13"/>
          <p:cNvSpPr txBox="1"/>
          <p:nvPr/>
        </p:nvSpPr>
        <p:spPr>
          <a:xfrm>
            <a:off x="2159475" y="4329075"/>
            <a:ext cx="110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Correct fit</a:t>
            </a:r>
            <a:endParaRPr b="0" i="0" sz="1400" u="none" cap="none" strike="noStrike">
              <a:solidFill>
                <a:srgbClr val="000000"/>
              </a:solidFill>
              <a:latin typeface="Arial"/>
              <a:ea typeface="Arial"/>
              <a:cs typeface="Arial"/>
              <a:sym typeface="Arial"/>
            </a:endParaRPr>
          </a:p>
        </p:txBody>
      </p:sp>
      <p:sp>
        <p:nvSpPr>
          <p:cNvPr id="150" name="Google Shape;150;p13"/>
          <p:cNvSpPr txBox="1"/>
          <p:nvPr/>
        </p:nvSpPr>
        <p:spPr>
          <a:xfrm>
            <a:off x="5635900" y="4329075"/>
            <a:ext cx="110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000000"/>
                </a:solidFill>
                <a:latin typeface="Arial"/>
                <a:ea typeface="Arial"/>
                <a:cs typeface="Arial"/>
                <a:sym typeface="Arial"/>
              </a:rPr>
              <a:t>Incorrect fit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Similar apps</a:t>
            </a:r>
            <a:endParaRPr sz="3500">
              <a:latin typeface="Lobster"/>
              <a:ea typeface="Lobster"/>
              <a:cs typeface="Lobster"/>
              <a:sym typeface="Lobster"/>
            </a:endParaRPr>
          </a:p>
        </p:txBody>
      </p:sp>
      <p:pic>
        <p:nvPicPr>
          <p:cNvPr id="156" name="Google Shape;156;p14"/>
          <p:cNvPicPr preferRelativeResize="0"/>
          <p:nvPr/>
        </p:nvPicPr>
        <p:blipFill rotWithShape="1">
          <a:blip r:embed="rId3">
            <a:alphaModFix/>
          </a:blip>
          <a:srcRect b="0" l="0" r="0" t="0"/>
          <a:stretch/>
        </p:blipFill>
        <p:spPr>
          <a:xfrm>
            <a:off x="2629175" y="1486850"/>
            <a:ext cx="3885651" cy="1526117"/>
          </a:xfrm>
          <a:prstGeom prst="rect">
            <a:avLst/>
          </a:prstGeom>
          <a:noFill/>
          <a:ln>
            <a:noFill/>
          </a:ln>
        </p:spPr>
      </p:pic>
      <p:pic>
        <p:nvPicPr>
          <p:cNvPr id="157" name="Google Shape;157;p14"/>
          <p:cNvPicPr preferRelativeResize="0"/>
          <p:nvPr/>
        </p:nvPicPr>
        <p:blipFill rotWithShape="1">
          <a:blip r:embed="rId4">
            <a:alphaModFix/>
          </a:blip>
          <a:srcRect b="0" l="0" r="1854" t="3390"/>
          <a:stretch/>
        </p:blipFill>
        <p:spPr>
          <a:xfrm>
            <a:off x="686350" y="3012975"/>
            <a:ext cx="3892424" cy="1563275"/>
          </a:xfrm>
          <a:prstGeom prst="rect">
            <a:avLst/>
          </a:prstGeom>
          <a:noFill/>
          <a:ln>
            <a:noFill/>
          </a:ln>
        </p:spPr>
      </p:pic>
      <p:pic>
        <p:nvPicPr>
          <p:cNvPr id="158" name="Google Shape;158;p14"/>
          <p:cNvPicPr preferRelativeResize="0"/>
          <p:nvPr/>
        </p:nvPicPr>
        <p:blipFill rotWithShape="1">
          <a:blip r:embed="rId5">
            <a:alphaModFix/>
          </a:blip>
          <a:srcRect b="0" l="0" r="949" t="0"/>
          <a:stretch/>
        </p:blipFill>
        <p:spPr>
          <a:xfrm>
            <a:off x="4578775" y="3012975"/>
            <a:ext cx="3892425" cy="1563275"/>
          </a:xfrm>
          <a:prstGeom prst="rect">
            <a:avLst/>
          </a:prstGeom>
          <a:noFill/>
          <a:ln>
            <a:noFill/>
          </a:ln>
        </p:spPr>
      </p:pic>
      <p:sp>
        <p:nvSpPr>
          <p:cNvPr id="159" name="Google Shape;159;p14"/>
          <p:cNvSpPr txBox="1"/>
          <p:nvPr/>
        </p:nvSpPr>
        <p:spPr>
          <a:xfrm rot="-1546945">
            <a:off x="4376943" y="1942101"/>
            <a:ext cx="1630514" cy="61560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pl" sz="1400" u="none" cap="none" strike="noStrike">
                <a:solidFill>
                  <a:srgbClr val="FF0000"/>
                </a:solidFill>
                <a:latin typeface="Arial"/>
                <a:ea typeface="Arial"/>
                <a:cs typeface="Arial"/>
                <a:sym typeface="Arial"/>
              </a:rPr>
              <a:t>22PLN/month</a:t>
            </a:r>
            <a:endParaRPr b="0" i="1"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pl" sz="1400" u="none" cap="none" strike="noStrike">
                <a:solidFill>
                  <a:srgbClr val="FF0000"/>
                </a:solidFill>
                <a:latin typeface="Arial"/>
                <a:ea typeface="Arial"/>
                <a:cs typeface="Arial"/>
                <a:sym typeface="Arial"/>
              </a:rPr>
              <a:t>quite expensive…</a:t>
            </a:r>
            <a:endParaRPr b="0" i="1" sz="1400" u="none" cap="none" strike="noStrike">
              <a:solidFill>
                <a:srgbClr val="FF0000"/>
              </a:solidFill>
              <a:latin typeface="Arial"/>
              <a:ea typeface="Arial"/>
              <a:cs typeface="Arial"/>
              <a:sym typeface="Arial"/>
            </a:endParaRPr>
          </a:p>
        </p:txBody>
      </p:sp>
      <p:sp>
        <p:nvSpPr>
          <p:cNvPr id="160" name="Google Shape;160;p14"/>
          <p:cNvSpPr txBox="1"/>
          <p:nvPr/>
        </p:nvSpPr>
        <p:spPr>
          <a:xfrm rot="-1561167">
            <a:off x="2346746" y="3583275"/>
            <a:ext cx="1521624" cy="61557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FF0000"/>
                </a:solidFill>
                <a:latin typeface="Arial"/>
                <a:ea typeface="Arial"/>
                <a:cs typeface="Arial"/>
                <a:sym typeface="Arial"/>
              </a:rPr>
              <a:t>4,79 PLN, but works pretty bad</a:t>
            </a:r>
            <a:endParaRPr b="0" i="0" sz="1400" u="none" cap="none" strike="noStrike">
              <a:solidFill>
                <a:srgbClr val="FF0000"/>
              </a:solidFill>
              <a:latin typeface="Arial"/>
              <a:ea typeface="Arial"/>
              <a:cs typeface="Arial"/>
              <a:sym typeface="Arial"/>
            </a:endParaRPr>
          </a:p>
        </p:txBody>
      </p:sp>
      <p:sp>
        <p:nvSpPr>
          <p:cNvPr id="161" name="Google Shape;161;p14"/>
          <p:cNvSpPr txBox="1"/>
          <p:nvPr/>
        </p:nvSpPr>
        <p:spPr>
          <a:xfrm rot="-1614160">
            <a:off x="6321963" y="3378963"/>
            <a:ext cx="2003641" cy="83129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 sz="1400" u="none" cap="none" strike="noStrike">
                <a:solidFill>
                  <a:srgbClr val="FF0000"/>
                </a:solidFill>
                <a:latin typeface="Arial"/>
                <a:ea typeface="Arial"/>
                <a:cs typeface="Arial"/>
                <a:sym typeface="Arial"/>
              </a:rPr>
              <a:t>According to ratings  it works even worse than badly…</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a:t> </a:t>
            </a:r>
            <a:endParaRPr/>
          </a:p>
        </p:txBody>
      </p:sp>
      <p:sp>
        <p:nvSpPr>
          <p:cNvPr id="167" name="Google Shape;167;p15"/>
          <p:cNvSpPr txBox="1"/>
          <p:nvPr>
            <p:ph idx="1" type="body"/>
          </p:nvPr>
        </p:nvSpPr>
        <p:spPr>
          <a:xfrm>
            <a:off x="686343" y="1027061"/>
            <a:ext cx="7778100" cy="30894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600"/>
              </a:spcBef>
              <a:spcAft>
                <a:spcPts val="0"/>
              </a:spcAft>
              <a:buSzPts val="1400"/>
              <a:buNone/>
            </a:pPr>
            <a:r>
              <a:rPr lang="pl" sz="2000">
                <a:latin typeface="Lobster Two"/>
                <a:ea typeface="Lobster Two"/>
                <a:cs typeface="Lobster Two"/>
                <a:sym typeface="Lobster Two"/>
              </a:rPr>
              <a:t>As we can see on the previous slide, of course there are some similar products on the market. But here comes the question- are they completely free of charge? In 90% cases the answer is unfortunately no, full functionalities are almost always available after additional payments. Hence, the biggest advantage of our app is its price- 0$… It’s a real bargain and great value for money.</a:t>
            </a:r>
            <a:endParaRPr sz="2000">
              <a:latin typeface="Lobster Two"/>
              <a:ea typeface="Lobster Two"/>
              <a:cs typeface="Lobster Two"/>
              <a:sym typeface="Lobster Two"/>
            </a:endParaRPr>
          </a:p>
        </p:txBody>
      </p:sp>
      <p:pic>
        <p:nvPicPr>
          <p:cNvPr id="168" name="Google Shape;168;p15"/>
          <p:cNvPicPr preferRelativeResize="0"/>
          <p:nvPr/>
        </p:nvPicPr>
        <p:blipFill>
          <a:blip r:embed="rId3">
            <a:alphaModFix/>
          </a:blip>
          <a:stretch>
            <a:fillRect/>
          </a:stretch>
        </p:blipFill>
        <p:spPr>
          <a:xfrm>
            <a:off x="2344763" y="2728900"/>
            <a:ext cx="4461274" cy="195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a:t> </a:t>
            </a:r>
            <a:endParaRPr/>
          </a:p>
        </p:txBody>
      </p:sp>
      <p:sp>
        <p:nvSpPr>
          <p:cNvPr id="174" name="Google Shape;174;p16"/>
          <p:cNvSpPr txBox="1"/>
          <p:nvPr>
            <p:ph idx="1" type="body"/>
          </p:nvPr>
        </p:nvSpPr>
        <p:spPr>
          <a:xfrm>
            <a:off x="686343" y="790336"/>
            <a:ext cx="7778100" cy="30894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600"/>
              </a:spcBef>
              <a:spcAft>
                <a:spcPts val="0"/>
              </a:spcAft>
              <a:buSzPts val="1400"/>
              <a:buNone/>
            </a:pPr>
            <a:r>
              <a:rPr lang="pl" sz="2000">
                <a:latin typeface="Lobster Two"/>
                <a:ea typeface="Lobster Two"/>
                <a:cs typeface="Lobster Two"/>
                <a:sym typeface="Lobster Two"/>
              </a:rPr>
              <a:t>The next burning issue are the ratings on Google Play. Handwritten Text Recognition apps don’t have a good reputation amongst customers. Easy to see that there’s quite a big niche for products of that type. Since, such technology is worth developing and supporting. Here’s our big chance for the future…</a:t>
            </a:r>
            <a:endParaRPr sz="2000">
              <a:latin typeface="Lobster Two"/>
              <a:ea typeface="Lobster Two"/>
              <a:cs typeface="Lobster Two"/>
              <a:sym typeface="Lobster Two"/>
            </a:endParaRPr>
          </a:p>
        </p:txBody>
      </p:sp>
      <p:pic>
        <p:nvPicPr>
          <p:cNvPr id="175" name="Google Shape;175;p16"/>
          <p:cNvPicPr preferRelativeResize="0"/>
          <p:nvPr/>
        </p:nvPicPr>
        <p:blipFill rotWithShape="1">
          <a:blip r:embed="rId3">
            <a:alphaModFix/>
          </a:blip>
          <a:srcRect b="0" l="0" r="0" t="0"/>
          <a:stretch/>
        </p:blipFill>
        <p:spPr>
          <a:xfrm>
            <a:off x="7275925" y="1959975"/>
            <a:ext cx="1725225" cy="2915625"/>
          </a:xfrm>
          <a:prstGeom prst="rect">
            <a:avLst/>
          </a:prstGeom>
          <a:noFill/>
          <a:ln>
            <a:noFill/>
          </a:ln>
        </p:spPr>
      </p:pic>
      <p:pic>
        <p:nvPicPr>
          <p:cNvPr id="176" name="Google Shape;176;p16"/>
          <p:cNvPicPr preferRelativeResize="0"/>
          <p:nvPr/>
        </p:nvPicPr>
        <p:blipFill rotWithShape="1">
          <a:blip r:embed="rId4">
            <a:alphaModFix/>
          </a:blip>
          <a:srcRect b="0" l="0" r="0" t="0"/>
          <a:stretch/>
        </p:blipFill>
        <p:spPr>
          <a:xfrm>
            <a:off x="3877938" y="2555438"/>
            <a:ext cx="2845425" cy="1115100"/>
          </a:xfrm>
          <a:prstGeom prst="rect">
            <a:avLst/>
          </a:prstGeom>
          <a:noFill/>
          <a:ln>
            <a:noFill/>
          </a:ln>
        </p:spPr>
      </p:pic>
      <p:pic>
        <p:nvPicPr>
          <p:cNvPr id="177" name="Google Shape;177;p16"/>
          <p:cNvPicPr preferRelativeResize="0"/>
          <p:nvPr/>
        </p:nvPicPr>
        <p:blipFill rotWithShape="1">
          <a:blip r:embed="rId5">
            <a:alphaModFix/>
          </a:blip>
          <a:srcRect b="0" l="0" r="0" t="0"/>
          <a:stretch/>
        </p:blipFill>
        <p:spPr>
          <a:xfrm>
            <a:off x="686350" y="2555450"/>
            <a:ext cx="2973534" cy="1115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682943" y="41553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Advantages:</a:t>
            </a:r>
            <a:endParaRPr sz="3500">
              <a:latin typeface="Lobster"/>
              <a:ea typeface="Lobster"/>
              <a:cs typeface="Lobster"/>
              <a:sym typeface="Lobster"/>
            </a:endParaRPr>
          </a:p>
        </p:txBody>
      </p:sp>
      <p:sp>
        <p:nvSpPr>
          <p:cNvPr id="183" name="Google Shape;183;p17"/>
          <p:cNvSpPr txBox="1"/>
          <p:nvPr>
            <p:ph idx="1" type="body"/>
          </p:nvPr>
        </p:nvSpPr>
        <p:spPr>
          <a:xfrm>
            <a:off x="682943" y="1273536"/>
            <a:ext cx="7778100" cy="3089400"/>
          </a:xfrm>
          <a:prstGeom prst="rect">
            <a:avLst/>
          </a:prstGeom>
          <a:noFill/>
          <a:ln>
            <a:noFill/>
          </a:ln>
        </p:spPr>
        <p:txBody>
          <a:bodyPr anchorCtr="0" anchor="t" bIns="41575" lIns="41575" spcFirstLastPara="1" rIns="41575" wrap="square" tIns="41575">
            <a:noAutofit/>
          </a:bodyPr>
          <a:lstStyle/>
          <a:p>
            <a:pPr indent="-355600" lvl="0" marL="457200" rtl="0" algn="l">
              <a:lnSpc>
                <a:spcPct val="150000"/>
              </a:lnSpc>
              <a:spcBef>
                <a:spcPts val="600"/>
              </a:spcBef>
              <a:spcAft>
                <a:spcPts val="0"/>
              </a:spcAft>
              <a:buSzPts val="2000"/>
              <a:buFont typeface="Lobster Two"/>
              <a:buChar char="»"/>
            </a:pPr>
            <a:r>
              <a:rPr lang="pl" sz="2000">
                <a:latin typeface="Lobster Two"/>
                <a:ea typeface="Lobster Two"/>
                <a:cs typeface="Lobster Two"/>
                <a:sym typeface="Lobster Two"/>
              </a:rPr>
              <a:t>Working graphical interface.</a:t>
            </a:r>
            <a:endParaRPr sz="2000">
              <a:latin typeface="Lobster Two"/>
              <a:ea typeface="Lobster Two"/>
              <a:cs typeface="Lobster Two"/>
              <a:sym typeface="Lobster Two"/>
            </a:endParaRPr>
          </a:p>
          <a:p>
            <a:pPr indent="-355600" lvl="0" marL="457200" rtl="0" algn="l">
              <a:lnSpc>
                <a:spcPct val="150000"/>
              </a:lnSpc>
              <a:spcBef>
                <a:spcPts val="0"/>
              </a:spcBef>
              <a:spcAft>
                <a:spcPts val="0"/>
              </a:spcAft>
              <a:buSzPts val="2000"/>
              <a:buFont typeface="Lobster Two"/>
              <a:buChar char="»"/>
            </a:pPr>
            <a:r>
              <a:rPr lang="pl" sz="2000">
                <a:latin typeface="Lobster Two"/>
                <a:ea typeface="Lobster Two"/>
                <a:cs typeface="Lobster Two"/>
                <a:sym typeface="Lobster Two"/>
              </a:rPr>
              <a:t>Model recognises small letters, capital letters and digits.</a:t>
            </a:r>
            <a:endParaRPr sz="2000">
              <a:latin typeface="Lobster Two"/>
              <a:ea typeface="Lobster Two"/>
              <a:cs typeface="Lobster Two"/>
              <a:sym typeface="Lobster Two"/>
            </a:endParaRPr>
          </a:p>
          <a:p>
            <a:pPr indent="-355600" lvl="0" marL="457200" rtl="0" algn="l">
              <a:lnSpc>
                <a:spcPct val="150000"/>
              </a:lnSpc>
              <a:spcBef>
                <a:spcPts val="600"/>
              </a:spcBef>
              <a:spcAft>
                <a:spcPts val="0"/>
              </a:spcAft>
              <a:buSzPts val="2000"/>
              <a:buFont typeface="Lobster Two"/>
              <a:buChar char="»"/>
            </a:pPr>
            <a:r>
              <a:rPr lang="pl" sz="2000">
                <a:latin typeface="Lobster Two"/>
                <a:ea typeface="Lobster Two"/>
                <a:cs typeface="Lobster Two"/>
                <a:sym typeface="Lobster Two"/>
              </a:rPr>
              <a:t>High accuracy of fit (due to compound training set).</a:t>
            </a:r>
            <a:endParaRPr sz="2000">
              <a:latin typeface="Lobster Two"/>
              <a:ea typeface="Lobster Two"/>
              <a:cs typeface="Lobster Two"/>
              <a:sym typeface="Lobster Two"/>
            </a:endParaRPr>
          </a:p>
          <a:p>
            <a:pPr indent="-355600" lvl="0" marL="457200" rtl="0" algn="l">
              <a:lnSpc>
                <a:spcPct val="150000"/>
              </a:lnSpc>
              <a:spcBef>
                <a:spcPts val="0"/>
              </a:spcBef>
              <a:spcAft>
                <a:spcPts val="0"/>
              </a:spcAft>
              <a:buSzPts val="2000"/>
              <a:buFont typeface="Lobster Two"/>
              <a:buChar char="»"/>
            </a:pPr>
            <a:r>
              <a:rPr lang="pl" sz="2000">
                <a:latin typeface="Lobster Two"/>
                <a:ea typeface="Lobster Two"/>
                <a:cs typeface="Lobster Two"/>
                <a:sym typeface="Lobster Two"/>
              </a:rPr>
              <a:t>Mobile applications (in testing stage). </a:t>
            </a:r>
            <a:endParaRPr sz="2000">
              <a:latin typeface="Lobster Two"/>
              <a:ea typeface="Lobster Two"/>
              <a:cs typeface="Lobster Two"/>
              <a:sym typeface="Lobster Two"/>
            </a:endParaRPr>
          </a:p>
          <a:p>
            <a:pPr indent="-355600" lvl="0" marL="457200" rtl="0" algn="l">
              <a:lnSpc>
                <a:spcPct val="150000"/>
              </a:lnSpc>
              <a:spcBef>
                <a:spcPts val="600"/>
              </a:spcBef>
              <a:spcAft>
                <a:spcPts val="0"/>
              </a:spcAft>
              <a:buSzPts val="2000"/>
              <a:buFont typeface="Lobster Two"/>
              <a:buChar char="»"/>
            </a:pPr>
            <a:r>
              <a:rPr lang="pl" sz="2000">
                <a:latin typeface="Lobster Two"/>
                <a:ea typeface="Lobster Two"/>
                <a:cs typeface="Lobster Two"/>
                <a:sym typeface="Lobster Two"/>
              </a:rPr>
              <a:t>The app works really fast.</a:t>
            </a:r>
            <a:endParaRPr sz="2000">
              <a:latin typeface="Lobster Two"/>
              <a:ea typeface="Lobster Two"/>
              <a:cs typeface="Lobster Two"/>
              <a:sym typeface="Lobster Two"/>
            </a:endParaRPr>
          </a:p>
          <a:p>
            <a:pPr indent="-355600" lvl="0" marL="457200" rtl="0" algn="l">
              <a:lnSpc>
                <a:spcPct val="150000"/>
              </a:lnSpc>
              <a:spcBef>
                <a:spcPts val="0"/>
              </a:spcBef>
              <a:spcAft>
                <a:spcPts val="0"/>
              </a:spcAft>
              <a:buSzPts val="2000"/>
              <a:buFont typeface="Lobster Two"/>
              <a:buChar char="»"/>
            </a:pPr>
            <a:r>
              <a:rPr lang="pl" sz="2000">
                <a:latin typeface="Lobster Two"/>
                <a:ea typeface="Lobster Two"/>
                <a:cs typeface="Lobster Two"/>
                <a:sym typeface="Lobster Two"/>
              </a:rPr>
              <a:t>Free to purchase.</a:t>
            </a:r>
            <a:endParaRPr sz="2000">
              <a:latin typeface="Lobster Two"/>
              <a:ea typeface="Lobster Two"/>
              <a:cs typeface="Lobster Two"/>
              <a:sym typeface="Lobster Two"/>
            </a:endParaRPr>
          </a:p>
          <a:p>
            <a:pPr indent="0" lvl="0" marL="0" rtl="0" algn="l">
              <a:lnSpc>
                <a:spcPct val="100000"/>
              </a:lnSpc>
              <a:spcBef>
                <a:spcPts val="600"/>
              </a:spcBef>
              <a:spcAft>
                <a:spcPts val="0"/>
              </a:spcAft>
              <a:buSzPts val="1400"/>
              <a:buNone/>
            </a:pPr>
            <a:r>
              <a:t/>
            </a:r>
            <a:endParaRPr sz="2000"/>
          </a:p>
          <a:p>
            <a:pPr indent="0" lvl="0" marL="0" rtl="0" algn="l">
              <a:lnSpc>
                <a:spcPct val="100000"/>
              </a:lnSpc>
              <a:spcBef>
                <a:spcPts val="600"/>
              </a:spcBef>
              <a:spcAft>
                <a:spcPts val="0"/>
              </a:spcAft>
              <a:buSzPts val="1400"/>
              <a:buNone/>
            </a:pPr>
            <a:r>
              <a:t/>
            </a:r>
            <a:endParaRPr sz="2000"/>
          </a:p>
          <a:p>
            <a:pPr indent="0" lvl="0" marL="457200" rtl="0" algn="l">
              <a:lnSpc>
                <a:spcPct val="100000"/>
              </a:lnSpc>
              <a:spcBef>
                <a:spcPts val="600"/>
              </a:spcBef>
              <a:spcAft>
                <a:spcPts val="0"/>
              </a:spcAft>
              <a:buSzPts val="14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Drawbacks:</a:t>
            </a:r>
            <a:endParaRPr sz="3500">
              <a:latin typeface="Lobster"/>
              <a:ea typeface="Lobster"/>
              <a:cs typeface="Lobster"/>
              <a:sym typeface="Lobster"/>
            </a:endParaRPr>
          </a:p>
        </p:txBody>
      </p:sp>
      <p:sp>
        <p:nvSpPr>
          <p:cNvPr id="189" name="Google Shape;189;p18"/>
          <p:cNvSpPr txBox="1"/>
          <p:nvPr>
            <p:ph idx="1" type="body"/>
          </p:nvPr>
        </p:nvSpPr>
        <p:spPr>
          <a:xfrm>
            <a:off x="686343" y="1486861"/>
            <a:ext cx="7778100" cy="3089400"/>
          </a:xfrm>
          <a:prstGeom prst="rect">
            <a:avLst/>
          </a:prstGeom>
          <a:noFill/>
          <a:ln>
            <a:noFill/>
          </a:ln>
        </p:spPr>
        <p:txBody>
          <a:bodyPr anchorCtr="0" anchor="t" bIns="41575" lIns="41575" spcFirstLastPara="1" rIns="41575" wrap="square" tIns="41575">
            <a:noAutofit/>
          </a:bodyPr>
          <a:lstStyle/>
          <a:p>
            <a:pPr indent="-355600" lvl="0" marL="457200" rtl="0" algn="l">
              <a:lnSpc>
                <a:spcPct val="100000"/>
              </a:lnSpc>
              <a:spcBef>
                <a:spcPts val="600"/>
              </a:spcBef>
              <a:spcAft>
                <a:spcPts val="0"/>
              </a:spcAft>
              <a:buSzPts val="2000"/>
              <a:buFont typeface="Lobster Two"/>
              <a:buChar char="»"/>
            </a:pPr>
            <a:r>
              <a:rPr lang="pl" sz="2000">
                <a:latin typeface="Lobster Two"/>
                <a:ea typeface="Lobster Two"/>
                <a:cs typeface="Lobster Two"/>
                <a:sym typeface="Lobster Two"/>
              </a:rPr>
              <a:t>problem with recognizing similar characters</a:t>
            </a:r>
            <a:br>
              <a:rPr lang="pl" sz="2000">
                <a:latin typeface="Lobster Two"/>
                <a:ea typeface="Lobster Two"/>
                <a:cs typeface="Lobster Two"/>
                <a:sym typeface="Lobster Two"/>
              </a:rPr>
            </a:br>
            <a:endParaRPr sz="2000">
              <a:latin typeface="Lobster Two"/>
              <a:ea typeface="Lobster Two"/>
              <a:cs typeface="Lobster Two"/>
              <a:sym typeface="Lobster Two"/>
            </a:endParaRPr>
          </a:p>
          <a:p>
            <a:pPr indent="-355600" lvl="0" marL="457200" rtl="0" algn="l">
              <a:lnSpc>
                <a:spcPct val="100000"/>
              </a:lnSpc>
              <a:spcBef>
                <a:spcPts val="0"/>
              </a:spcBef>
              <a:spcAft>
                <a:spcPts val="0"/>
              </a:spcAft>
              <a:buSzPts val="2000"/>
              <a:buFont typeface="Lobster Two"/>
              <a:buChar char="»"/>
            </a:pPr>
            <a:r>
              <a:rPr lang="pl" sz="2000">
                <a:latin typeface="Lobster Two"/>
                <a:ea typeface="Lobster Two"/>
                <a:cs typeface="Lobster Two"/>
                <a:sym typeface="Lobster Two"/>
              </a:rPr>
              <a:t>inaccurate segmentation of words into single characters </a:t>
            </a:r>
            <a:r>
              <a:rPr lang="pl" sz="2000">
                <a:solidFill>
                  <a:schemeClr val="dk1"/>
                </a:solidFill>
                <a:latin typeface="Lobster Two"/>
                <a:ea typeface="Lobster Two"/>
                <a:cs typeface="Lobster Two"/>
                <a:sym typeface="Lobster Two"/>
              </a:rPr>
              <a:t>(we were close to implement)</a:t>
            </a:r>
            <a:br>
              <a:rPr lang="pl" sz="2000">
                <a:latin typeface="Lobster Two"/>
                <a:ea typeface="Lobster Two"/>
                <a:cs typeface="Lobster Two"/>
                <a:sym typeface="Lobster Two"/>
              </a:rPr>
            </a:br>
            <a:endParaRPr sz="2000">
              <a:latin typeface="Lobster Two"/>
              <a:ea typeface="Lobster Two"/>
              <a:cs typeface="Lobster Two"/>
              <a:sym typeface="Lobster Two"/>
            </a:endParaRPr>
          </a:p>
          <a:p>
            <a:pPr indent="-355600" lvl="0" marL="457200" rtl="0" algn="l">
              <a:lnSpc>
                <a:spcPct val="100000"/>
              </a:lnSpc>
              <a:spcBef>
                <a:spcPts val="0"/>
              </a:spcBef>
              <a:spcAft>
                <a:spcPts val="0"/>
              </a:spcAft>
              <a:buSzPts val="2000"/>
              <a:buFont typeface="Lobster Two"/>
              <a:buChar char="»"/>
            </a:pPr>
            <a:r>
              <a:rPr lang="pl" sz="2000">
                <a:latin typeface="Lobster Two"/>
                <a:ea typeface="Lobster Two"/>
                <a:cs typeface="Lobster Two"/>
                <a:sym typeface="Lobster Two"/>
              </a:rPr>
              <a:t>no possibility to write text in GUI (also we were close to do so)</a:t>
            </a:r>
            <a:endParaRPr sz="2000">
              <a:latin typeface="Lobster Two"/>
              <a:ea typeface="Lobster Two"/>
              <a:cs typeface="Lobster Two"/>
              <a:sym typeface="Lobster Tw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Conclusions:</a:t>
            </a:r>
            <a:endParaRPr sz="3500">
              <a:latin typeface="Lobster"/>
              <a:ea typeface="Lobster"/>
              <a:cs typeface="Lobster"/>
              <a:sym typeface="Lobster"/>
            </a:endParaRPr>
          </a:p>
        </p:txBody>
      </p:sp>
      <p:sp>
        <p:nvSpPr>
          <p:cNvPr id="195" name="Google Shape;195;p19"/>
          <p:cNvSpPr txBox="1"/>
          <p:nvPr>
            <p:ph idx="1" type="body"/>
          </p:nvPr>
        </p:nvSpPr>
        <p:spPr>
          <a:xfrm>
            <a:off x="686343" y="1486861"/>
            <a:ext cx="7778100" cy="30894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600"/>
              </a:spcBef>
              <a:spcAft>
                <a:spcPts val="0"/>
              </a:spcAft>
              <a:buSzPts val="1400"/>
              <a:buNone/>
            </a:pPr>
            <a:r>
              <a:rPr lang="pl" sz="2000">
                <a:latin typeface="Lobster Two"/>
                <a:ea typeface="Lobster Two"/>
                <a:cs typeface="Lobster Two"/>
                <a:sym typeface="Lobster Two"/>
              </a:rPr>
              <a:t>It's hard to cooperate with teammates in real time. We have not found any tool to do this efficiently. Google Colaboratory enables team work in real time. However, we are dealing with a long delay during work.</a:t>
            </a:r>
            <a:br>
              <a:rPr lang="pl" sz="2000">
                <a:latin typeface="Lobster Two"/>
                <a:ea typeface="Lobster Two"/>
                <a:cs typeface="Lobster Two"/>
                <a:sym typeface="Lobster Two"/>
              </a:rPr>
            </a:br>
            <a:br>
              <a:rPr lang="pl" sz="2000">
                <a:latin typeface="Lobster Two"/>
                <a:ea typeface="Lobster Two"/>
                <a:cs typeface="Lobster Two"/>
                <a:sym typeface="Lobster Two"/>
              </a:rPr>
            </a:br>
            <a:r>
              <a:rPr lang="pl" sz="2000">
                <a:solidFill>
                  <a:schemeClr val="dk1"/>
                </a:solidFill>
                <a:latin typeface="Lobster Two"/>
                <a:ea typeface="Lobster Two"/>
                <a:cs typeface="Lobster Two"/>
                <a:sym typeface="Lobster Two"/>
              </a:rPr>
              <a:t>Position of </a:t>
            </a:r>
            <a:r>
              <a:rPr lang="pl" sz="2000">
                <a:latin typeface="Lobster Two"/>
                <a:ea typeface="Lobster Two"/>
                <a:cs typeface="Lobster Two"/>
                <a:sym typeface="Lobster Two"/>
              </a:rPr>
              <a:t>team leader is really important for the effectiveness of the group's work.</a:t>
            </a:r>
            <a:endParaRPr sz="2000">
              <a:latin typeface="Lobster Two"/>
              <a:ea typeface="Lobster Two"/>
              <a:cs typeface="Lobster Two"/>
              <a:sym typeface="Lobster Two"/>
            </a:endParaRPr>
          </a:p>
          <a:p>
            <a:pPr indent="0" lvl="0" marL="0" rtl="0" algn="l">
              <a:lnSpc>
                <a:spcPct val="100000"/>
              </a:lnSpc>
              <a:spcBef>
                <a:spcPts val="600"/>
              </a:spcBef>
              <a:spcAft>
                <a:spcPts val="0"/>
              </a:spcAft>
              <a:buSzPts val="1400"/>
              <a:buNone/>
            </a:pPr>
            <a:r>
              <a:t/>
            </a:r>
            <a:endParaRPr sz="2000">
              <a:latin typeface="Lobster Two"/>
              <a:ea typeface="Lobster Two"/>
              <a:cs typeface="Lobster Two"/>
              <a:sym typeface="Lobster Two"/>
            </a:endParaRPr>
          </a:p>
          <a:p>
            <a:pPr indent="0" lvl="0" marL="0" rtl="0" algn="l">
              <a:lnSpc>
                <a:spcPct val="100000"/>
              </a:lnSpc>
              <a:spcBef>
                <a:spcPts val="600"/>
              </a:spcBef>
              <a:spcAft>
                <a:spcPts val="0"/>
              </a:spcAft>
              <a:buSzPts val="1400"/>
              <a:buNone/>
            </a:pPr>
            <a:r>
              <a:rPr lang="pl" sz="2000">
                <a:latin typeface="Lobster Two"/>
                <a:ea typeface="Lobster Two"/>
                <a:cs typeface="Lobster Two"/>
                <a:sym typeface="Lobster Two"/>
              </a:rPr>
              <a:t>Dealing with things that are new to us causes our development.</a:t>
            </a:r>
            <a:endParaRPr sz="2000">
              <a:latin typeface="Lobster Two"/>
              <a:ea typeface="Lobster Two"/>
              <a:cs typeface="Lobster Two"/>
              <a:sym typeface="Lobster Two"/>
            </a:endParaRPr>
          </a:p>
          <a:p>
            <a:pPr indent="0" lvl="0" marL="0" rtl="0" algn="l">
              <a:lnSpc>
                <a:spcPct val="100000"/>
              </a:lnSpc>
              <a:spcBef>
                <a:spcPts val="600"/>
              </a:spcBef>
              <a:spcAft>
                <a:spcPts val="0"/>
              </a:spcAft>
              <a:buSzPts val="1400"/>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The main objective </a:t>
            </a:r>
            <a:endParaRPr sz="3500">
              <a:latin typeface="Lobster"/>
              <a:ea typeface="Lobster"/>
              <a:cs typeface="Lobster"/>
              <a:sym typeface="Lobster"/>
            </a:endParaRPr>
          </a:p>
        </p:txBody>
      </p:sp>
      <p:sp>
        <p:nvSpPr>
          <p:cNvPr id="69" name="Google Shape;69;p2"/>
          <p:cNvSpPr txBox="1"/>
          <p:nvPr>
            <p:ph idx="1" type="body"/>
          </p:nvPr>
        </p:nvSpPr>
        <p:spPr>
          <a:xfrm>
            <a:off x="686343" y="1486861"/>
            <a:ext cx="7778100" cy="3089400"/>
          </a:xfrm>
          <a:prstGeom prst="rect">
            <a:avLst/>
          </a:prstGeom>
          <a:noFill/>
          <a:ln>
            <a:noFill/>
          </a:ln>
        </p:spPr>
        <p:txBody>
          <a:bodyPr anchorCtr="0" anchor="t" bIns="41575" lIns="41575" spcFirstLastPara="1" rIns="41575" wrap="square" tIns="41575">
            <a:noAutofit/>
          </a:bodyPr>
          <a:lstStyle/>
          <a:p>
            <a:pPr indent="0" lvl="0" marL="0" rtl="0" algn="just">
              <a:lnSpc>
                <a:spcPct val="100000"/>
              </a:lnSpc>
              <a:spcBef>
                <a:spcPts val="600"/>
              </a:spcBef>
              <a:spcAft>
                <a:spcPts val="0"/>
              </a:spcAft>
              <a:buSzPts val="1400"/>
              <a:buNone/>
            </a:pPr>
            <a:r>
              <a:rPr lang="pl" sz="2000">
                <a:latin typeface="Lobster Two"/>
                <a:ea typeface="Lobster Two"/>
                <a:cs typeface="Lobster Two"/>
                <a:sym typeface="Lobster Two"/>
              </a:rPr>
              <a:t>We’ve developed a fully operational software which task is to recognize handwritten samples of letters and digits from loaded images. It wasn’t such a piece of cake as it had seemed to us before. We’ve spent a wonderful time combining fun and  work together. In addition, we’ve gained a lot experience and acquired many </a:t>
            </a:r>
            <a:r>
              <a:rPr lang="pl" sz="2000">
                <a:solidFill>
                  <a:schemeClr val="dk1"/>
                </a:solidFill>
                <a:latin typeface="Lobster Two"/>
                <a:ea typeface="Lobster Two"/>
                <a:cs typeface="Lobster Two"/>
                <a:sym typeface="Lobster Two"/>
              </a:rPr>
              <a:t>substantive values</a:t>
            </a:r>
            <a:r>
              <a:rPr lang="pl" sz="2000">
                <a:latin typeface="Lobster Two"/>
                <a:ea typeface="Lobster Two"/>
                <a:cs typeface="Lobster Two"/>
                <a:sym typeface="Lobster Two"/>
              </a:rPr>
              <a:t> in various areas.</a:t>
            </a:r>
            <a:endParaRPr sz="2000">
              <a:latin typeface="Lobster Two"/>
              <a:ea typeface="Lobster Two"/>
              <a:cs typeface="Lobster Two"/>
              <a:sym typeface="Lobster Tw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Summary</a:t>
            </a:r>
            <a:endParaRPr sz="3500">
              <a:latin typeface="Lobster"/>
              <a:ea typeface="Lobster"/>
              <a:cs typeface="Lobster"/>
              <a:sym typeface="Lobster"/>
            </a:endParaRPr>
          </a:p>
        </p:txBody>
      </p:sp>
      <p:sp>
        <p:nvSpPr>
          <p:cNvPr id="201" name="Google Shape;201;p20"/>
          <p:cNvSpPr txBox="1"/>
          <p:nvPr>
            <p:ph idx="1" type="body"/>
          </p:nvPr>
        </p:nvSpPr>
        <p:spPr>
          <a:xfrm>
            <a:off x="686343" y="1486861"/>
            <a:ext cx="7778100" cy="30894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600"/>
              </a:spcBef>
              <a:spcAft>
                <a:spcPts val="0"/>
              </a:spcAft>
              <a:buSzPts val="1400"/>
              <a:buNone/>
            </a:pPr>
            <a:r>
              <a:rPr lang="pl" sz="2000">
                <a:latin typeface="Lobster Two"/>
                <a:ea typeface="Lobster Two"/>
                <a:cs typeface="Lobster Two"/>
                <a:sym typeface="Lobster Two"/>
              </a:rPr>
              <a:t>The project gave us a perfect opportunity to improve our skills. We’ve encountered many troubles, which were sometimes really difficult to omit. For instance, a single network training took almost 20 hours due to about 800 000 photos processed </a:t>
            </a:r>
            <a:br>
              <a:rPr lang="pl" sz="2000">
                <a:latin typeface="Lobster Two"/>
                <a:ea typeface="Lobster Two"/>
                <a:cs typeface="Lobster Two"/>
                <a:sym typeface="Lobster Two"/>
              </a:rPr>
            </a:br>
            <a:r>
              <a:rPr lang="pl" sz="2000">
                <a:latin typeface="Lobster Two"/>
                <a:ea typeface="Lobster Two"/>
                <a:cs typeface="Lobster Two"/>
                <a:sym typeface="Lobster Two"/>
              </a:rPr>
              <a:t>in 50 epochs each. Another challenge was organizing the group work. Google collab looked like an interesting solution, however it was a trap. Free version of this tool was insufficient for machine learning and real time actions. All in all, it was really worth to take part in such a project, as it inspired us to work more on the ML problems. </a:t>
            </a:r>
            <a:endParaRPr sz="2000">
              <a:latin typeface="Lobster Two"/>
              <a:ea typeface="Lobster Two"/>
              <a:cs typeface="Lobster Two"/>
              <a:sym typeface="Lobster Two"/>
            </a:endParaRPr>
          </a:p>
          <a:p>
            <a:pPr indent="0" lvl="0" marL="0" rtl="0" algn="l">
              <a:lnSpc>
                <a:spcPct val="100000"/>
              </a:lnSpc>
              <a:spcBef>
                <a:spcPts val="600"/>
              </a:spcBef>
              <a:spcAft>
                <a:spcPts val="0"/>
              </a:spcAft>
              <a:buSzPts val="1400"/>
              <a:buNone/>
            </a:pPr>
            <a:r>
              <a:t/>
            </a:r>
            <a:endParaRPr sz="2200"/>
          </a:p>
          <a:p>
            <a:pPr indent="0" lvl="0" marL="0" rtl="0" algn="l">
              <a:lnSpc>
                <a:spcPct val="100000"/>
              </a:lnSpc>
              <a:spcBef>
                <a:spcPts val="600"/>
              </a:spcBef>
              <a:spcAft>
                <a:spcPts val="0"/>
              </a:spcAft>
              <a:buSzPts val="1400"/>
              <a:buNone/>
            </a:pPr>
            <a:r>
              <a:t/>
            </a:r>
            <a:endParaRPr sz="2200"/>
          </a:p>
          <a:p>
            <a:pPr indent="0" lvl="0" marL="0" rtl="0" algn="l">
              <a:lnSpc>
                <a:spcPct val="100000"/>
              </a:lnSpc>
              <a:spcBef>
                <a:spcPts val="600"/>
              </a:spcBef>
              <a:spcAft>
                <a:spcPts val="0"/>
              </a:spcAft>
              <a:buSzPts val="1400"/>
              <a:buNone/>
            </a:pPr>
            <a:r>
              <a:t/>
            </a:r>
            <a:endParaRPr sz="2200"/>
          </a:p>
          <a:p>
            <a:pPr indent="0" lvl="0" marL="0" rtl="0" algn="l">
              <a:lnSpc>
                <a:spcPct val="100000"/>
              </a:lnSpc>
              <a:spcBef>
                <a:spcPts val="600"/>
              </a:spcBef>
              <a:spcAft>
                <a:spcPts val="0"/>
              </a:spcAft>
              <a:buSzPts val="1400"/>
              <a:buNone/>
            </a:pPr>
            <a:r>
              <a:t/>
            </a:r>
            <a:endParaRPr sz="2200"/>
          </a:p>
          <a:p>
            <a:pPr indent="0" lvl="0" marL="0" rtl="0" algn="l">
              <a:lnSpc>
                <a:spcPct val="100000"/>
              </a:lnSpc>
              <a:spcBef>
                <a:spcPts val="600"/>
              </a:spcBef>
              <a:spcAft>
                <a:spcPts val="0"/>
              </a:spcAft>
              <a:buSzPts val="1400"/>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Model’s description</a:t>
            </a:r>
            <a:endParaRPr sz="3500">
              <a:latin typeface="Lobster"/>
              <a:ea typeface="Lobster"/>
              <a:cs typeface="Lobster"/>
              <a:sym typeface="Lobster"/>
            </a:endParaRPr>
          </a:p>
        </p:txBody>
      </p:sp>
      <p:sp>
        <p:nvSpPr>
          <p:cNvPr id="75" name="Google Shape;75;p3"/>
          <p:cNvSpPr txBox="1"/>
          <p:nvPr>
            <p:ph idx="1" type="body"/>
          </p:nvPr>
        </p:nvSpPr>
        <p:spPr>
          <a:xfrm>
            <a:off x="686350" y="1368974"/>
            <a:ext cx="7778100" cy="3270900"/>
          </a:xfrm>
          <a:prstGeom prst="rect">
            <a:avLst/>
          </a:prstGeom>
          <a:noFill/>
          <a:ln>
            <a:noFill/>
          </a:ln>
        </p:spPr>
        <p:txBody>
          <a:bodyPr anchorCtr="0" anchor="t" bIns="41575" lIns="41575" spcFirstLastPara="1" rIns="41575" wrap="square" tIns="41575">
            <a:noAutofit/>
          </a:bodyPr>
          <a:lstStyle/>
          <a:p>
            <a:pPr indent="0" lvl="0" marL="0" rtl="0" algn="just">
              <a:lnSpc>
                <a:spcPct val="100000"/>
              </a:lnSpc>
              <a:spcBef>
                <a:spcPts val="600"/>
              </a:spcBef>
              <a:spcAft>
                <a:spcPts val="0"/>
              </a:spcAft>
              <a:buSzPts val="1400"/>
              <a:buNone/>
            </a:pPr>
            <a:r>
              <a:rPr lang="pl" sz="2000">
                <a:latin typeface="Lobster Two"/>
                <a:ea typeface="Lobster Two"/>
                <a:cs typeface="Lobster Two"/>
                <a:sym typeface="Lobster Two"/>
              </a:rPr>
              <a:t>Our model’s working principle is based on Mini VGGNet. Its illustrative form is presented below.</a:t>
            </a:r>
            <a:endParaRPr sz="2000">
              <a:latin typeface="Lobster Two"/>
              <a:ea typeface="Lobster Two"/>
              <a:cs typeface="Lobster Two"/>
              <a:sym typeface="Lobster Two"/>
            </a:endParaRPr>
          </a:p>
          <a:p>
            <a:pPr indent="0" lvl="0" marL="0" rtl="0" algn="l">
              <a:lnSpc>
                <a:spcPct val="100000"/>
              </a:lnSpc>
              <a:spcBef>
                <a:spcPts val="600"/>
              </a:spcBef>
              <a:spcAft>
                <a:spcPts val="0"/>
              </a:spcAft>
              <a:buSzPts val="1400"/>
              <a:buNone/>
            </a:pPr>
            <a:r>
              <a:t/>
            </a:r>
            <a:endParaRPr sz="2000"/>
          </a:p>
          <a:p>
            <a:pPr indent="0" lvl="0" marL="0" rtl="0" algn="l">
              <a:lnSpc>
                <a:spcPct val="100000"/>
              </a:lnSpc>
              <a:spcBef>
                <a:spcPts val="600"/>
              </a:spcBef>
              <a:spcAft>
                <a:spcPts val="0"/>
              </a:spcAft>
              <a:buSzPts val="1400"/>
              <a:buNone/>
            </a:pPr>
            <a:r>
              <a:t/>
            </a:r>
            <a:endParaRPr sz="2000"/>
          </a:p>
          <a:p>
            <a:pPr indent="0" lvl="0" marL="0" rtl="0" algn="l">
              <a:lnSpc>
                <a:spcPct val="100000"/>
              </a:lnSpc>
              <a:spcBef>
                <a:spcPts val="600"/>
              </a:spcBef>
              <a:spcAft>
                <a:spcPts val="0"/>
              </a:spcAft>
              <a:buSzPts val="1400"/>
              <a:buNone/>
            </a:pPr>
            <a:r>
              <a:t/>
            </a:r>
            <a:endParaRPr sz="2000"/>
          </a:p>
          <a:p>
            <a:pPr indent="0" lvl="0" marL="0" rtl="0" algn="l">
              <a:lnSpc>
                <a:spcPct val="100000"/>
              </a:lnSpc>
              <a:spcBef>
                <a:spcPts val="600"/>
              </a:spcBef>
              <a:spcAft>
                <a:spcPts val="0"/>
              </a:spcAft>
              <a:buSzPts val="1400"/>
              <a:buNone/>
            </a:pPr>
            <a:r>
              <a:t/>
            </a:r>
            <a:endParaRPr sz="2000"/>
          </a:p>
          <a:p>
            <a:pPr indent="0" lvl="0" marL="0" rtl="0" algn="l">
              <a:lnSpc>
                <a:spcPct val="100000"/>
              </a:lnSpc>
              <a:spcBef>
                <a:spcPts val="600"/>
              </a:spcBef>
              <a:spcAft>
                <a:spcPts val="0"/>
              </a:spcAft>
              <a:buSzPts val="1400"/>
              <a:buNone/>
            </a:pPr>
            <a:r>
              <a:t/>
            </a:r>
            <a:endParaRPr sz="2000"/>
          </a:p>
          <a:p>
            <a:pPr indent="0" lvl="0" marL="0" rtl="0" algn="l">
              <a:lnSpc>
                <a:spcPct val="140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100000"/>
              </a:lnSpc>
              <a:spcBef>
                <a:spcPts val="600"/>
              </a:spcBef>
              <a:spcAft>
                <a:spcPts val="0"/>
              </a:spcAft>
              <a:buSzPts val="1400"/>
              <a:buNone/>
            </a:pPr>
            <a:r>
              <a:t/>
            </a:r>
            <a:endParaRPr sz="2000"/>
          </a:p>
        </p:txBody>
      </p:sp>
      <p:pic>
        <p:nvPicPr>
          <p:cNvPr id="76" name="Google Shape;76;p3"/>
          <p:cNvPicPr preferRelativeResize="0"/>
          <p:nvPr/>
        </p:nvPicPr>
        <p:blipFill rotWithShape="1">
          <a:blip r:embed="rId3">
            <a:alphaModFix/>
          </a:blip>
          <a:srcRect b="0" l="0" r="0" t="0"/>
          <a:stretch/>
        </p:blipFill>
        <p:spPr>
          <a:xfrm>
            <a:off x="1108550" y="2427725"/>
            <a:ext cx="6933675" cy="159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682943" y="3716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Dataset: NIST Special Database 19</a:t>
            </a:r>
            <a:endParaRPr sz="3500">
              <a:latin typeface="Lobster"/>
              <a:ea typeface="Lobster"/>
              <a:cs typeface="Lobster"/>
              <a:sym typeface="Lobster"/>
            </a:endParaRPr>
          </a:p>
        </p:txBody>
      </p:sp>
      <p:sp>
        <p:nvSpPr>
          <p:cNvPr id="82" name="Google Shape;82;p4"/>
          <p:cNvSpPr txBox="1"/>
          <p:nvPr>
            <p:ph idx="1" type="body"/>
          </p:nvPr>
        </p:nvSpPr>
        <p:spPr>
          <a:xfrm>
            <a:off x="682950" y="1315399"/>
            <a:ext cx="7778100" cy="33780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1200"/>
              </a:spcBef>
              <a:spcAft>
                <a:spcPts val="0"/>
              </a:spcAft>
              <a:buClr>
                <a:schemeClr val="dk1"/>
              </a:buClr>
              <a:buSzPts val="1100"/>
              <a:buFont typeface="Arial"/>
              <a:buNone/>
            </a:pPr>
            <a:r>
              <a:rPr lang="pl" sz="2000">
                <a:solidFill>
                  <a:schemeClr val="dk1"/>
                </a:solidFill>
                <a:latin typeface="Lobster Two"/>
                <a:ea typeface="Lobster Two"/>
                <a:cs typeface="Lobster Two"/>
                <a:sym typeface="Lobster Two"/>
              </a:rPr>
              <a:t>Special Database 19 contains NIST's entire corpus of training materials for handwritten document and character recognition. It publishes Handwritten Sample Forms from 3600 writers, 810,000 character images isolated from their forms, ground truth classifications for those images, reference forms for further data collection, and software utilities for image management and handling. We’ve chosen the data sorted by classes.</a:t>
            </a:r>
            <a:endParaRPr sz="2000">
              <a:solidFill>
                <a:schemeClr val="dk1"/>
              </a:solidFill>
              <a:latin typeface="Lobster Two"/>
              <a:ea typeface="Lobster Two"/>
              <a:cs typeface="Lobster Two"/>
              <a:sym typeface="Lobster Two"/>
            </a:endParaRPr>
          </a:p>
          <a:p>
            <a:pPr indent="0" lvl="0" marL="0" rtl="0" algn="just">
              <a:lnSpc>
                <a:spcPct val="100000"/>
              </a:lnSpc>
              <a:spcBef>
                <a:spcPts val="600"/>
              </a:spcBef>
              <a:spcAft>
                <a:spcPts val="0"/>
              </a:spcAft>
              <a:buSzPts val="1400"/>
              <a:buNone/>
            </a:pPr>
            <a:r>
              <a:t/>
            </a:r>
            <a:endParaRPr sz="2000"/>
          </a:p>
          <a:p>
            <a:pPr indent="0" lvl="0" marL="0" rtl="0" algn="just">
              <a:lnSpc>
                <a:spcPct val="100000"/>
              </a:lnSpc>
              <a:spcBef>
                <a:spcPts val="600"/>
              </a:spcBef>
              <a:spcAft>
                <a:spcPts val="0"/>
              </a:spcAft>
              <a:buSzPts val="14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File hierarchies for by_class partition:</a:t>
            </a:r>
            <a:endParaRPr sz="3500">
              <a:latin typeface="Lobster"/>
              <a:ea typeface="Lobster"/>
              <a:cs typeface="Lobster"/>
              <a:sym typeface="Lobster"/>
            </a:endParaRPr>
          </a:p>
        </p:txBody>
      </p:sp>
      <p:pic>
        <p:nvPicPr>
          <p:cNvPr id="88" name="Google Shape;88;p5"/>
          <p:cNvPicPr preferRelativeResize="0"/>
          <p:nvPr/>
        </p:nvPicPr>
        <p:blipFill rotWithShape="1">
          <a:blip r:embed="rId3">
            <a:alphaModFix/>
          </a:blip>
          <a:srcRect b="0" l="0" r="0" t="0"/>
          <a:stretch/>
        </p:blipFill>
        <p:spPr>
          <a:xfrm>
            <a:off x="2591100" y="1360675"/>
            <a:ext cx="3961775" cy="330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686343" y="457080"/>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Training network</a:t>
            </a:r>
            <a:endParaRPr sz="3500">
              <a:latin typeface="Lobster"/>
              <a:ea typeface="Lobster"/>
              <a:cs typeface="Lobster"/>
              <a:sym typeface="Lobster"/>
            </a:endParaRPr>
          </a:p>
        </p:txBody>
      </p:sp>
      <p:pic>
        <p:nvPicPr>
          <p:cNvPr id="94" name="Google Shape;94;p6"/>
          <p:cNvPicPr preferRelativeResize="0"/>
          <p:nvPr/>
        </p:nvPicPr>
        <p:blipFill rotWithShape="1">
          <a:blip r:embed="rId3">
            <a:alphaModFix/>
          </a:blip>
          <a:srcRect b="0" l="0" r="0" t="0"/>
          <a:stretch/>
        </p:blipFill>
        <p:spPr>
          <a:xfrm>
            <a:off x="2181650" y="1267475"/>
            <a:ext cx="4669650" cy="35103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686343" y="328505"/>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Training accuracy</a:t>
            </a:r>
            <a:endParaRPr sz="3500">
              <a:latin typeface="Lobster"/>
              <a:ea typeface="Lobster"/>
              <a:cs typeface="Lobster"/>
              <a:sym typeface="Lobster"/>
            </a:endParaRPr>
          </a:p>
        </p:txBody>
      </p:sp>
      <p:sp>
        <p:nvSpPr>
          <p:cNvPr id="100" name="Google Shape;100;p7"/>
          <p:cNvSpPr txBox="1"/>
          <p:nvPr>
            <p:ph idx="1" type="body"/>
          </p:nvPr>
        </p:nvSpPr>
        <p:spPr>
          <a:xfrm>
            <a:off x="686343" y="1486861"/>
            <a:ext cx="7778100" cy="30894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600"/>
              </a:spcBef>
              <a:spcAft>
                <a:spcPts val="0"/>
              </a:spcAft>
              <a:buSzPts val="1400"/>
              <a:buNone/>
            </a:pPr>
            <a:r>
              <a:rPr lang="pl"/>
              <a:t> </a:t>
            </a:r>
            <a:endParaRPr/>
          </a:p>
        </p:txBody>
      </p:sp>
      <p:pic>
        <p:nvPicPr>
          <p:cNvPr id="101" name="Google Shape;101;p7"/>
          <p:cNvPicPr preferRelativeResize="0"/>
          <p:nvPr/>
        </p:nvPicPr>
        <p:blipFill rotWithShape="1">
          <a:blip r:embed="rId3">
            <a:alphaModFix/>
          </a:blip>
          <a:srcRect b="0" l="0" r="0" t="0"/>
          <a:stretch/>
        </p:blipFill>
        <p:spPr>
          <a:xfrm>
            <a:off x="1766500" y="1082450"/>
            <a:ext cx="2348300" cy="3643400"/>
          </a:xfrm>
          <a:prstGeom prst="rect">
            <a:avLst/>
          </a:prstGeom>
          <a:noFill/>
          <a:ln>
            <a:noFill/>
          </a:ln>
        </p:spPr>
      </p:pic>
      <p:pic>
        <p:nvPicPr>
          <p:cNvPr id="102" name="Google Shape;102;p7"/>
          <p:cNvPicPr preferRelativeResize="0"/>
          <p:nvPr/>
        </p:nvPicPr>
        <p:blipFill rotWithShape="1">
          <a:blip r:embed="rId4">
            <a:alphaModFix/>
          </a:blip>
          <a:srcRect b="0" l="0" r="0" t="0"/>
          <a:stretch/>
        </p:blipFill>
        <p:spPr>
          <a:xfrm>
            <a:off x="4572000" y="1313425"/>
            <a:ext cx="2990674" cy="3181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8"/>
          <p:cNvPicPr preferRelativeResize="0"/>
          <p:nvPr/>
        </p:nvPicPr>
        <p:blipFill rotWithShape="1">
          <a:blip r:embed="rId3">
            <a:alphaModFix/>
          </a:blip>
          <a:srcRect b="0" l="0" r="0" t="0"/>
          <a:stretch/>
        </p:blipFill>
        <p:spPr>
          <a:xfrm>
            <a:off x="1977200" y="625650"/>
            <a:ext cx="5189600" cy="389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686343" y="328505"/>
            <a:ext cx="7778100" cy="858000"/>
          </a:xfrm>
          <a:prstGeom prst="rect">
            <a:avLst/>
          </a:prstGeom>
          <a:noFill/>
          <a:ln>
            <a:noFill/>
          </a:ln>
        </p:spPr>
        <p:txBody>
          <a:bodyPr anchorCtr="0" anchor="ctr" bIns="41575" lIns="41575" spcFirstLastPara="1" rIns="41575" wrap="square" tIns="41575">
            <a:noAutofit/>
          </a:bodyPr>
          <a:lstStyle/>
          <a:p>
            <a:pPr indent="0" lvl="0" marL="0" rtl="0" algn="ctr">
              <a:lnSpc>
                <a:spcPct val="100000"/>
              </a:lnSpc>
              <a:spcBef>
                <a:spcPts val="0"/>
              </a:spcBef>
              <a:spcAft>
                <a:spcPts val="0"/>
              </a:spcAft>
              <a:buSzPts val="1100"/>
              <a:buNone/>
            </a:pPr>
            <a:r>
              <a:rPr lang="pl" sz="3500">
                <a:latin typeface="Lobster"/>
                <a:ea typeface="Lobster"/>
                <a:cs typeface="Lobster"/>
                <a:sym typeface="Lobster"/>
              </a:rPr>
              <a:t>Testing the model</a:t>
            </a:r>
            <a:endParaRPr sz="3500">
              <a:latin typeface="Lobster"/>
              <a:ea typeface="Lobster"/>
              <a:cs typeface="Lobster"/>
              <a:sym typeface="Lobster"/>
            </a:endParaRPr>
          </a:p>
        </p:txBody>
      </p:sp>
      <p:sp>
        <p:nvSpPr>
          <p:cNvPr id="113" name="Google Shape;113;p9"/>
          <p:cNvSpPr txBox="1"/>
          <p:nvPr>
            <p:ph idx="1" type="body"/>
          </p:nvPr>
        </p:nvSpPr>
        <p:spPr>
          <a:xfrm>
            <a:off x="686343" y="1486861"/>
            <a:ext cx="7778100" cy="3089400"/>
          </a:xfrm>
          <a:prstGeom prst="rect">
            <a:avLst/>
          </a:prstGeom>
          <a:noFill/>
          <a:ln>
            <a:noFill/>
          </a:ln>
        </p:spPr>
        <p:txBody>
          <a:bodyPr anchorCtr="0" anchor="t" bIns="41575" lIns="41575" spcFirstLastPara="1" rIns="41575" wrap="square" tIns="41575">
            <a:noAutofit/>
          </a:bodyPr>
          <a:lstStyle/>
          <a:p>
            <a:pPr indent="0" lvl="0" marL="0" rtl="0" algn="l">
              <a:lnSpc>
                <a:spcPct val="100000"/>
              </a:lnSpc>
              <a:spcBef>
                <a:spcPts val="600"/>
              </a:spcBef>
              <a:spcAft>
                <a:spcPts val="0"/>
              </a:spcAft>
              <a:buSzPts val="1400"/>
              <a:buNone/>
            </a:pPr>
            <a:r>
              <a:rPr lang="pl"/>
              <a:t> </a:t>
            </a:r>
            <a:endParaRPr/>
          </a:p>
        </p:txBody>
      </p:sp>
      <p:pic>
        <p:nvPicPr>
          <p:cNvPr id="114" name="Google Shape;114;p9"/>
          <p:cNvPicPr preferRelativeResize="0"/>
          <p:nvPr/>
        </p:nvPicPr>
        <p:blipFill rotWithShape="1">
          <a:blip r:embed="rId3">
            <a:alphaModFix/>
          </a:blip>
          <a:srcRect b="0" l="0" r="0" t="0"/>
          <a:stretch/>
        </p:blipFill>
        <p:spPr>
          <a:xfrm>
            <a:off x="2953711" y="1186500"/>
            <a:ext cx="3243382" cy="3389749"/>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