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41C073-3432-4D8F-8EA7-0F2DD023B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Daily_Report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A4860EC-2CB4-416B-9AC8-6BB77060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14-06-2020 00:14:34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57B8CA5-5FE5-4468-966E-26A23A5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Dashboard 2">
            <a:extLst>
              <a:ext uri="{FF2B5EF4-FFF2-40B4-BE49-F238E27FC236}">
                <a16:creationId xmlns:a16="http://schemas.microsoft.com/office/drawing/2014/main" id="{022DC025-1F0A-4369-AD03-45B1AE6F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Daily_Report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Daily_Report Analysis</dc:title>
  <dc:creator/>
  <cp:lastModifiedBy>Rohit Umredkar</cp:lastModifiedBy>
  <cp:revision>1</cp:revision>
  <dcterms:created xsi:type="dcterms:W3CDTF">2020-06-13T18:44:34Z</dcterms:created>
  <dcterms:modified xsi:type="dcterms:W3CDTF">2020-06-13T18:45:49Z</dcterms:modified>
</cp:coreProperties>
</file>