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CBE4B18-B6F6-4387-B1C9-7283DD410C1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Time_series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95312C8-7409-4EC1-91E1-05A98437240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14-06-2020 01:13:21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9B3B8006-ACAA-4F94-9CF6-41035EA388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2020-06-13T19:43:21Z</dcterms:created>
  <dcterms:modified xsi:type="dcterms:W3CDTF">2020-06-13T19:43:21Z</dcterms:modified>
</cp:coreProperties>
</file>