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F149CE-9007-416A-8DE2-BC9BCD7BB7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Time_series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B31D75-5564-4D7F-8734-ABC547FA8F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14-06-2020 15:27:40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Series Analysis" id="2" name="slide2">
            <a:extLst>
              <a:ext uri="{FF2B5EF4-FFF2-40B4-BE49-F238E27FC236}">
                <a16:creationId xmlns:a16="http://schemas.microsoft.com/office/drawing/2014/main" id="{FC33FFF4-93E6-408F-B932-168A3352C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11"/>
            <a:ext cx="12192000" cy="60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2020-06-14T09:57:42Z</dcterms:created>
  <dcterms:modified xsi:type="dcterms:W3CDTF">2020-06-14T09:57:42Z</dcterms:modified>
</cp:coreProperties>
</file>