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3"/>
  </p:notesMasterIdLst>
  <p:handoutMasterIdLst>
    <p:handoutMasterId r:id="rId14"/>
  </p:handoutMasterIdLst>
  <p:sldIdLst>
    <p:sldId id="256" r:id="rId5"/>
    <p:sldId id="277" r:id="rId6"/>
    <p:sldId id="293" r:id="rId7"/>
    <p:sldId id="294" r:id="rId8"/>
    <p:sldId id="296" r:id="rId9"/>
    <p:sldId id="297" r:id="rId10"/>
    <p:sldId id="298" r:id="rId11"/>
    <p:sldId id="27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92" userDrawn="1">
          <p15:clr>
            <a:srgbClr val="A4A3A4"/>
          </p15:clr>
        </p15:guide>
        <p15:guide id="2" pos="3144" userDrawn="1">
          <p15:clr>
            <a:srgbClr val="A4A3A4"/>
          </p15:clr>
        </p15:guide>
        <p15:guide id="3" orient="horz" pos="96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C4B1156A-380E-4F78-BDF5-A606A8083BF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3204" autoAdjust="0"/>
  </p:normalViewPr>
  <p:slideViewPr>
    <p:cSldViewPr snapToGrid="0">
      <p:cViewPr varScale="1">
        <p:scale>
          <a:sx n="59" d="100"/>
          <a:sy n="59" d="100"/>
        </p:scale>
        <p:origin x="964" y="48"/>
      </p:cViewPr>
      <p:guideLst>
        <p:guide orient="horz" pos="792"/>
        <p:guide pos="3144"/>
        <p:guide orient="horz" pos="960"/>
      </p:guideLst>
    </p:cSldViewPr>
  </p:slideViewPr>
  <p:outlineViewPr>
    <p:cViewPr>
      <p:scale>
        <a:sx n="33" d="100"/>
        <a:sy n="33" d="100"/>
      </p:scale>
      <p:origin x="0" y="-11942"/>
    </p:cViewPr>
  </p:outlin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8" d="100"/>
          <a:sy n="58" d="100"/>
        </p:scale>
        <p:origin x="3240" y="5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CAE72A9-67A2-4FB1-BBF6-740F2C2EAAB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27B748C-466C-45D8-970C-D4FB4FE80CD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58ABBF3-49A8-4B3F-9773-22E67695BB12}" type="datetimeFigureOut">
              <a:rPr lang="en-US" smtClean="0"/>
              <a:t>10/19/2024</a:t>
            </a:fld>
            <a:endParaRPr lang="en-US" dirty="0"/>
          </a:p>
        </p:txBody>
      </p:sp>
      <p:sp>
        <p:nvSpPr>
          <p:cNvPr id="4" name="Footer Placeholder 3">
            <a:extLst>
              <a:ext uri="{FF2B5EF4-FFF2-40B4-BE49-F238E27FC236}">
                <a16:creationId xmlns:a16="http://schemas.microsoft.com/office/drawing/2014/main" id="{EAA8C23F-271A-4B7C-87EC-108046165C7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3E7ABF6-4152-4126-AC20-23B44A3111A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EB6193-5AA7-489B-8575-00593FC261DE}" type="slidenum">
              <a:rPr lang="en-US" smtClean="0"/>
              <a:t>‹#›</a:t>
            </a:fld>
            <a:endParaRPr lang="en-US" dirty="0"/>
          </a:p>
        </p:txBody>
      </p:sp>
    </p:spTree>
    <p:extLst>
      <p:ext uri="{BB962C8B-B14F-4D97-AF65-F5344CB8AC3E}">
        <p14:creationId xmlns:p14="http://schemas.microsoft.com/office/powerpoint/2010/main" val="13054054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4AAC2B-A50D-4386-849A-6B59FB991B4C}" type="datetimeFigureOut">
              <a:rPr lang="en-US" smtClean="0"/>
              <a:t>10/19/2024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895658-EA1F-4910-80AB-4DA76E167475}" type="slidenum">
              <a:rPr lang="en-US" smtClean="0"/>
              <a:t>‹#›</a:t>
            </a:fld>
            <a:endParaRPr lang="en-US" dirty="0"/>
          </a:p>
        </p:txBody>
      </p:sp>
    </p:spTree>
    <p:extLst>
      <p:ext uri="{BB962C8B-B14F-4D97-AF65-F5344CB8AC3E}">
        <p14:creationId xmlns:p14="http://schemas.microsoft.com/office/powerpoint/2010/main" val="3414773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895658-EA1F-4910-80AB-4DA76E167475}" type="slidenum">
              <a:rPr lang="en-US" smtClean="0"/>
              <a:t>1</a:t>
            </a:fld>
            <a:endParaRPr lang="en-US" dirty="0"/>
          </a:p>
        </p:txBody>
      </p:sp>
    </p:spTree>
    <p:extLst>
      <p:ext uri="{BB962C8B-B14F-4D97-AF65-F5344CB8AC3E}">
        <p14:creationId xmlns:p14="http://schemas.microsoft.com/office/powerpoint/2010/main" val="24568643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895658-EA1F-4910-80AB-4DA76E167475}" type="slidenum">
              <a:rPr lang="en-US" smtClean="0"/>
              <a:t>2</a:t>
            </a:fld>
            <a:endParaRPr lang="en-US" dirty="0"/>
          </a:p>
        </p:txBody>
      </p:sp>
    </p:spTree>
    <p:extLst>
      <p:ext uri="{BB962C8B-B14F-4D97-AF65-F5344CB8AC3E}">
        <p14:creationId xmlns:p14="http://schemas.microsoft.com/office/powerpoint/2010/main" val="32177167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895658-EA1F-4910-80AB-4DA76E167475}" type="slidenum">
              <a:rPr lang="en-US" smtClean="0"/>
              <a:t>3</a:t>
            </a:fld>
            <a:endParaRPr lang="en-US" dirty="0"/>
          </a:p>
        </p:txBody>
      </p:sp>
    </p:spTree>
    <p:extLst>
      <p:ext uri="{BB962C8B-B14F-4D97-AF65-F5344CB8AC3E}">
        <p14:creationId xmlns:p14="http://schemas.microsoft.com/office/powerpoint/2010/main" val="1337543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895658-EA1F-4910-80AB-4DA76E167475}" type="slidenum">
              <a:rPr lang="en-US" smtClean="0"/>
              <a:t>4</a:t>
            </a:fld>
            <a:endParaRPr lang="en-US" dirty="0"/>
          </a:p>
        </p:txBody>
      </p:sp>
    </p:spTree>
    <p:extLst>
      <p:ext uri="{BB962C8B-B14F-4D97-AF65-F5344CB8AC3E}">
        <p14:creationId xmlns:p14="http://schemas.microsoft.com/office/powerpoint/2010/main" val="22737803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895658-EA1F-4910-80AB-4DA76E167475}" type="slidenum">
              <a:rPr lang="en-US" smtClean="0"/>
              <a:t>5</a:t>
            </a:fld>
            <a:endParaRPr lang="en-US" dirty="0"/>
          </a:p>
        </p:txBody>
      </p:sp>
    </p:spTree>
    <p:extLst>
      <p:ext uri="{BB962C8B-B14F-4D97-AF65-F5344CB8AC3E}">
        <p14:creationId xmlns:p14="http://schemas.microsoft.com/office/powerpoint/2010/main" val="39947952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895658-EA1F-4910-80AB-4DA76E167475}" type="slidenum">
              <a:rPr lang="en-US" smtClean="0"/>
              <a:t>6</a:t>
            </a:fld>
            <a:endParaRPr lang="en-US" dirty="0"/>
          </a:p>
        </p:txBody>
      </p:sp>
    </p:spTree>
    <p:extLst>
      <p:ext uri="{BB962C8B-B14F-4D97-AF65-F5344CB8AC3E}">
        <p14:creationId xmlns:p14="http://schemas.microsoft.com/office/powerpoint/2010/main" val="17771652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895658-EA1F-4910-80AB-4DA76E167475}" type="slidenum">
              <a:rPr lang="en-US" smtClean="0"/>
              <a:t>7</a:t>
            </a:fld>
            <a:endParaRPr lang="en-US" dirty="0"/>
          </a:p>
        </p:txBody>
      </p:sp>
    </p:spTree>
    <p:extLst>
      <p:ext uri="{BB962C8B-B14F-4D97-AF65-F5344CB8AC3E}">
        <p14:creationId xmlns:p14="http://schemas.microsoft.com/office/powerpoint/2010/main" val="25247083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895658-EA1F-4910-80AB-4DA76E167475}" type="slidenum">
              <a:rPr lang="en-US" smtClean="0"/>
              <a:t>8</a:t>
            </a:fld>
            <a:endParaRPr lang="en-US" dirty="0"/>
          </a:p>
        </p:txBody>
      </p:sp>
    </p:spTree>
    <p:extLst>
      <p:ext uri="{BB962C8B-B14F-4D97-AF65-F5344CB8AC3E}">
        <p14:creationId xmlns:p14="http://schemas.microsoft.com/office/powerpoint/2010/main" val="360712539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 Id="rId5" Type="http://schemas.openxmlformats.org/officeDocument/2006/relationships/image" Target="../media/image26.svg"/><Relationship Id="rId4" Type="http://schemas.openxmlformats.org/officeDocument/2006/relationships/image" Target="../media/image25.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13.svg"/><Relationship Id="rId7" Type="http://schemas.openxmlformats.org/officeDocument/2006/relationships/image" Target="../media/image17.svg"/><Relationship Id="rId2" Type="http://schemas.openxmlformats.org/officeDocument/2006/relationships/image" Target="../media/image12.png"/><Relationship Id="rId1" Type="http://schemas.openxmlformats.org/officeDocument/2006/relationships/slideMaster" Target="../slideMasters/slideMaster1.xml"/><Relationship Id="rId6" Type="http://schemas.openxmlformats.org/officeDocument/2006/relationships/image" Target="../media/image16.png"/><Relationship Id="rId5" Type="http://schemas.openxmlformats.org/officeDocument/2006/relationships/image" Target="../media/image15.svg"/><Relationship Id="rId10" Type="http://schemas.openxmlformats.org/officeDocument/2006/relationships/image" Target="../media/image5.png"/><Relationship Id="rId4" Type="http://schemas.openxmlformats.org/officeDocument/2006/relationships/image" Target="../media/image14.png"/><Relationship Id="rId9" Type="http://schemas.openxmlformats.org/officeDocument/2006/relationships/image" Target="../media/image2.sv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1.xml"/><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7.svg"/><Relationship Id="rId7" Type="http://schemas.openxmlformats.org/officeDocument/2006/relationships/image" Target="../media/image24.svg"/><Relationship Id="rId2" Type="http://schemas.openxmlformats.org/officeDocument/2006/relationships/image" Target="../media/image16.png"/><Relationship Id="rId1" Type="http://schemas.openxmlformats.org/officeDocument/2006/relationships/slideMaster" Target="../slideMasters/slideMaster1.xml"/><Relationship Id="rId6" Type="http://schemas.openxmlformats.org/officeDocument/2006/relationships/image" Target="../media/image23.png"/><Relationship Id="rId5" Type="http://schemas.openxmlformats.org/officeDocument/2006/relationships/image" Target="../media/image13.svg"/><Relationship Id="rId4" Type="http://schemas.openxmlformats.org/officeDocument/2006/relationships/image" Target="../media/image12.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26.svg"/><Relationship Id="rId4" Type="http://schemas.openxmlformats.org/officeDocument/2006/relationships/image" Target="../media/image25.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E9AF4D7D-42EC-4F30-296A-81B05C4E7D57}"/>
              </a:ext>
              <a:ext uri="{C183D7F6-B498-43B3-948B-1728B52AA6E4}">
                <adec:decorative xmlns:adec="http://schemas.microsoft.com/office/drawing/2017/decorative" val="1"/>
              </a:ext>
            </a:extLst>
          </p:cNvPr>
          <p:cNvGrpSpPr/>
          <p:nvPr userDrawn="1"/>
        </p:nvGrpSpPr>
        <p:grpSpPr>
          <a:xfrm>
            <a:off x="0" y="0"/>
            <a:ext cx="6843092" cy="6858000"/>
            <a:chOff x="0" y="0"/>
            <a:chExt cx="6843092" cy="6858000"/>
          </a:xfrm>
        </p:grpSpPr>
        <p:sp>
          <p:nvSpPr>
            <p:cNvPr id="344" name="Rectangle 343">
              <a:extLst>
                <a:ext uri="{FF2B5EF4-FFF2-40B4-BE49-F238E27FC236}">
                  <a16:creationId xmlns:a16="http://schemas.microsoft.com/office/drawing/2014/main" id="{0685D98A-CA5A-4C48-9AEB-4C1A201237A1}"/>
                </a:ext>
              </a:extLst>
            </p:cNvPr>
            <p:cNvSpPr/>
            <p:nvPr userDrawn="1"/>
          </p:nvSpPr>
          <p:spPr>
            <a:xfrm>
              <a:off x="2021206" y="4828032"/>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A1F97041-3EE3-4F17-990B-3AC264934EF0}"/>
                </a:ext>
              </a:extLst>
            </p:cNvPr>
            <p:cNvSpPr/>
            <p:nvPr userDrawn="1"/>
          </p:nvSpPr>
          <p:spPr>
            <a:xfrm>
              <a:off x="0" y="0"/>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2457970" y="1686431"/>
              <a:ext cx="1828800" cy="1828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5502070B-3F7D-436A-849C-FB64175E8B45}"/>
                </a:ext>
              </a:extLst>
            </p:cNvPr>
            <p:cNvSpPr/>
            <p:nvPr userDrawn="1"/>
          </p:nvSpPr>
          <p:spPr>
            <a:xfrm>
              <a:off x="0" y="6108192"/>
              <a:ext cx="2029968" cy="7498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9">
              <a:extLst>
                <a:ext uri="{FF2B5EF4-FFF2-40B4-BE49-F238E27FC236}">
                  <a16:creationId xmlns:a16="http://schemas.microsoft.com/office/drawing/2014/main" id="{675AAC8A-F8AB-44A3-9748-96464E9E0B6B}"/>
                </a:ext>
              </a:extLst>
            </p:cNvPr>
            <p:cNvSpPr/>
            <p:nvPr userDrawn="1"/>
          </p:nvSpPr>
          <p:spPr>
            <a:xfrm>
              <a:off x="4054172" y="4069080"/>
              <a:ext cx="2788920" cy="2788920"/>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6" name="Group 115">
              <a:extLst>
                <a:ext uri="{FF2B5EF4-FFF2-40B4-BE49-F238E27FC236}">
                  <a16:creationId xmlns:a16="http://schemas.microsoft.com/office/drawing/2014/main" id="{AC3F6810-4D95-4C6E-A30A-459BAD7510FE}"/>
                </a:ext>
              </a:extLst>
            </p:cNvPr>
            <p:cNvGrpSpPr/>
            <p:nvPr userDrawn="1"/>
          </p:nvGrpSpPr>
          <p:grpSpPr>
            <a:xfrm>
              <a:off x="23853" y="2101527"/>
              <a:ext cx="1920240" cy="1920240"/>
              <a:chOff x="5361924" y="7472790"/>
              <a:chExt cx="1828800" cy="1828800"/>
            </a:xfrm>
          </p:grpSpPr>
          <p:grpSp>
            <p:nvGrpSpPr>
              <p:cNvPr id="115" name="Group 114">
                <a:extLst>
                  <a:ext uri="{FF2B5EF4-FFF2-40B4-BE49-F238E27FC236}">
                    <a16:creationId xmlns:a16="http://schemas.microsoft.com/office/drawing/2014/main" id="{81973B3A-7185-45FB-A2E6-A7BDE6414DF3}"/>
                  </a:ext>
                </a:extLst>
              </p:cNvPr>
              <p:cNvGrpSpPr/>
              <p:nvPr userDrawn="1"/>
            </p:nvGrpSpPr>
            <p:grpSpPr>
              <a:xfrm>
                <a:off x="5361924" y="7472790"/>
                <a:ext cx="1828800" cy="1828800"/>
                <a:chOff x="5361924" y="7472790"/>
                <a:chExt cx="1828800" cy="1828800"/>
              </a:xfrm>
            </p:grpSpPr>
            <p:grpSp>
              <p:nvGrpSpPr>
                <p:cNvPr id="99" name="Group 98">
                  <a:extLst>
                    <a:ext uri="{FF2B5EF4-FFF2-40B4-BE49-F238E27FC236}">
                      <a16:creationId xmlns:a16="http://schemas.microsoft.com/office/drawing/2014/main" id="{DACFFF66-0600-406E-AF42-9FD8E8EDB397}"/>
                    </a:ext>
                  </a:extLst>
                </p:cNvPr>
                <p:cNvGrpSpPr/>
                <p:nvPr userDrawn="1"/>
              </p:nvGrpSpPr>
              <p:grpSpPr>
                <a:xfrm>
                  <a:off x="5361924" y="7472790"/>
                  <a:ext cx="1828800" cy="1828800"/>
                  <a:chOff x="5388428" y="7173291"/>
                  <a:chExt cx="1828800" cy="1828800"/>
                </a:xfrm>
              </p:grpSpPr>
              <p:grpSp>
                <p:nvGrpSpPr>
                  <p:cNvPr id="96" name="Group 95">
                    <a:extLst>
                      <a:ext uri="{FF2B5EF4-FFF2-40B4-BE49-F238E27FC236}">
                        <a16:creationId xmlns:a16="http://schemas.microsoft.com/office/drawing/2014/main" id="{9411687D-2631-487B-AEAB-39750C9E52BF}"/>
                      </a:ext>
                    </a:extLst>
                  </p:cNvPr>
                  <p:cNvGrpSpPr/>
                  <p:nvPr userDrawn="1"/>
                </p:nvGrpSpPr>
                <p:grpSpPr>
                  <a:xfrm>
                    <a:off x="5388428" y="7173291"/>
                    <a:ext cx="1828800" cy="1828800"/>
                    <a:chOff x="5388428" y="7173291"/>
                    <a:chExt cx="1828800" cy="1828800"/>
                  </a:xfrm>
                </p:grpSpPr>
                <p:grpSp>
                  <p:nvGrpSpPr>
                    <p:cNvPr id="90" name="Group 89">
                      <a:extLst>
                        <a:ext uri="{FF2B5EF4-FFF2-40B4-BE49-F238E27FC236}">
                          <a16:creationId xmlns:a16="http://schemas.microsoft.com/office/drawing/2014/main" id="{4BDDEAF6-0726-4BF4-96D7-EBA489ABF3E5}"/>
                        </a:ext>
                      </a:extLst>
                    </p:cNvPr>
                    <p:cNvGrpSpPr/>
                    <p:nvPr userDrawn="1"/>
                  </p:nvGrpSpPr>
                  <p:grpSpPr>
                    <a:xfrm>
                      <a:off x="5388428" y="7173291"/>
                      <a:ext cx="1828800" cy="1828800"/>
                      <a:chOff x="5579044" y="7049770"/>
                      <a:chExt cx="1828800" cy="1828800"/>
                    </a:xfrm>
                  </p:grpSpPr>
                  <p:grpSp>
                    <p:nvGrpSpPr>
                      <p:cNvPr id="89" name="Group 88">
                        <a:extLst>
                          <a:ext uri="{FF2B5EF4-FFF2-40B4-BE49-F238E27FC236}">
                            <a16:creationId xmlns:a16="http://schemas.microsoft.com/office/drawing/2014/main" id="{F80BBFBA-D0FB-4E20-8981-F569A2A0B678}"/>
                          </a:ext>
                        </a:extLst>
                      </p:cNvPr>
                      <p:cNvGrpSpPr/>
                      <p:nvPr userDrawn="1"/>
                    </p:nvGrpSpPr>
                    <p:grpSpPr>
                      <a:xfrm>
                        <a:off x="5579044" y="7049770"/>
                        <a:ext cx="1828800" cy="1828800"/>
                        <a:chOff x="5579044" y="7049770"/>
                        <a:chExt cx="1828800" cy="1828800"/>
                      </a:xfrm>
                    </p:grpSpPr>
                    <p:grpSp>
                      <p:nvGrpSpPr>
                        <p:cNvPr id="86" name="Group 85">
                          <a:extLst>
                            <a:ext uri="{FF2B5EF4-FFF2-40B4-BE49-F238E27FC236}">
                              <a16:creationId xmlns:a16="http://schemas.microsoft.com/office/drawing/2014/main" id="{6B3BCF7C-4204-4B1A-8371-96E859FC8425}"/>
                            </a:ext>
                          </a:extLst>
                        </p:cNvPr>
                        <p:cNvGrpSpPr/>
                        <p:nvPr userDrawn="1"/>
                      </p:nvGrpSpPr>
                      <p:grpSpPr>
                        <a:xfrm>
                          <a:off x="5579044" y="7049770"/>
                          <a:ext cx="1828800" cy="1828800"/>
                          <a:chOff x="5579044" y="7049770"/>
                          <a:chExt cx="1828800" cy="1828800"/>
                        </a:xfrm>
                      </p:grpSpPr>
                      <p:grpSp>
                        <p:nvGrpSpPr>
                          <p:cNvPr id="83" name="Group 82">
                            <a:extLst>
                              <a:ext uri="{FF2B5EF4-FFF2-40B4-BE49-F238E27FC236}">
                                <a16:creationId xmlns:a16="http://schemas.microsoft.com/office/drawing/2014/main" id="{31CF95CD-48BB-4659-870A-21584266D83F}"/>
                              </a:ext>
                            </a:extLst>
                          </p:cNvPr>
                          <p:cNvGrpSpPr/>
                          <p:nvPr userDrawn="1"/>
                        </p:nvGrpSpPr>
                        <p:grpSpPr>
                          <a:xfrm>
                            <a:off x="5579044" y="7049770"/>
                            <a:ext cx="1828800" cy="1828800"/>
                            <a:chOff x="5579044" y="7049770"/>
                            <a:chExt cx="1828800" cy="1828800"/>
                          </a:xfrm>
                        </p:grpSpPr>
                        <p:sp>
                          <p:nvSpPr>
                            <p:cNvPr id="78" name="Oval 77">
                              <a:extLst>
                                <a:ext uri="{FF2B5EF4-FFF2-40B4-BE49-F238E27FC236}">
                                  <a16:creationId xmlns:a16="http://schemas.microsoft.com/office/drawing/2014/main" id="{871E1954-F3FD-427D-8FFA-F28839673545}"/>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80" name="Oval 79">
                              <a:extLst>
                                <a:ext uri="{FF2B5EF4-FFF2-40B4-BE49-F238E27FC236}">
                                  <a16:creationId xmlns:a16="http://schemas.microsoft.com/office/drawing/2014/main" id="{B655BD1D-8AE2-43E7-B1D4-17923D0E0171}"/>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2" name="Oval 81">
                            <a:extLst>
                              <a:ext uri="{FF2B5EF4-FFF2-40B4-BE49-F238E27FC236}">
                                <a16:creationId xmlns:a16="http://schemas.microsoft.com/office/drawing/2014/main" id="{9F92C461-5E10-49F3-B4F0-F320512C0756}"/>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5" name="Oval 84">
                          <a:extLst>
                            <a:ext uri="{FF2B5EF4-FFF2-40B4-BE49-F238E27FC236}">
                              <a16:creationId xmlns:a16="http://schemas.microsoft.com/office/drawing/2014/main" id="{A6D57951-375C-41E9-BF45-DFC40F8E0A1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8" name="Oval 87">
                        <a:extLst>
                          <a:ext uri="{FF2B5EF4-FFF2-40B4-BE49-F238E27FC236}">
                            <a16:creationId xmlns:a16="http://schemas.microsoft.com/office/drawing/2014/main" id="{E4A4216D-DF9B-4DD9-989C-1F4040F3F4F7}"/>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2" name="Oval 91">
                      <a:extLst>
                        <a:ext uri="{FF2B5EF4-FFF2-40B4-BE49-F238E27FC236}">
                          <a16:creationId xmlns:a16="http://schemas.microsoft.com/office/drawing/2014/main" id="{3DCCC81D-9EE7-47A8-8A4C-74B5E047A336}"/>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5" name="Oval 94">
                    <a:extLst>
                      <a:ext uri="{FF2B5EF4-FFF2-40B4-BE49-F238E27FC236}">
                        <a16:creationId xmlns:a16="http://schemas.microsoft.com/office/drawing/2014/main" id="{9985F9FD-CFFB-417E-A560-28BD7BC7EE86}"/>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8" name="Oval 97">
                  <a:extLst>
                    <a:ext uri="{FF2B5EF4-FFF2-40B4-BE49-F238E27FC236}">
                      <a16:creationId xmlns:a16="http://schemas.microsoft.com/office/drawing/2014/main" id="{9A923F7B-7D75-4E04-AE62-D5B99F645756}"/>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2" name="Oval 101">
                  <a:extLst>
                    <a:ext uri="{FF2B5EF4-FFF2-40B4-BE49-F238E27FC236}">
                      <a16:creationId xmlns:a16="http://schemas.microsoft.com/office/drawing/2014/main" id="{F0239D2C-73EF-42E3-B73F-E69B7C27F65B}"/>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5" name="Oval 104">
                  <a:extLst>
                    <a:ext uri="{FF2B5EF4-FFF2-40B4-BE49-F238E27FC236}">
                      <a16:creationId xmlns:a16="http://schemas.microsoft.com/office/drawing/2014/main" id="{59BA1C3D-ADED-4596-8A9D-3DEC7E848945}"/>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8" name="Oval 107">
                  <a:extLst>
                    <a:ext uri="{FF2B5EF4-FFF2-40B4-BE49-F238E27FC236}">
                      <a16:creationId xmlns:a16="http://schemas.microsoft.com/office/drawing/2014/main" id="{015F2BFA-6803-42A0-A870-794B120EF574}"/>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10" name="Oval 109">
                  <a:extLst>
                    <a:ext uri="{FF2B5EF4-FFF2-40B4-BE49-F238E27FC236}">
                      <a16:creationId xmlns:a16="http://schemas.microsoft.com/office/drawing/2014/main" id="{E09A173D-9FE5-446C-B59E-5D7C0A00BF6C}"/>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13" name="Oval 112">
                <a:extLst>
                  <a:ext uri="{FF2B5EF4-FFF2-40B4-BE49-F238E27FC236}">
                    <a16:creationId xmlns:a16="http://schemas.microsoft.com/office/drawing/2014/main" id="{974C3792-995F-4717-8C8B-089BBA7DE9C7}"/>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3" name="Freeform: Shape 22">
              <a:extLst>
                <a:ext uri="{FF2B5EF4-FFF2-40B4-BE49-F238E27FC236}">
                  <a16:creationId xmlns:a16="http://schemas.microsoft.com/office/drawing/2014/main" id="{C8FD950B-0E2B-4905-8DE9-195E24B2ABE7}"/>
                </a:ext>
              </a:extLst>
            </p:cNvPr>
            <p:cNvSpPr/>
            <p:nvPr userDrawn="1"/>
          </p:nvSpPr>
          <p:spPr>
            <a:xfrm rot="10800000">
              <a:off x="1013527" y="204317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Rectangle 9">
              <a:extLst>
                <a:ext uri="{FF2B5EF4-FFF2-40B4-BE49-F238E27FC236}">
                  <a16:creationId xmlns:a16="http://schemas.microsoft.com/office/drawing/2014/main" id="{D0B57759-E007-4FD0-9C6B-356DC53050C4}"/>
                </a:ext>
              </a:extLst>
            </p:cNvPr>
            <p:cNvSpPr/>
            <p:nvPr userDrawn="1"/>
          </p:nvSpPr>
          <p:spPr>
            <a:xfrm rot="5400000">
              <a:off x="2028432" y="4821048"/>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5" name="Oval 174">
              <a:extLst>
                <a:ext uri="{FF2B5EF4-FFF2-40B4-BE49-F238E27FC236}">
                  <a16:creationId xmlns:a16="http://schemas.microsoft.com/office/drawing/2014/main" id="{273C520A-0126-47DA-A75B-1A38883907A2}"/>
                </a:ext>
              </a:extLst>
            </p:cNvPr>
            <p:cNvSpPr/>
            <p:nvPr userDrawn="1"/>
          </p:nvSpPr>
          <p:spPr>
            <a:xfrm>
              <a:off x="861942" y="888111"/>
              <a:ext cx="274320" cy="2743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1" name="Rectangle 290">
              <a:extLst>
                <a:ext uri="{FF2B5EF4-FFF2-40B4-BE49-F238E27FC236}">
                  <a16:creationId xmlns:a16="http://schemas.microsoft.com/office/drawing/2014/main" id="{AB12487D-8BC9-4BEB-B6A7-B9DD702B2BD3}"/>
                </a:ext>
              </a:extLst>
            </p:cNvPr>
            <p:cNvSpPr/>
            <p:nvPr userDrawn="1"/>
          </p:nvSpPr>
          <p:spPr>
            <a:xfrm>
              <a:off x="0" y="4082178"/>
              <a:ext cx="2029968"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7" name="Graphic 296">
              <a:extLst>
                <a:ext uri="{FF2B5EF4-FFF2-40B4-BE49-F238E27FC236}">
                  <a16:creationId xmlns:a16="http://schemas.microsoft.com/office/drawing/2014/main" id="{AEE6DE36-A3C9-4D40-B471-F49B6A875D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2029016" y="2051944"/>
              <a:ext cx="2029968" cy="2029968"/>
            </a:xfrm>
            <a:prstGeom prst="rect">
              <a:avLst/>
            </a:prstGeom>
          </p:spPr>
        </p:pic>
        <p:pic>
          <p:nvPicPr>
            <p:cNvPr id="299" name="Graphic 298">
              <a:extLst>
                <a:ext uri="{FF2B5EF4-FFF2-40B4-BE49-F238E27FC236}">
                  <a16:creationId xmlns:a16="http://schemas.microsoft.com/office/drawing/2014/main" id="{99FF86FA-8891-4235-B88B-CFCA3B57E53A}"/>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078224"/>
              <a:ext cx="2029968" cy="2029968"/>
            </a:xfrm>
            <a:prstGeom prst="rect">
              <a:avLst/>
            </a:prstGeom>
          </p:spPr>
        </p:pic>
        <p:cxnSp>
          <p:nvCxnSpPr>
            <p:cNvPr id="170" name="Straight Connector 169">
              <a:extLst>
                <a:ext uri="{FF2B5EF4-FFF2-40B4-BE49-F238E27FC236}">
                  <a16:creationId xmlns:a16="http://schemas.microsoft.com/office/drawing/2014/main" id="{7ADD6DC9-9036-47C7-AAE5-8AF23CE0C81D}"/>
                </a:ext>
              </a:extLst>
            </p:cNvPr>
            <p:cNvCxnSpPr>
              <a:cxnSpLocks/>
            </p:cNvCxnSpPr>
            <p:nvPr userDrawn="1"/>
          </p:nvCxnSpPr>
          <p:spPr>
            <a:xfrm>
              <a:off x="974376" y="989441"/>
              <a:ext cx="5867327" cy="586720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4714772" y="677918"/>
            <a:ext cx="6856292" cy="3590596"/>
          </a:xfrm>
        </p:spPr>
        <p:txBody>
          <a:bodyPr anchor="ctr"/>
          <a:lstStyle>
            <a:lvl1pPr algn="l">
              <a:defRPr sz="6000" cap="all" baseline="0">
                <a:solidFill>
                  <a:schemeClr val="tx2"/>
                </a:solidFill>
              </a:defRPr>
            </a:lvl1pPr>
          </a:lstStyle>
          <a:p>
            <a:r>
              <a:rPr lang="en-US" dirty="0"/>
              <a:t>Click to add title</a:t>
            </a:r>
          </a:p>
        </p:txBody>
      </p:sp>
    </p:spTree>
    <p:extLst>
      <p:ext uri="{BB962C8B-B14F-4D97-AF65-F5344CB8AC3E}">
        <p14:creationId xmlns:p14="http://schemas.microsoft.com/office/powerpoint/2010/main" val="670392170"/>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 Tabl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762000" y="896112"/>
            <a:ext cx="10668000" cy="1325563"/>
          </a:xfrm>
        </p:spPr>
        <p:txBody>
          <a:bodyPr anchor="t" anchorCtr="0"/>
          <a:lstStyle>
            <a:lvl1pPr>
              <a:defRPr cap="all" baseline="0">
                <a:solidFill>
                  <a:schemeClr val="accent1"/>
                </a:solidFill>
              </a:defRPr>
            </a:lvl1pPr>
          </a:lstStyle>
          <a:p>
            <a:r>
              <a:rPr lang="en-US" dirty="0"/>
              <a:t>CLICK TO ADD TITLE</a:t>
            </a:r>
          </a:p>
        </p:txBody>
      </p:sp>
      <p:sp>
        <p:nvSpPr>
          <p:cNvPr id="7" name="Rectangle 23">
            <a:extLst>
              <a:ext uri="{FF2B5EF4-FFF2-40B4-BE49-F238E27FC236}">
                <a16:creationId xmlns:a16="http://schemas.microsoft.com/office/drawing/2014/main" id="{AB92D86A-5036-415A-B056-A55CB2E0C2C9}"/>
              </a:ext>
              <a:ext uri="{C183D7F6-B498-43B3-948B-1728B52AA6E4}">
                <adec:decorative xmlns:adec="http://schemas.microsoft.com/office/drawing/2017/decorative" val="1"/>
              </a:ext>
            </a:extLst>
          </p:cNvPr>
          <p:cNvSpPr/>
          <p:nvPr userDrawn="1"/>
        </p:nvSpPr>
        <p:spPr>
          <a:xfrm rot="10800000">
            <a:off x="11177016" y="0"/>
            <a:ext cx="1014984" cy="1014984"/>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id="{D70FC509-0D49-9500-59C9-DAE0A699FB0C}"/>
              </a:ext>
            </a:extLst>
          </p:cNvPr>
          <p:cNvSpPr>
            <a:spLocks noGrp="1"/>
          </p:cNvSpPr>
          <p:nvPr>
            <p:ph type="body" sz="quarter" idx="13" hasCustomPrompt="1"/>
          </p:nvPr>
        </p:nvSpPr>
        <p:spPr>
          <a:xfrm>
            <a:off x="762000" y="2417197"/>
            <a:ext cx="4278313" cy="3737541"/>
          </a:xfrm>
        </p:spPr>
        <p:txBody>
          <a:bodyPr vert="horz" lIns="91440" tIns="45720" rIns="91440" bIns="45720" rtlCol="0">
            <a:normAutofit/>
          </a:bodyPr>
          <a:lstStyle>
            <a:lvl1pPr>
              <a:spcBef>
                <a:spcPts val="0"/>
              </a:spcBef>
              <a:spcAft>
                <a:spcPts val="1200"/>
              </a:spcAft>
              <a:defRPr lang="en-US" sz="1800" smtClean="0"/>
            </a:lvl1pPr>
            <a:lvl2pPr>
              <a:spcBef>
                <a:spcPts val="0"/>
              </a:spcBef>
              <a:spcAft>
                <a:spcPts val="1200"/>
              </a:spcAft>
              <a:defRPr lang="en-US" sz="1800" smtClean="0"/>
            </a:lvl2pPr>
            <a:lvl3pPr>
              <a:spcBef>
                <a:spcPts val="0"/>
              </a:spcBef>
              <a:spcAft>
                <a:spcPts val="1200"/>
              </a:spcAft>
              <a:defRPr lang="en-US" sz="1800" smtClean="0"/>
            </a:lvl3pPr>
            <a:lvl4pPr>
              <a:spcBef>
                <a:spcPts val="0"/>
              </a:spcBef>
              <a:spcAft>
                <a:spcPts val="1200"/>
              </a:spcAft>
              <a:defRPr lang="en-US" sz="1800" smtClean="0"/>
            </a:lvl4pPr>
            <a:lvl5pPr>
              <a:spcBef>
                <a:spcPts val="0"/>
              </a:spcBef>
              <a:spcAft>
                <a:spcPts val="1200"/>
              </a:spcAft>
              <a:defRPr lang="en-US" sz="1800"/>
            </a:lvl5pPr>
          </a:lstStyle>
          <a:p>
            <a:pPr lvl="0"/>
            <a:r>
              <a:rPr lang="en-US" dirty="0"/>
              <a:t>Click to add text </a:t>
            </a:r>
          </a:p>
          <a:p>
            <a:pPr marL="685800" lvl="1" indent="-228600"/>
            <a:r>
              <a:rPr lang="en-US" dirty="0"/>
              <a:t>Second level</a:t>
            </a:r>
          </a:p>
          <a:p>
            <a:pPr marL="1143000" lvl="2" indent="-228600"/>
            <a:r>
              <a:rPr lang="en-US" dirty="0"/>
              <a:t>Third level</a:t>
            </a:r>
          </a:p>
          <a:p>
            <a:pPr marL="1600200" lvl="3" indent="-228600"/>
            <a:r>
              <a:rPr lang="en-US" dirty="0"/>
              <a:t>Fourth level</a:t>
            </a:r>
          </a:p>
          <a:p>
            <a:pPr marL="2057400" lvl="4" indent="-228600"/>
            <a:r>
              <a:rPr lang="en-US" dirty="0"/>
              <a:t>Fifth level</a:t>
            </a:r>
          </a:p>
        </p:txBody>
      </p:sp>
      <p:sp>
        <p:nvSpPr>
          <p:cNvPr id="8" name="Table Placeholder 7">
            <a:extLst>
              <a:ext uri="{FF2B5EF4-FFF2-40B4-BE49-F238E27FC236}">
                <a16:creationId xmlns:a16="http://schemas.microsoft.com/office/drawing/2014/main" id="{7113F543-A373-5951-EBF3-7E283EE52F0B}"/>
              </a:ext>
            </a:extLst>
          </p:cNvPr>
          <p:cNvSpPr>
            <a:spLocks noGrp="1"/>
          </p:cNvSpPr>
          <p:nvPr>
            <p:ph type="tbl" sz="quarter" idx="14" hasCustomPrompt="1"/>
          </p:nvPr>
        </p:nvSpPr>
        <p:spPr>
          <a:xfrm>
            <a:off x="5241471" y="2417763"/>
            <a:ext cx="6188529" cy="3736975"/>
          </a:xfrm>
        </p:spPr>
        <p:txBody>
          <a:bodyPr/>
          <a:lstStyle>
            <a:lvl1pPr>
              <a:defRPr/>
            </a:lvl1pPr>
          </a:lstStyle>
          <a:p>
            <a:r>
              <a:rPr lang="en-US" dirty="0"/>
              <a:t>Click icon to insert table</a:t>
            </a:r>
          </a:p>
        </p:txBody>
      </p:sp>
      <p:sp>
        <p:nvSpPr>
          <p:cNvPr id="3" name="Date Placeholder 3">
            <a:extLst>
              <a:ext uri="{FF2B5EF4-FFF2-40B4-BE49-F238E27FC236}">
                <a16:creationId xmlns:a16="http://schemas.microsoft.com/office/drawing/2014/main" id="{7D4C80AE-01F3-AAB6-99EF-DB1B5934CFD2}"/>
              </a:ext>
            </a:extLst>
          </p:cNvPr>
          <p:cNvSpPr>
            <a:spLocks noGrp="1"/>
          </p:cNvSpPr>
          <p:nvPr>
            <p:ph type="dt" sz="half" idx="10"/>
          </p:nvPr>
        </p:nvSpPr>
        <p:spPr>
          <a:xfrm>
            <a:off x="767443" y="6353175"/>
            <a:ext cx="1097280" cy="365125"/>
          </a:xfrm>
        </p:spPr>
        <p:txBody>
          <a:bodyPr/>
          <a:lstStyle>
            <a:lvl1pPr>
              <a:defRPr>
                <a:solidFill>
                  <a:schemeClr val="tx1"/>
                </a:solidFill>
              </a:defRPr>
            </a:lvl1pPr>
          </a:lstStyle>
          <a:p>
            <a:r>
              <a:rPr lang="en-US"/>
              <a:t>12/11/2023</a:t>
            </a:r>
            <a:endParaRPr lang="en-US" dirty="0"/>
          </a:p>
        </p:txBody>
      </p:sp>
      <p:sp>
        <p:nvSpPr>
          <p:cNvPr id="4" name="Footer Placeholder 4">
            <a:extLst>
              <a:ext uri="{FF2B5EF4-FFF2-40B4-BE49-F238E27FC236}">
                <a16:creationId xmlns:a16="http://schemas.microsoft.com/office/drawing/2014/main" id="{C0241B24-8629-6BC2-C72F-A156F0624997}"/>
              </a:ext>
            </a:extLst>
          </p:cNvPr>
          <p:cNvSpPr>
            <a:spLocks noGrp="1"/>
          </p:cNvSpPr>
          <p:nvPr>
            <p:ph type="ftr" sz="quarter" idx="11"/>
          </p:nvPr>
        </p:nvSpPr>
        <p:spPr>
          <a:xfrm>
            <a:off x="5273449" y="6350000"/>
            <a:ext cx="2286000" cy="365125"/>
          </a:xfrm>
        </p:spPr>
        <p:txBody>
          <a:bodyPr/>
          <a:lstStyle>
            <a:lvl1pPr>
              <a:defRPr>
                <a:solidFill>
                  <a:schemeClr val="tx1"/>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967FBBF9-1C14-3371-F0AC-507FFCAB3BC1}"/>
              </a:ext>
            </a:extLst>
          </p:cNvPr>
          <p:cNvSpPr>
            <a:spLocks noGrp="1"/>
          </p:cNvSpPr>
          <p:nvPr>
            <p:ph type="sldNum" sz="quarter" idx="12"/>
          </p:nvPr>
        </p:nvSpPr>
        <p:spPr>
          <a:xfrm>
            <a:off x="10968175" y="6356350"/>
            <a:ext cx="457200" cy="365125"/>
          </a:xfrm>
        </p:spPr>
        <p:txBody>
          <a:bodyPr/>
          <a:lstStyle>
            <a:lvl1pPr>
              <a:defRPr>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0818906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3">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1552574" y="896111"/>
            <a:ext cx="9866540" cy="1358140"/>
          </a:xfrm>
        </p:spPr>
        <p:txBody>
          <a:bodyPr anchor="t" anchorCtr="0"/>
          <a:lstStyle>
            <a:lvl1pPr>
              <a:defRPr cap="all" baseline="0">
                <a:solidFill>
                  <a:schemeClr val="tx2"/>
                </a:solidFill>
              </a:defRPr>
            </a:lvl1pPr>
          </a:lstStyle>
          <a:p>
            <a:r>
              <a:rPr lang="en-US" dirty="0"/>
              <a:t>CLICK TO ADD TITLE</a:t>
            </a:r>
          </a:p>
        </p:txBody>
      </p:sp>
      <p:grpSp>
        <p:nvGrpSpPr>
          <p:cNvPr id="10" name="Group 9">
            <a:extLst>
              <a:ext uri="{FF2B5EF4-FFF2-40B4-BE49-F238E27FC236}">
                <a16:creationId xmlns:a16="http://schemas.microsoft.com/office/drawing/2014/main" id="{D9F1898E-3E74-4E43-A202-1A6640227466}"/>
              </a:ext>
              <a:ext uri="{C183D7F6-B498-43B3-948B-1728B52AA6E4}">
                <adec:decorative xmlns:adec="http://schemas.microsoft.com/office/drawing/2017/decorative" val="1"/>
              </a:ext>
            </a:extLst>
          </p:cNvPr>
          <p:cNvGrpSpPr/>
          <p:nvPr userDrawn="1"/>
        </p:nvGrpSpPr>
        <p:grpSpPr>
          <a:xfrm>
            <a:off x="0" y="0"/>
            <a:ext cx="1014984" cy="6858000"/>
            <a:chOff x="0" y="0"/>
            <a:chExt cx="1014984" cy="6858000"/>
          </a:xfrm>
        </p:grpSpPr>
        <p:sp>
          <p:nvSpPr>
            <p:cNvPr id="33" name="Rectangle 32">
              <a:extLst>
                <a:ext uri="{FF2B5EF4-FFF2-40B4-BE49-F238E27FC236}">
                  <a16:creationId xmlns:a16="http://schemas.microsoft.com/office/drawing/2014/main" id="{814776F7-F8A5-4235-8C8D-17F0E4F45B03}"/>
                </a:ext>
              </a:extLst>
            </p:cNvPr>
            <p:cNvSpPr/>
            <p:nvPr userDrawn="1"/>
          </p:nvSpPr>
          <p:spPr>
            <a:xfrm>
              <a:off x="0" y="4828032"/>
              <a:ext cx="1014984"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F301899-34C1-47B4-B5CD-F77BA341C0F9}"/>
                </a:ext>
              </a:extLst>
            </p:cNvPr>
            <p:cNvSpPr/>
            <p:nvPr userDrawn="1"/>
          </p:nvSpPr>
          <p:spPr>
            <a:xfrm>
              <a:off x="0" y="2833299"/>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A66E9363-03B7-439D-8B5E-0665E48F046E}"/>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0432F5F5-1688-44BD-B071-A62C04824FB8}"/>
                </a:ext>
              </a:extLst>
            </p:cNvPr>
            <p:cNvSpPr/>
            <p:nvPr userDrawn="1"/>
          </p:nvSpPr>
          <p:spPr>
            <a:xfrm>
              <a:off x="0" y="2029863"/>
              <a:ext cx="1014984" cy="8129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eform: Shape 43">
              <a:extLst>
                <a:ext uri="{FF2B5EF4-FFF2-40B4-BE49-F238E27FC236}">
                  <a16:creationId xmlns:a16="http://schemas.microsoft.com/office/drawing/2014/main" id="{689FF8F5-F7B8-46B0-BB03-FE972A6832E7}"/>
                </a:ext>
              </a:extLst>
            </p:cNvPr>
            <p:cNvSpPr/>
            <p:nvPr userDrawn="1"/>
          </p:nvSpPr>
          <p:spPr>
            <a:xfrm rot="10800000">
              <a:off x="100582" y="2936725"/>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48" name="Graphic 47">
              <a:extLst>
                <a:ext uri="{FF2B5EF4-FFF2-40B4-BE49-F238E27FC236}">
                  <a16:creationId xmlns:a16="http://schemas.microsoft.com/office/drawing/2014/main" id="{31EB8EE7-3843-4CA8-879D-5D985DAA0D1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457200" y="5416459"/>
              <a:ext cx="1828800" cy="914400"/>
            </a:xfrm>
            <a:prstGeom prst="rect">
              <a:avLst/>
            </a:prstGeom>
          </p:spPr>
        </p:pic>
        <p:pic>
          <p:nvPicPr>
            <p:cNvPr id="50" name="Graphic 49">
              <a:extLst>
                <a:ext uri="{FF2B5EF4-FFF2-40B4-BE49-F238E27FC236}">
                  <a16:creationId xmlns:a16="http://schemas.microsoft.com/office/drawing/2014/main" id="{5FF0EEFD-0038-4A2F-AD3B-01A98EFF5CF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5400000">
              <a:off x="-457200" y="563329"/>
              <a:ext cx="1828800" cy="914400"/>
            </a:xfrm>
            <a:prstGeom prst="rect">
              <a:avLst/>
            </a:prstGeom>
          </p:spPr>
        </p:pic>
      </p:grpSp>
      <p:sp>
        <p:nvSpPr>
          <p:cNvPr id="3" name="Content Placeholder 2">
            <a:extLst>
              <a:ext uri="{FF2B5EF4-FFF2-40B4-BE49-F238E27FC236}">
                <a16:creationId xmlns:a16="http://schemas.microsoft.com/office/drawing/2014/main" id="{8A650232-76AA-C9E3-F846-8DB1B44E5AF3}"/>
              </a:ext>
            </a:extLst>
          </p:cNvPr>
          <p:cNvSpPr>
            <a:spLocks noGrp="1"/>
          </p:cNvSpPr>
          <p:nvPr>
            <p:ph sz="half" idx="15" hasCustomPrompt="1"/>
          </p:nvPr>
        </p:nvSpPr>
        <p:spPr>
          <a:xfrm>
            <a:off x="1552575" y="2481940"/>
            <a:ext cx="6477952" cy="3635831"/>
          </a:xfrm>
        </p:spPr>
        <p:txBody>
          <a:bodyPr>
            <a:normAutofit/>
          </a:bodyPr>
          <a:lstStyle>
            <a:lvl1pPr marL="0" indent="0">
              <a:lnSpc>
                <a:spcPct val="100000"/>
              </a:lnSpc>
              <a:spcBef>
                <a:spcPts val="0"/>
              </a:spcBef>
              <a:spcAft>
                <a:spcPts val="600"/>
              </a:spcAft>
              <a:buFont typeface="Arial" panose="020B0604020202020204" pitchFamily="34" charset="0"/>
              <a:buNone/>
              <a:defRPr sz="1800">
                <a:solidFill>
                  <a:schemeClr val="bg1"/>
                </a:solidFill>
              </a:defRPr>
            </a:lvl1pPr>
            <a:lvl2pPr marL="457200">
              <a:lnSpc>
                <a:spcPct val="100000"/>
              </a:lnSpc>
              <a:spcAft>
                <a:spcPts val="600"/>
              </a:spcAft>
              <a:defRPr sz="1800">
                <a:solidFill>
                  <a:schemeClr val="bg1"/>
                </a:solidFill>
              </a:defRPr>
            </a:lvl2pPr>
            <a:lvl3pPr marL="914400">
              <a:lnSpc>
                <a:spcPct val="100000"/>
              </a:lnSpc>
              <a:spcAft>
                <a:spcPts val="600"/>
              </a:spcAft>
              <a:defRPr sz="1800">
                <a:solidFill>
                  <a:schemeClr val="bg1"/>
                </a:solidFill>
              </a:defRPr>
            </a:lvl3pPr>
            <a:lvl4pPr marL="1371600">
              <a:lnSpc>
                <a:spcPct val="100000"/>
              </a:lnSpc>
              <a:spcAft>
                <a:spcPts val="600"/>
              </a:spcAft>
              <a:defRPr sz="1800">
                <a:solidFill>
                  <a:schemeClr val="bg1"/>
                </a:solidFill>
              </a:defRPr>
            </a:lvl4pPr>
            <a:lvl5pPr marL="1828800">
              <a:lnSpc>
                <a:spcPct val="100000"/>
              </a:lnSpc>
              <a:spcAft>
                <a:spcPts val="600"/>
              </a:spcAft>
              <a:defRPr sz="180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12">
            <a:extLst>
              <a:ext uri="{FF2B5EF4-FFF2-40B4-BE49-F238E27FC236}">
                <a16:creationId xmlns:a16="http://schemas.microsoft.com/office/drawing/2014/main" id="{37A04978-5D2C-BBF1-9C05-C52717619019}"/>
              </a:ext>
            </a:extLst>
          </p:cNvPr>
          <p:cNvSpPr>
            <a:spLocks noGrp="1"/>
          </p:cNvSpPr>
          <p:nvPr>
            <p:ph type="body" sz="quarter" idx="14" hasCustomPrompt="1"/>
          </p:nvPr>
        </p:nvSpPr>
        <p:spPr>
          <a:xfrm>
            <a:off x="8372723" y="2481940"/>
            <a:ext cx="3046391" cy="3759200"/>
          </a:xfrm>
        </p:spPr>
        <p:txBody>
          <a:bodyPr>
            <a:normAutofit/>
          </a:bodyPr>
          <a:lstStyle>
            <a:lvl1pPr marL="342900" indent="-342900">
              <a:spcAft>
                <a:spcPts val="600"/>
              </a:spcAft>
              <a:buFont typeface="+mj-lt"/>
              <a:buAutoNum type="arabicPeriod"/>
              <a:defRPr sz="1800">
                <a:solidFill>
                  <a:schemeClr val="bg1"/>
                </a:solidFill>
              </a:defRPr>
            </a:lvl1pPr>
            <a:lvl2pPr marL="800100" indent="-342900">
              <a:spcAft>
                <a:spcPts val="600"/>
              </a:spcAft>
              <a:buFont typeface="+mj-lt"/>
              <a:buAutoNum type="alphaLcPeriod"/>
              <a:defRPr sz="1800">
                <a:solidFill>
                  <a:schemeClr val="bg1"/>
                </a:solidFill>
              </a:defRPr>
            </a:lvl2pPr>
            <a:lvl3pPr marL="1257300" indent="-342900">
              <a:spcAft>
                <a:spcPts val="600"/>
              </a:spcAft>
              <a:buFont typeface="+mj-lt"/>
              <a:buAutoNum type="arabicParenR"/>
              <a:defRPr sz="1800">
                <a:solidFill>
                  <a:schemeClr val="bg1"/>
                </a:solidFill>
              </a:defRPr>
            </a:lvl3pPr>
            <a:lvl4pPr marL="1714500" indent="-342900">
              <a:spcAft>
                <a:spcPts val="600"/>
              </a:spcAft>
              <a:buFont typeface="+mj-lt"/>
              <a:buAutoNum type="alphaLcParenR"/>
              <a:defRPr sz="1800">
                <a:solidFill>
                  <a:schemeClr val="bg1"/>
                </a:solidFill>
              </a:defRPr>
            </a:lvl4pPr>
            <a:lvl5pPr marL="2171700" indent="-342900">
              <a:spcAft>
                <a:spcPts val="600"/>
              </a:spcAft>
              <a:buFont typeface="+mj-lt"/>
              <a:buAutoNum type="romanLcPeriod"/>
              <a:defRPr sz="1800">
                <a:solidFill>
                  <a:schemeClr val="bg1"/>
                </a:solidFill>
              </a:defRPr>
            </a:lvl5pPr>
          </a:lstStyle>
          <a:p>
            <a:pPr lvl="0"/>
            <a:r>
              <a:rPr lang="en-US" dirty="0"/>
              <a:t>Click to add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3" name="Date Placeholder 3">
            <a:extLst>
              <a:ext uri="{FF2B5EF4-FFF2-40B4-BE49-F238E27FC236}">
                <a16:creationId xmlns:a16="http://schemas.microsoft.com/office/drawing/2014/main" id="{41C57AEB-9E33-4F77-9F58-DB0D1B978707}"/>
              </a:ext>
            </a:extLst>
          </p:cNvPr>
          <p:cNvSpPr>
            <a:spLocks noGrp="1"/>
          </p:cNvSpPr>
          <p:nvPr>
            <p:ph type="dt" sz="half" idx="10"/>
          </p:nvPr>
        </p:nvSpPr>
        <p:spPr>
          <a:xfrm>
            <a:off x="1554480" y="6353175"/>
            <a:ext cx="1097280" cy="365125"/>
          </a:xfrm>
        </p:spPr>
        <p:txBody>
          <a:bodyPr/>
          <a:lstStyle>
            <a:lvl1pPr>
              <a:defRPr>
                <a:solidFill>
                  <a:schemeClr val="bg1"/>
                </a:solidFill>
              </a:defRPr>
            </a:lvl1pPr>
          </a:lstStyle>
          <a:p>
            <a:r>
              <a:rPr lang="en-US"/>
              <a:t>12/11/2023</a:t>
            </a:r>
            <a:endParaRPr lang="en-US" dirty="0"/>
          </a:p>
        </p:txBody>
      </p:sp>
      <p:sp>
        <p:nvSpPr>
          <p:cNvPr id="64" name="Footer Placeholder 4">
            <a:extLst>
              <a:ext uri="{FF2B5EF4-FFF2-40B4-BE49-F238E27FC236}">
                <a16:creationId xmlns:a16="http://schemas.microsoft.com/office/drawing/2014/main" id="{182F895D-C48A-41AA-9DE6-43A17B7E019A}"/>
              </a:ext>
            </a:extLst>
          </p:cNvPr>
          <p:cNvSpPr>
            <a:spLocks noGrp="1"/>
          </p:cNvSpPr>
          <p:nvPr>
            <p:ph type="ftr" sz="quarter" idx="11"/>
          </p:nvPr>
        </p:nvSpPr>
        <p:spPr>
          <a:xfrm>
            <a:off x="5744527" y="6350000"/>
            <a:ext cx="2286000" cy="365125"/>
          </a:xfrm>
        </p:spPr>
        <p:txBody>
          <a:bodyPr/>
          <a:lstStyle>
            <a:lvl1pPr>
              <a:defRPr>
                <a:solidFill>
                  <a:schemeClr val="bg1"/>
                </a:solidFill>
              </a:defRPr>
            </a:lvl1pPr>
          </a:lstStyle>
          <a:p>
            <a:r>
              <a:rPr lang="en-US"/>
              <a:t>Presentation title</a:t>
            </a:r>
            <a:endParaRPr lang="en-US" dirty="0"/>
          </a:p>
        </p:txBody>
      </p:sp>
      <p:sp>
        <p:nvSpPr>
          <p:cNvPr id="65" name="Slide Number Placeholder 5">
            <a:extLst>
              <a:ext uri="{FF2B5EF4-FFF2-40B4-BE49-F238E27FC236}">
                <a16:creationId xmlns:a16="http://schemas.microsoft.com/office/drawing/2014/main" id="{4C15BF58-30D9-4A0E-8506-1CD777B0FC5B}"/>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807368846"/>
      </p:ext>
    </p:extLst>
  </p:cSld>
  <p:clrMapOvr>
    <a:masterClrMapping/>
  </p:clrMapOvr>
  <p:extLst>
    <p:ext uri="{DCECCB84-F9BA-43D5-87BE-67443E8EF086}">
      <p15:sldGuideLst xmlns:p15="http://schemas.microsoft.com/office/powerpoint/2012/main">
        <p15:guide id="1" pos="739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764155" y="896112"/>
            <a:ext cx="10665845" cy="1325563"/>
          </a:xfrm>
        </p:spPr>
        <p:txBody>
          <a:bodyPr anchor="t" anchorCtr="0"/>
          <a:lstStyle>
            <a:lvl1pPr>
              <a:defRPr cap="all" baseline="0">
                <a:solidFill>
                  <a:schemeClr val="accent1"/>
                </a:solidFill>
              </a:defRPr>
            </a:lvl1pPr>
          </a:lstStyle>
          <a:p>
            <a:r>
              <a:rPr lang="en-US" dirty="0"/>
              <a:t>CLICK TO ADD TITLE</a:t>
            </a:r>
          </a:p>
        </p:txBody>
      </p:sp>
      <p:sp>
        <p:nvSpPr>
          <p:cNvPr id="5" name="Table Placeholder 4">
            <a:extLst>
              <a:ext uri="{FF2B5EF4-FFF2-40B4-BE49-F238E27FC236}">
                <a16:creationId xmlns:a16="http://schemas.microsoft.com/office/drawing/2014/main" id="{E06194BC-6453-CA18-2623-B07F3A5D4E92}"/>
              </a:ext>
            </a:extLst>
          </p:cNvPr>
          <p:cNvSpPr>
            <a:spLocks noGrp="1"/>
          </p:cNvSpPr>
          <p:nvPr>
            <p:ph type="tbl" sz="quarter" idx="13" hasCustomPrompt="1"/>
          </p:nvPr>
        </p:nvSpPr>
        <p:spPr>
          <a:xfrm>
            <a:off x="762000" y="2417763"/>
            <a:ext cx="10665845" cy="3678235"/>
          </a:xfrm>
        </p:spPr>
        <p:txBody>
          <a:bodyPr/>
          <a:lstStyle>
            <a:lvl1pPr>
              <a:defRPr/>
            </a:lvl1pPr>
          </a:lstStyle>
          <a:p>
            <a:pPr marL="228600" marR="0" lvl="0" indent="-228600" algn="l"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lang="en-US" dirty="0"/>
              <a:t>Click icon to insert table</a:t>
            </a:r>
          </a:p>
          <a:p>
            <a:endParaRPr lang="en-US" dirty="0"/>
          </a:p>
        </p:txBody>
      </p:sp>
      <p:sp>
        <p:nvSpPr>
          <p:cNvPr id="7" name="Rectangle 23">
            <a:extLst>
              <a:ext uri="{FF2B5EF4-FFF2-40B4-BE49-F238E27FC236}">
                <a16:creationId xmlns:a16="http://schemas.microsoft.com/office/drawing/2014/main" id="{AB92D86A-5036-415A-B056-A55CB2E0C2C9}"/>
              </a:ext>
              <a:ext uri="{C183D7F6-B498-43B3-948B-1728B52AA6E4}">
                <adec:decorative xmlns:adec="http://schemas.microsoft.com/office/drawing/2017/decorative" val="1"/>
              </a:ext>
            </a:extLst>
          </p:cNvPr>
          <p:cNvSpPr/>
          <p:nvPr userDrawn="1"/>
        </p:nvSpPr>
        <p:spPr>
          <a:xfrm rot="10800000">
            <a:off x="11177016" y="0"/>
            <a:ext cx="1014984" cy="1014984"/>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Date Placeholder 3">
            <a:extLst>
              <a:ext uri="{FF2B5EF4-FFF2-40B4-BE49-F238E27FC236}">
                <a16:creationId xmlns:a16="http://schemas.microsoft.com/office/drawing/2014/main" id="{D3A465A0-88AA-B50B-92D8-3A54928329FB}"/>
              </a:ext>
            </a:extLst>
          </p:cNvPr>
          <p:cNvSpPr>
            <a:spLocks noGrp="1"/>
          </p:cNvSpPr>
          <p:nvPr>
            <p:ph type="dt" sz="half" idx="10"/>
          </p:nvPr>
        </p:nvSpPr>
        <p:spPr>
          <a:xfrm>
            <a:off x="767443" y="6353175"/>
            <a:ext cx="1097280" cy="365125"/>
          </a:xfrm>
        </p:spPr>
        <p:txBody>
          <a:bodyPr/>
          <a:lstStyle>
            <a:lvl1pPr>
              <a:defRPr>
                <a:solidFill>
                  <a:schemeClr val="tx1"/>
                </a:solidFill>
              </a:defRPr>
            </a:lvl1pPr>
          </a:lstStyle>
          <a:p>
            <a:r>
              <a:rPr lang="en-US"/>
              <a:t>12/11/2023</a:t>
            </a:r>
            <a:endParaRPr lang="en-US" dirty="0"/>
          </a:p>
        </p:txBody>
      </p:sp>
      <p:sp>
        <p:nvSpPr>
          <p:cNvPr id="4" name="Footer Placeholder 4">
            <a:extLst>
              <a:ext uri="{FF2B5EF4-FFF2-40B4-BE49-F238E27FC236}">
                <a16:creationId xmlns:a16="http://schemas.microsoft.com/office/drawing/2014/main" id="{6195F626-7C08-9907-6A85-922BE6AA0EF5}"/>
              </a:ext>
            </a:extLst>
          </p:cNvPr>
          <p:cNvSpPr>
            <a:spLocks noGrp="1"/>
          </p:cNvSpPr>
          <p:nvPr>
            <p:ph type="ftr" sz="quarter" idx="11"/>
          </p:nvPr>
        </p:nvSpPr>
        <p:spPr>
          <a:xfrm>
            <a:off x="5273449" y="6350000"/>
            <a:ext cx="2286000" cy="365125"/>
          </a:xfrm>
        </p:spPr>
        <p:txBody>
          <a:bodyPr/>
          <a:lstStyle>
            <a:lvl1pPr>
              <a:defRPr>
                <a:solidFill>
                  <a:schemeClr val="tx1"/>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7BBAD34A-4F3F-C89B-BBBC-E7740F414D13}"/>
              </a:ext>
            </a:extLst>
          </p:cNvPr>
          <p:cNvSpPr>
            <a:spLocks noGrp="1"/>
          </p:cNvSpPr>
          <p:nvPr>
            <p:ph type="sldNum" sz="quarter" idx="12"/>
          </p:nvPr>
        </p:nvSpPr>
        <p:spPr>
          <a:xfrm>
            <a:off x="10968175" y="6356350"/>
            <a:ext cx="457200" cy="365125"/>
          </a:xfrm>
        </p:spPr>
        <p:txBody>
          <a:bodyPr/>
          <a:lstStyle>
            <a:lvl1pPr>
              <a:defRPr>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237480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Content 2">
    <p:bg>
      <p:bgPr>
        <a:solidFill>
          <a:schemeClr val="accent2"/>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211C2927-0A13-DC57-A83B-B8DB787A48CF}"/>
              </a:ext>
              <a:ext uri="{C183D7F6-B498-43B3-948B-1728B52AA6E4}">
                <adec:decorative xmlns:adec="http://schemas.microsoft.com/office/drawing/2017/decorative" val="1"/>
              </a:ext>
            </a:extLst>
          </p:cNvPr>
          <p:cNvGrpSpPr/>
          <p:nvPr userDrawn="1"/>
        </p:nvGrpSpPr>
        <p:grpSpPr>
          <a:xfrm>
            <a:off x="0" y="0"/>
            <a:ext cx="6843092" cy="6858000"/>
            <a:chOff x="0" y="0"/>
            <a:chExt cx="6843092" cy="6858000"/>
          </a:xfrm>
        </p:grpSpPr>
        <p:sp>
          <p:nvSpPr>
            <p:cNvPr id="344" name="Rectangle 343">
              <a:extLst>
                <a:ext uri="{FF2B5EF4-FFF2-40B4-BE49-F238E27FC236}">
                  <a16:creationId xmlns:a16="http://schemas.microsoft.com/office/drawing/2014/main" id="{0685D98A-CA5A-4C48-9AEB-4C1A201237A1}"/>
                </a:ext>
              </a:extLst>
            </p:cNvPr>
            <p:cNvSpPr/>
            <p:nvPr userDrawn="1"/>
          </p:nvSpPr>
          <p:spPr>
            <a:xfrm>
              <a:off x="2021206" y="4828032"/>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A1F97041-3EE3-4F17-990B-3AC264934EF0}"/>
                </a:ext>
              </a:extLst>
            </p:cNvPr>
            <p:cNvSpPr/>
            <p:nvPr userDrawn="1"/>
          </p:nvSpPr>
          <p:spPr>
            <a:xfrm>
              <a:off x="0" y="0"/>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2457970" y="1686431"/>
              <a:ext cx="1828800" cy="1828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5502070B-3F7D-436A-849C-FB64175E8B45}"/>
                </a:ext>
              </a:extLst>
            </p:cNvPr>
            <p:cNvSpPr/>
            <p:nvPr userDrawn="1"/>
          </p:nvSpPr>
          <p:spPr>
            <a:xfrm>
              <a:off x="0" y="6108192"/>
              <a:ext cx="2029968" cy="7498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9">
              <a:extLst>
                <a:ext uri="{FF2B5EF4-FFF2-40B4-BE49-F238E27FC236}">
                  <a16:creationId xmlns:a16="http://schemas.microsoft.com/office/drawing/2014/main" id="{675AAC8A-F8AB-44A3-9748-96464E9E0B6B}"/>
                </a:ext>
              </a:extLst>
            </p:cNvPr>
            <p:cNvSpPr/>
            <p:nvPr userDrawn="1"/>
          </p:nvSpPr>
          <p:spPr>
            <a:xfrm>
              <a:off x="4054172" y="4069080"/>
              <a:ext cx="2788920" cy="2788920"/>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6" name="Group 115">
              <a:extLst>
                <a:ext uri="{FF2B5EF4-FFF2-40B4-BE49-F238E27FC236}">
                  <a16:creationId xmlns:a16="http://schemas.microsoft.com/office/drawing/2014/main" id="{AC3F6810-4D95-4C6E-A30A-459BAD7510FE}"/>
                </a:ext>
              </a:extLst>
            </p:cNvPr>
            <p:cNvGrpSpPr/>
            <p:nvPr userDrawn="1"/>
          </p:nvGrpSpPr>
          <p:grpSpPr>
            <a:xfrm>
              <a:off x="23853" y="2101527"/>
              <a:ext cx="1920240" cy="1920240"/>
              <a:chOff x="5361924" y="7472790"/>
              <a:chExt cx="1828800" cy="1828800"/>
            </a:xfrm>
          </p:grpSpPr>
          <p:grpSp>
            <p:nvGrpSpPr>
              <p:cNvPr id="115" name="Group 114">
                <a:extLst>
                  <a:ext uri="{FF2B5EF4-FFF2-40B4-BE49-F238E27FC236}">
                    <a16:creationId xmlns:a16="http://schemas.microsoft.com/office/drawing/2014/main" id="{81973B3A-7185-45FB-A2E6-A7BDE6414DF3}"/>
                  </a:ext>
                </a:extLst>
              </p:cNvPr>
              <p:cNvGrpSpPr/>
              <p:nvPr userDrawn="1"/>
            </p:nvGrpSpPr>
            <p:grpSpPr>
              <a:xfrm>
                <a:off x="5361924" y="7472790"/>
                <a:ext cx="1828800" cy="1828800"/>
                <a:chOff x="5361924" y="7472790"/>
                <a:chExt cx="1828800" cy="1828800"/>
              </a:xfrm>
            </p:grpSpPr>
            <p:grpSp>
              <p:nvGrpSpPr>
                <p:cNvPr id="99" name="Group 98">
                  <a:extLst>
                    <a:ext uri="{FF2B5EF4-FFF2-40B4-BE49-F238E27FC236}">
                      <a16:creationId xmlns:a16="http://schemas.microsoft.com/office/drawing/2014/main" id="{DACFFF66-0600-406E-AF42-9FD8E8EDB397}"/>
                    </a:ext>
                  </a:extLst>
                </p:cNvPr>
                <p:cNvGrpSpPr/>
                <p:nvPr userDrawn="1"/>
              </p:nvGrpSpPr>
              <p:grpSpPr>
                <a:xfrm>
                  <a:off x="5361924" y="7472790"/>
                  <a:ext cx="1828800" cy="1828800"/>
                  <a:chOff x="5388428" y="7173291"/>
                  <a:chExt cx="1828800" cy="1828800"/>
                </a:xfrm>
              </p:grpSpPr>
              <p:grpSp>
                <p:nvGrpSpPr>
                  <p:cNvPr id="96" name="Group 95">
                    <a:extLst>
                      <a:ext uri="{FF2B5EF4-FFF2-40B4-BE49-F238E27FC236}">
                        <a16:creationId xmlns:a16="http://schemas.microsoft.com/office/drawing/2014/main" id="{9411687D-2631-487B-AEAB-39750C9E52BF}"/>
                      </a:ext>
                    </a:extLst>
                  </p:cNvPr>
                  <p:cNvGrpSpPr/>
                  <p:nvPr userDrawn="1"/>
                </p:nvGrpSpPr>
                <p:grpSpPr>
                  <a:xfrm>
                    <a:off x="5388428" y="7173291"/>
                    <a:ext cx="1828800" cy="1828800"/>
                    <a:chOff x="5388428" y="7173291"/>
                    <a:chExt cx="1828800" cy="1828800"/>
                  </a:xfrm>
                </p:grpSpPr>
                <p:grpSp>
                  <p:nvGrpSpPr>
                    <p:cNvPr id="90" name="Group 89">
                      <a:extLst>
                        <a:ext uri="{FF2B5EF4-FFF2-40B4-BE49-F238E27FC236}">
                          <a16:creationId xmlns:a16="http://schemas.microsoft.com/office/drawing/2014/main" id="{4BDDEAF6-0726-4BF4-96D7-EBA489ABF3E5}"/>
                        </a:ext>
                      </a:extLst>
                    </p:cNvPr>
                    <p:cNvGrpSpPr/>
                    <p:nvPr userDrawn="1"/>
                  </p:nvGrpSpPr>
                  <p:grpSpPr>
                    <a:xfrm>
                      <a:off x="5388428" y="7173291"/>
                      <a:ext cx="1828800" cy="1828800"/>
                      <a:chOff x="5579044" y="7049770"/>
                      <a:chExt cx="1828800" cy="1828800"/>
                    </a:xfrm>
                  </p:grpSpPr>
                  <p:grpSp>
                    <p:nvGrpSpPr>
                      <p:cNvPr id="89" name="Group 88">
                        <a:extLst>
                          <a:ext uri="{FF2B5EF4-FFF2-40B4-BE49-F238E27FC236}">
                            <a16:creationId xmlns:a16="http://schemas.microsoft.com/office/drawing/2014/main" id="{F80BBFBA-D0FB-4E20-8981-F569A2A0B678}"/>
                          </a:ext>
                        </a:extLst>
                      </p:cNvPr>
                      <p:cNvGrpSpPr/>
                      <p:nvPr userDrawn="1"/>
                    </p:nvGrpSpPr>
                    <p:grpSpPr>
                      <a:xfrm>
                        <a:off x="5579044" y="7049770"/>
                        <a:ext cx="1828800" cy="1828800"/>
                        <a:chOff x="5579044" y="7049770"/>
                        <a:chExt cx="1828800" cy="1828800"/>
                      </a:xfrm>
                    </p:grpSpPr>
                    <p:grpSp>
                      <p:nvGrpSpPr>
                        <p:cNvPr id="86" name="Group 85">
                          <a:extLst>
                            <a:ext uri="{FF2B5EF4-FFF2-40B4-BE49-F238E27FC236}">
                              <a16:creationId xmlns:a16="http://schemas.microsoft.com/office/drawing/2014/main" id="{6B3BCF7C-4204-4B1A-8371-96E859FC8425}"/>
                            </a:ext>
                          </a:extLst>
                        </p:cNvPr>
                        <p:cNvGrpSpPr/>
                        <p:nvPr userDrawn="1"/>
                      </p:nvGrpSpPr>
                      <p:grpSpPr>
                        <a:xfrm>
                          <a:off x="5579044" y="7049770"/>
                          <a:ext cx="1828800" cy="1828800"/>
                          <a:chOff x="5579044" y="7049770"/>
                          <a:chExt cx="1828800" cy="1828800"/>
                        </a:xfrm>
                      </p:grpSpPr>
                      <p:grpSp>
                        <p:nvGrpSpPr>
                          <p:cNvPr id="83" name="Group 82">
                            <a:extLst>
                              <a:ext uri="{FF2B5EF4-FFF2-40B4-BE49-F238E27FC236}">
                                <a16:creationId xmlns:a16="http://schemas.microsoft.com/office/drawing/2014/main" id="{31CF95CD-48BB-4659-870A-21584266D83F}"/>
                              </a:ext>
                            </a:extLst>
                          </p:cNvPr>
                          <p:cNvGrpSpPr/>
                          <p:nvPr userDrawn="1"/>
                        </p:nvGrpSpPr>
                        <p:grpSpPr>
                          <a:xfrm>
                            <a:off x="5579044" y="7049770"/>
                            <a:ext cx="1828800" cy="1828800"/>
                            <a:chOff x="5579044" y="7049770"/>
                            <a:chExt cx="1828800" cy="1828800"/>
                          </a:xfrm>
                        </p:grpSpPr>
                        <p:sp>
                          <p:nvSpPr>
                            <p:cNvPr id="78" name="Oval 77">
                              <a:extLst>
                                <a:ext uri="{FF2B5EF4-FFF2-40B4-BE49-F238E27FC236}">
                                  <a16:creationId xmlns:a16="http://schemas.microsoft.com/office/drawing/2014/main" id="{871E1954-F3FD-427D-8FFA-F28839673545}"/>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80" name="Oval 79">
                              <a:extLst>
                                <a:ext uri="{FF2B5EF4-FFF2-40B4-BE49-F238E27FC236}">
                                  <a16:creationId xmlns:a16="http://schemas.microsoft.com/office/drawing/2014/main" id="{B655BD1D-8AE2-43E7-B1D4-17923D0E0171}"/>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2" name="Oval 81">
                            <a:extLst>
                              <a:ext uri="{FF2B5EF4-FFF2-40B4-BE49-F238E27FC236}">
                                <a16:creationId xmlns:a16="http://schemas.microsoft.com/office/drawing/2014/main" id="{9F92C461-5E10-49F3-B4F0-F320512C0756}"/>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5" name="Oval 84">
                          <a:extLst>
                            <a:ext uri="{FF2B5EF4-FFF2-40B4-BE49-F238E27FC236}">
                              <a16:creationId xmlns:a16="http://schemas.microsoft.com/office/drawing/2014/main" id="{A6D57951-375C-41E9-BF45-DFC40F8E0A1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8" name="Oval 87">
                        <a:extLst>
                          <a:ext uri="{FF2B5EF4-FFF2-40B4-BE49-F238E27FC236}">
                            <a16:creationId xmlns:a16="http://schemas.microsoft.com/office/drawing/2014/main" id="{E4A4216D-DF9B-4DD9-989C-1F4040F3F4F7}"/>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2" name="Oval 91">
                      <a:extLst>
                        <a:ext uri="{FF2B5EF4-FFF2-40B4-BE49-F238E27FC236}">
                          <a16:creationId xmlns:a16="http://schemas.microsoft.com/office/drawing/2014/main" id="{3DCCC81D-9EE7-47A8-8A4C-74B5E047A336}"/>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5" name="Oval 94">
                    <a:extLst>
                      <a:ext uri="{FF2B5EF4-FFF2-40B4-BE49-F238E27FC236}">
                        <a16:creationId xmlns:a16="http://schemas.microsoft.com/office/drawing/2014/main" id="{9985F9FD-CFFB-417E-A560-28BD7BC7EE86}"/>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8" name="Oval 97">
                  <a:extLst>
                    <a:ext uri="{FF2B5EF4-FFF2-40B4-BE49-F238E27FC236}">
                      <a16:creationId xmlns:a16="http://schemas.microsoft.com/office/drawing/2014/main" id="{9A923F7B-7D75-4E04-AE62-D5B99F645756}"/>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2" name="Oval 101">
                  <a:extLst>
                    <a:ext uri="{FF2B5EF4-FFF2-40B4-BE49-F238E27FC236}">
                      <a16:creationId xmlns:a16="http://schemas.microsoft.com/office/drawing/2014/main" id="{F0239D2C-73EF-42E3-B73F-E69B7C27F65B}"/>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5" name="Oval 104">
                  <a:extLst>
                    <a:ext uri="{FF2B5EF4-FFF2-40B4-BE49-F238E27FC236}">
                      <a16:creationId xmlns:a16="http://schemas.microsoft.com/office/drawing/2014/main" id="{59BA1C3D-ADED-4596-8A9D-3DEC7E848945}"/>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8" name="Oval 107">
                  <a:extLst>
                    <a:ext uri="{FF2B5EF4-FFF2-40B4-BE49-F238E27FC236}">
                      <a16:creationId xmlns:a16="http://schemas.microsoft.com/office/drawing/2014/main" id="{015F2BFA-6803-42A0-A870-794B120EF574}"/>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10" name="Oval 109">
                  <a:extLst>
                    <a:ext uri="{FF2B5EF4-FFF2-40B4-BE49-F238E27FC236}">
                      <a16:creationId xmlns:a16="http://schemas.microsoft.com/office/drawing/2014/main" id="{E09A173D-9FE5-446C-B59E-5D7C0A00BF6C}"/>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13" name="Oval 112">
                <a:extLst>
                  <a:ext uri="{FF2B5EF4-FFF2-40B4-BE49-F238E27FC236}">
                    <a16:creationId xmlns:a16="http://schemas.microsoft.com/office/drawing/2014/main" id="{974C3792-995F-4717-8C8B-089BBA7DE9C7}"/>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3" name="Freeform: Shape 22">
              <a:extLst>
                <a:ext uri="{FF2B5EF4-FFF2-40B4-BE49-F238E27FC236}">
                  <a16:creationId xmlns:a16="http://schemas.microsoft.com/office/drawing/2014/main" id="{C8FD950B-0E2B-4905-8DE9-195E24B2ABE7}"/>
                </a:ext>
              </a:extLst>
            </p:cNvPr>
            <p:cNvSpPr/>
            <p:nvPr userDrawn="1"/>
          </p:nvSpPr>
          <p:spPr>
            <a:xfrm rot="10800000">
              <a:off x="1013527" y="204317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Rectangle 9">
              <a:extLst>
                <a:ext uri="{FF2B5EF4-FFF2-40B4-BE49-F238E27FC236}">
                  <a16:creationId xmlns:a16="http://schemas.microsoft.com/office/drawing/2014/main" id="{D0B57759-E007-4FD0-9C6B-356DC53050C4}"/>
                </a:ext>
              </a:extLst>
            </p:cNvPr>
            <p:cNvSpPr/>
            <p:nvPr userDrawn="1"/>
          </p:nvSpPr>
          <p:spPr>
            <a:xfrm rot="5400000">
              <a:off x="2028432" y="4821048"/>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5" name="Oval 174">
              <a:extLst>
                <a:ext uri="{FF2B5EF4-FFF2-40B4-BE49-F238E27FC236}">
                  <a16:creationId xmlns:a16="http://schemas.microsoft.com/office/drawing/2014/main" id="{273C520A-0126-47DA-A75B-1A38883907A2}"/>
                </a:ext>
              </a:extLst>
            </p:cNvPr>
            <p:cNvSpPr/>
            <p:nvPr userDrawn="1"/>
          </p:nvSpPr>
          <p:spPr>
            <a:xfrm>
              <a:off x="861942" y="888111"/>
              <a:ext cx="274320" cy="2743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1" name="Rectangle 290">
              <a:extLst>
                <a:ext uri="{FF2B5EF4-FFF2-40B4-BE49-F238E27FC236}">
                  <a16:creationId xmlns:a16="http://schemas.microsoft.com/office/drawing/2014/main" id="{AB12487D-8BC9-4BEB-B6A7-B9DD702B2BD3}"/>
                </a:ext>
              </a:extLst>
            </p:cNvPr>
            <p:cNvSpPr/>
            <p:nvPr userDrawn="1"/>
          </p:nvSpPr>
          <p:spPr>
            <a:xfrm>
              <a:off x="0" y="4082178"/>
              <a:ext cx="2029968"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7" name="Graphic 296">
              <a:extLst>
                <a:ext uri="{FF2B5EF4-FFF2-40B4-BE49-F238E27FC236}">
                  <a16:creationId xmlns:a16="http://schemas.microsoft.com/office/drawing/2014/main" id="{AEE6DE36-A3C9-4D40-B471-F49B6A875D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2029016" y="2051944"/>
              <a:ext cx="2029968" cy="2029968"/>
            </a:xfrm>
            <a:prstGeom prst="rect">
              <a:avLst/>
            </a:prstGeom>
          </p:spPr>
        </p:pic>
        <p:pic>
          <p:nvPicPr>
            <p:cNvPr id="299" name="Graphic 298">
              <a:extLst>
                <a:ext uri="{FF2B5EF4-FFF2-40B4-BE49-F238E27FC236}">
                  <a16:creationId xmlns:a16="http://schemas.microsoft.com/office/drawing/2014/main" id="{99FF86FA-8891-4235-B88B-CFCA3B57E53A}"/>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078224"/>
              <a:ext cx="2029968" cy="2029968"/>
            </a:xfrm>
            <a:prstGeom prst="rect">
              <a:avLst/>
            </a:prstGeom>
          </p:spPr>
        </p:pic>
        <p:cxnSp>
          <p:nvCxnSpPr>
            <p:cNvPr id="170" name="Straight Connector 169">
              <a:extLst>
                <a:ext uri="{FF2B5EF4-FFF2-40B4-BE49-F238E27FC236}">
                  <a16:creationId xmlns:a16="http://schemas.microsoft.com/office/drawing/2014/main" id="{7ADD6DC9-9036-47C7-AAE5-8AF23CE0C81D}"/>
                </a:ext>
              </a:extLst>
            </p:cNvPr>
            <p:cNvCxnSpPr>
              <a:cxnSpLocks/>
            </p:cNvCxnSpPr>
            <p:nvPr userDrawn="1"/>
          </p:nvCxnSpPr>
          <p:spPr>
            <a:xfrm>
              <a:off x="974376" y="989441"/>
              <a:ext cx="5867327" cy="586720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5900245" y="544285"/>
            <a:ext cx="5528217" cy="2685383"/>
          </a:xfrm>
        </p:spPr>
        <p:txBody>
          <a:bodyPr anchor="b">
            <a:normAutofit/>
          </a:bodyPr>
          <a:lstStyle>
            <a:lvl1pPr algn="l">
              <a:defRPr sz="4400" cap="all" baseline="0">
                <a:solidFill>
                  <a:schemeClr val="tx2"/>
                </a:solidFill>
              </a:defRPr>
            </a:lvl1pPr>
          </a:lstStyle>
          <a:p>
            <a:r>
              <a:rPr lang="en-US" dirty="0"/>
              <a:t>Click to add title</a:t>
            </a:r>
          </a:p>
        </p:txBody>
      </p:sp>
      <p:sp>
        <p:nvSpPr>
          <p:cNvPr id="3" name="Subtitle 2">
            <a:extLst>
              <a:ext uri="{FF2B5EF4-FFF2-40B4-BE49-F238E27FC236}">
                <a16:creationId xmlns:a16="http://schemas.microsoft.com/office/drawing/2014/main" id="{43D32955-BB06-40DE-A14A-2170FD41AD52}"/>
              </a:ext>
            </a:extLst>
          </p:cNvPr>
          <p:cNvSpPr>
            <a:spLocks noGrp="1"/>
          </p:cNvSpPr>
          <p:nvPr>
            <p:ph type="subTitle" idx="1" hasCustomPrompt="1"/>
          </p:nvPr>
        </p:nvSpPr>
        <p:spPr>
          <a:xfrm>
            <a:off x="5896340" y="3423773"/>
            <a:ext cx="5528217" cy="2029969"/>
          </a:xfrm>
        </p:spPr>
        <p:txBody>
          <a:bodyPr>
            <a:normAutofit/>
          </a:bodyPr>
          <a:lstStyle>
            <a:lvl1pPr marL="0" indent="0" algn="l">
              <a:lnSpc>
                <a:spcPct val="150000"/>
              </a:lnSpc>
              <a:spcBef>
                <a:spcPts val="0"/>
              </a:spcBef>
              <a:buNone/>
              <a:defRPr sz="18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3839583478"/>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3">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3950" y="429461"/>
            <a:ext cx="6343650" cy="2668463"/>
          </a:xfrm>
        </p:spPr>
        <p:txBody>
          <a:bodyPr anchor="b" anchorCtr="0"/>
          <a:lstStyle>
            <a:lvl1pPr>
              <a:defRPr cap="all" baseline="0">
                <a:solidFill>
                  <a:schemeClr val="accent1"/>
                </a:solidFill>
              </a:defRPr>
            </a:lvl1pPr>
          </a:lstStyle>
          <a:p>
            <a:r>
              <a:rPr lang="en-US" dirty="0"/>
              <a:t>CLICK TO ADD TITLE</a:t>
            </a:r>
          </a:p>
        </p:txBody>
      </p:sp>
      <p:sp>
        <p:nvSpPr>
          <p:cNvPr id="7" name="Content Placeholder 2">
            <a:extLst>
              <a:ext uri="{FF2B5EF4-FFF2-40B4-BE49-F238E27FC236}">
                <a16:creationId xmlns:a16="http://schemas.microsoft.com/office/drawing/2014/main" id="{F183B974-C7F1-5026-EC6E-647371B64BBB}"/>
              </a:ext>
            </a:extLst>
          </p:cNvPr>
          <p:cNvSpPr>
            <a:spLocks noGrp="1"/>
          </p:cNvSpPr>
          <p:nvPr>
            <p:ph sz="half" idx="14" hasCustomPrompt="1"/>
          </p:nvPr>
        </p:nvSpPr>
        <p:spPr>
          <a:xfrm>
            <a:off x="4938712" y="3299953"/>
            <a:ext cx="6338888" cy="2668463"/>
          </a:xfrm>
        </p:spPr>
        <p:txBody>
          <a:bodyPr>
            <a:normAutofit/>
          </a:bodyPr>
          <a:lstStyle>
            <a:lvl1pPr marL="0" indent="0">
              <a:lnSpc>
                <a:spcPct val="150000"/>
              </a:lnSpc>
              <a:spcBef>
                <a:spcPts val="0"/>
              </a:spcBef>
              <a:spcAft>
                <a:spcPts val="0"/>
              </a:spcAft>
              <a:buFont typeface="Arial" panose="020B0604020202020204" pitchFamily="34" charset="0"/>
              <a:buNone/>
              <a:defRPr sz="2400"/>
            </a:lvl1pPr>
            <a:lvl2pPr marL="457200">
              <a:lnSpc>
                <a:spcPts val="2000"/>
              </a:lnSpc>
              <a:defRPr sz="1800"/>
            </a:lvl2pPr>
            <a:lvl3pPr marL="914400">
              <a:lnSpc>
                <a:spcPts val="2000"/>
              </a:lnSpc>
              <a:defRPr sz="1800"/>
            </a:lvl3pPr>
            <a:lvl4pPr marL="1371600">
              <a:lnSpc>
                <a:spcPts val="2000"/>
              </a:lnSpc>
              <a:defRPr sz="1800"/>
            </a:lvl4pPr>
            <a:lvl5pPr marL="1828800">
              <a:lnSpc>
                <a:spcPts val="2000"/>
              </a:lnSpc>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3" name="Group 2">
            <a:extLst>
              <a:ext uri="{FF2B5EF4-FFF2-40B4-BE49-F238E27FC236}">
                <a16:creationId xmlns:a16="http://schemas.microsoft.com/office/drawing/2014/main" id="{464914EB-20DD-97B4-8FF9-94D739D21CA4}"/>
              </a:ext>
              <a:ext uri="{C183D7F6-B498-43B3-948B-1728B52AA6E4}">
                <adec:decorative xmlns:adec="http://schemas.microsoft.com/office/drawing/2017/decorative" val="1"/>
              </a:ext>
            </a:extLst>
          </p:cNvPr>
          <p:cNvGrpSpPr/>
          <p:nvPr userDrawn="1"/>
        </p:nvGrpSpPr>
        <p:grpSpPr>
          <a:xfrm>
            <a:off x="-9867" y="-7753"/>
            <a:ext cx="4187536" cy="6865753"/>
            <a:chOff x="-9867" y="-7753"/>
            <a:chExt cx="4187536" cy="6865753"/>
          </a:xfrm>
        </p:grpSpPr>
        <p:sp>
          <p:nvSpPr>
            <p:cNvPr id="64" name="Rectangle 63">
              <a:extLst>
                <a:ext uri="{FF2B5EF4-FFF2-40B4-BE49-F238E27FC236}">
                  <a16:creationId xmlns:a16="http://schemas.microsoft.com/office/drawing/2014/main" id="{0407AED1-9974-465A-BC9C-530E270105DE}"/>
                </a:ext>
              </a:extLst>
            </p:cNvPr>
            <p:cNvSpPr/>
            <p:nvPr userDrawn="1"/>
          </p:nvSpPr>
          <p:spPr>
            <a:xfrm flipH="1">
              <a:off x="0" y="2021358"/>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808ADBC6-C9BE-4302-A86A-4AC842874C24}"/>
                </a:ext>
              </a:extLst>
            </p:cNvPr>
            <p:cNvSpPr/>
            <p:nvPr userDrawn="1"/>
          </p:nvSpPr>
          <p:spPr>
            <a:xfrm>
              <a:off x="2029604" y="2031653"/>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02B04AFC-F339-4DFB-AA44-D68317065E02}"/>
                </a:ext>
              </a:extLst>
            </p:cNvPr>
            <p:cNvSpPr/>
            <p:nvPr userDrawn="1"/>
          </p:nvSpPr>
          <p:spPr>
            <a:xfrm>
              <a:off x="2028253" y="4052815"/>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Picture 19" descr="A black and white striped pattern&#10;&#10;Description automatically generated with low confidence">
              <a:extLst>
                <a:ext uri="{FF2B5EF4-FFF2-40B4-BE49-F238E27FC236}">
                  <a16:creationId xmlns:a16="http://schemas.microsoft.com/office/drawing/2014/main" id="{E88B2398-8473-499F-836C-F3AF518F5BB2}"/>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033015" y="5086646"/>
              <a:ext cx="2019299" cy="999451"/>
            </a:xfrm>
            <a:prstGeom prst="rect">
              <a:avLst/>
            </a:prstGeom>
          </p:spPr>
        </p:pic>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0800000">
              <a:off x="-9867" y="-1076"/>
              <a:ext cx="2029968" cy="2029968"/>
            </a:xfrm>
            <a:prstGeom prst="rect">
              <a:avLst/>
            </a:prstGeom>
          </p:spPr>
        </p:pic>
        <p:sp>
          <p:nvSpPr>
            <p:cNvPr id="31" name="Rectangle 30">
              <a:extLst>
                <a:ext uri="{FF2B5EF4-FFF2-40B4-BE49-F238E27FC236}">
                  <a16:creationId xmlns:a16="http://schemas.microsoft.com/office/drawing/2014/main" id="{A522571C-09D3-4F39-B963-76F80D9973F1}"/>
                </a:ext>
              </a:extLst>
            </p:cNvPr>
            <p:cNvSpPr/>
            <p:nvPr userDrawn="1"/>
          </p:nvSpPr>
          <p:spPr>
            <a:xfrm>
              <a:off x="2029968" y="6045049"/>
              <a:ext cx="2029968" cy="81295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20268D7D-D5FB-492C-8D00-3E866534BD42}"/>
                </a:ext>
              </a:extLst>
            </p:cNvPr>
            <p:cNvSpPr/>
            <p:nvPr userDrawn="1"/>
          </p:nvSpPr>
          <p:spPr>
            <a:xfrm flipH="1">
              <a:off x="0" y="4828032"/>
              <a:ext cx="2032942"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Graphic 13">
              <a:extLst>
                <a:ext uri="{FF2B5EF4-FFF2-40B4-BE49-F238E27FC236}">
                  <a16:creationId xmlns:a16="http://schemas.microsoft.com/office/drawing/2014/main" id="{54BCEF24-C76B-44E5-A457-E55658E8EB8B}"/>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2860" y="4828032"/>
              <a:ext cx="2029968" cy="2029968"/>
            </a:xfrm>
            <a:prstGeom prst="rect">
              <a:avLst/>
            </a:prstGeom>
          </p:spPr>
        </p:pic>
        <p:grpSp>
          <p:nvGrpSpPr>
            <p:cNvPr id="40" name="Group 39">
              <a:extLst>
                <a:ext uri="{FF2B5EF4-FFF2-40B4-BE49-F238E27FC236}">
                  <a16:creationId xmlns:a16="http://schemas.microsoft.com/office/drawing/2014/main" id="{18216784-417D-44A8-8CF1-C0CAF410EB9B}"/>
                </a:ext>
              </a:extLst>
            </p:cNvPr>
            <p:cNvGrpSpPr/>
            <p:nvPr userDrawn="1"/>
          </p:nvGrpSpPr>
          <p:grpSpPr>
            <a:xfrm>
              <a:off x="100242" y="2099803"/>
              <a:ext cx="1920240" cy="1920240"/>
              <a:chOff x="5361924" y="7472790"/>
              <a:chExt cx="1828800" cy="1828800"/>
            </a:xfrm>
          </p:grpSpPr>
          <p:grpSp>
            <p:nvGrpSpPr>
              <p:cNvPr id="41" name="Group 40">
                <a:extLst>
                  <a:ext uri="{FF2B5EF4-FFF2-40B4-BE49-F238E27FC236}">
                    <a16:creationId xmlns:a16="http://schemas.microsoft.com/office/drawing/2014/main" id="{FFF90BA2-E949-4FDF-A88E-B68F607E3205}"/>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41F18930-2C24-4BA6-A1EB-BF1644EE8558}"/>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D5953E65-C24C-4C83-86BB-E4A6D2532FDF}"/>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0B9DA7A8-A66E-4E0E-92DF-B3FF112EBB70}"/>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94E74739-1964-4A3C-B2E5-28FEF5EF8E49}"/>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E31C22DC-76BD-4E83-8A1A-B7AE70B2E8FE}"/>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F63C700C-5749-4BA1-8128-78559312E825}"/>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EC81C305-3A69-4634-8A07-56F8272122AF}"/>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A14AAEDA-8F87-420D-A6BD-FF115C08EB7A}"/>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A1FA4EA0-701D-49A3-8962-1BD0CE6E9C0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E362A8AA-1110-4C1C-9922-60F7D43E82B0}"/>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BC8B72EE-335A-4030-B500-7E6FB4D24F18}"/>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10167348-D9AA-4440-8569-849A6B0F2C2D}"/>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A5616AB2-7A83-42C0-883C-FFA27D5468C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6A9CA073-4F0B-4787-B46D-7886261E945E}"/>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9AF901A3-1EC5-458F-A653-74CCEAE9A13D}"/>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4D5E35A9-4BB5-48F3-AE34-E1BDD3343EB1}"/>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A9A549D5-A823-49C4-8C36-D074E6E039B9}"/>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6A767C47-7246-4B50-8E78-82766365754A}"/>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0AEE1DDC-07C3-4204-A3B1-BB7C77C0622B}"/>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75" name="Rectangle 74">
              <a:extLst>
                <a:ext uri="{FF2B5EF4-FFF2-40B4-BE49-F238E27FC236}">
                  <a16:creationId xmlns:a16="http://schemas.microsoft.com/office/drawing/2014/main" id="{15DA288D-BE35-46E8-AA86-9F28D8504DAB}"/>
                </a:ext>
              </a:extLst>
            </p:cNvPr>
            <p:cNvSpPr/>
            <p:nvPr userDrawn="1"/>
          </p:nvSpPr>
          <p:spPr>
            <a:xfrm>
              <a:off x="0" y="4043197"/>
              <a:ext cx="2029968" cy="7845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Freeform: Shape 73">
              <a:extLst>
                <a:ext uri="{FF2B5EF4-FFF2-40B4-BE49-F238E27FC236}">
                  <a16:creationId xmlns:a16="http://schemas.microsoft.com/office/drawing/2014/main" id="{72557B54-30A3-4192-9D51-EE28AF522DE9}"/>
                </a:ext>
              </a:extLst>
            </p:cNvPr>
            <p:cNvSpPr/>
            <p:nvPr userDrawn="1"/>
          </p:nvSpPr>
          <p:spPr>
            <a:xfrm>
              <a:off x="0" y="2021358"/>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6" name="Straight Connector 65">
              <a:extLst>
                <a:ext uri="{FF2B5EF4-FFF2-40B4-BE49-F238E27FC236}">
                  <a16:creationId xmlns:a16="http://schemas.microsoft.com/office/drawing/2014/main" id="{2208FD0E-034D-4DF3-85D7-F0EBE2775B58}"/>
                </a:ext>
              </a:extLst>
            </p:cNvPr>
            <p:cNvCxnSpPr>
              <a:cxnSpLocks/>
            </p:cNvCxnSpPr>
            <p:nvPr userDrawn="1"/>
          </p:nvCxnSpPr>
          <p:spPr>
            <a:xfrm>
              <a:off x="10632" y="-7753"/>
              <a:ext cx="4052352" cy="4040860"/>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1" name="Oval 70">
              <a:extLst>
                <a:ext uri="{FF2B5EF4-FFF2-40B4-BE49-F238E27FC236}">
                  <a16:creationId xmlns:a16="http://schemas.microsoft.com/office/drawing/2014/main" id="{E20239FE-47D0-4B4F-8440-F859F368C141}"/>
                </a:ext>
              </a:extLst>
            </p:cNvPr>
            <p:cNvSpPr/>
            <p:nvPr userDrawn="1"/>
          </p:nvSpPr>
          <p:spPr>
            <a:xfrm>
              <a:off x="3903349" y="3869829"/>
              <a:ext cx="274320" cy="2743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Footer Placeholder 4">
            <a:extLst>
              <a:ext uri="{FF2B5EF4-FFF2-40B4-BE49-F238E27FC236}">
                <a16:creationId xmlns:a16="http://schemas.microsoft.com/office/drawing/2014/main" id="{A8925BB7-B630-981C-964B-37A5DCBEA2E2}"/>
              </a:ext>
            </a:extLst>
          </p:cNvPr>
          <p:cNvSpPr>
            <a:spLocks noGrp="1"/>
          </p:cNvSpPr>
          <p:nvPr>
            <p:ph type="ftr" sz="quarter" idx="11"/>
          </p:nvPr>
        </p:nvSpPr>
        <p:spPr>
          <a:xfrm>
            <a:off x="7306165" y="6355080"/>
            <a:ext cx="2286000" cy="365125"/>
          </a:xfrm>
        </p:spPr>
        <p:txBody>
          <a:bodyPr/>
          <a:lstStyle>
            <a:lvl1pPr>
              <a:defRPr>
                <a:solidFill>
                  <a:schemeClr val="tx1"/>
                </a:solidFill>
              </a:defRPr>
            </a:lvl1pPr>
          </a:lstStyle>
          <a:p>
            <a:r>
              <a:rPr lang="en-US"/>
              <a:t>Presentation title</a:t>
            </a:r>
            <a:endParaRPr lang="en-US" dirty="0"/>
          </a:p>
        </p:txBody>
      </p:sp>
      <p:sp>
        <p:nvSpPr>
          <p:cNvPr id="5" name="Slide Number Placeholder 5">
            <a:extLst>
              <a:ext uri="{FF2B5EF4-FFF2-40B4-BE49-F238E27FC236}">
                <a16:creationId xmlns:a16="http://schemas.microsoft.com/office/drawing/2014/main" id="{4B4D24B0-E841-7B76-D133-06ABBAB6B6FF}"/>
              </a:ext>
            </a:extLst>
          </p:cNvPr>
          <p:cNvSpPr>
            <a:spLocks noGrp="1"/>
          </p:cNvSpPr>
          <p:nvPr>
            <p:ph type="sldNum" sz="quarter" idx="12"/>
          </p:nvPr>
        </p:nvSpPr>
        <p:spPr>
          <a:xfrm>
            <a:off x="10967357" y="6356350"/>
            <a:ext cx="457200" cy="365125"/>
          </a:xfrm>
        </p:spPr>
        <p:txBody>
          <a:bodyPr/>
          <a:lstStyle>
            <a:lvl1pPr>
              <a:defRPr>
                <a:solidFill>
                  <a:schemeClr val="tx1"/>
                </a:solidFill>
              </a:defRPr>
            </a:lvl1pPr>
          </a:lstStyle>
          <a:p>
            <a:fld id="{B5CEABB6-07DC-46E8-9B57-56EC44A396E5}" type="slidenum">
              <a:rPr lang="en-US" smtClean="0"/>
              <a:pPr/>
              <a:t>‹#›</a:t>
            </a:fld>
            <a:endParaRPr lang="en-US" dirty="0"/>
          </a:p>
        </p:txBody>
      </p:sp>
      <p:sp>
        <p:nvSpPr>
          <p:cNvPr id="6" name="Date Placeholder 3">
            <a:extLst>
              <a:ext uri="{FF2B5EF4-FFF2-40B4-BE49-F238E27FC236}">
                <a16:creationId xmlns:a16="http://schemas.microsoft.com/office/drawing/2014/main" id="{C7D011F5-A799-BEAA-9160-5743D58B456A}"/>
              </a:ext>
            </a:extLst>
          </p:cNvPr>
          <p:cNvSpPr>
            <a:spLocks noGrp="1"/>
          </p:cNvSpPr>
          <p:nvPr>
            <p:ph type="dt" sz="half" idx="10"/>
          </p:nvPr>
        </p:nvSpPr>
        <p:spPr>
          <a:xfrm>
            <a:off x="4833694" y="6353175"/>
            <a:ext cx="1097280" cy="365125"/>
          </a:xfrm>
        </p:spPr>
        <p:txBody>
          <a:bodyPr/>
          <a:lstStyle>
            <a:lvl1pPr>
              <a:defRPr>
                <a:solidFill>
                  <a:schemeClr val="tx1"/>
                </a:solidFill>
              </a:defRPr>
            </a:lvl1pPr>
          </a:lstStyle>
          <a:p>
            <a:r>
              <a:rPr lang="en-US"/>
              <a:t>12/11/2023</a:t>
            </a:r>
            <a:endParaRPr lang="en-US" dirty="0"/>
          </a:p>
        </p:txBody>
      </p:sp>
    </p:spTree>
    <p:extLst>
      <p:ext uri="{BB962C8B-B14F-4D97-AF65-F5344CB8AC3E}">
        <p14:creationId xmlns:p14="http://schemas.microsoft.com/office/powerpoint/2010/main" val="19373990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Picture">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4833694" y="660358"/>
            <a:ext cx="6594768" cy="5537284"/>
          </a:xfrm>
        </p:spPr>
        <p:txBody>
          <a:bodyPr anchor="ctr">
            <a:normAutofit/>
          </a:bodyPr>
          <a:lstStyle>
            <a:lvl1pPr algn="l">
              <a:defRPr sz="4800" cap="all" baseline="0">
                <a:solidFill>
                  <a:schemeClr val="tx2"/>
                </a:solidFill>
              </a:defRPr>
            </a:lvl1pPr>
          </a:lstStyle>
          <a:p>
            <a:r>
              <a:rPr lang="en-US" dirty="0"/>
              <a:t>Click to add title</a:t>
            </a:r>
          </a:p>
        </p:txBody>
      </p:sp>
      <p:sp>
        <p:nvSpPr>
          <p:cNvPr id="63" name="Picture Placeholder 62">
            <a:extLst>
              <a:ext uri="{FF2B5EF4-FFF2-40B4-BE49-F238E27FC236}">
                <a16:creationId xmlns:a16="http://schemas.microsoft.com/office/drawing/2014/main" id="{A461CB72-9777-50F4-94EC-91A4EE864A4A}"/>
              </a:ext>
            </a:extLst>
          </p:cNvPr>
          <p:cNvSpPr>
            <a:spLocks noGrp="1"/>
          </p:cNvSpPr>
          <p:nvPr>
            <p:ph type="pic" sz="quarter" idx="13" hasCustomPrompt="1"/>
          </p:nvPr>
        </p:nvSpPr>
        <p:spPr>
          <a:xfrm rot="10800000">
            <a:off x="1" y="761322"/>
            <a:ext cx="4076118" cy="6096678"/>
          </a:xfrm>
          <a:custGeom>
            <a:avLst/>
            <a:gdLst>
              <a:gd name="connsiteX0" fmla="*/ 0 w 4076118"/>
              <a:gd name="connsiteY0" fmla="*/ 0 h 6096678"/>
              <a:gd name="connsiteX1" fmla="*/ 4076118 w 4076118"/>
              <a:gd name="connsiteY1" fmla="*/ 0 h 6096678"/>
              <a:gd name="connsiteX2" fmla="*/ 4076118 w 4076118"/>
              <a:gd name="connsiteY2" fmla="*/ 2038351 h 6096678"/>
              <a:gd name="connsiteX3" fmla="*/ 4076118 w 4076118"/>
              <a:gd name="connsiteY3" fmla="*/ 2048256 h 6096678"/>
              <a:gd name="connsiteX4" fmla="*/ 4076118 w 4076118"/>
              <a:gd name="connsiteY4" fmla="*/ 6096678 h 6096678"/>
              <a:gd name="connsiteX5" fmla="*/ 27696 w 4076118"/>
              <a:gd name="connsiteY5" fmla="*/ 2048256 h 6096678"/>
              <a:gd name="connsiteX6" fmla="*/ 0 w 4076118"/>
              <a:gd name="connsiteY6" fmla="*/ 2048256 h 6096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76118" h="6096678">
                <a:moveTo>
                  <a:pt x="0" y="0"/>
                </a:moveTo>
                <a:lnTo>
                  <a:pt x="4076118" y="0"/>
                </a:lnTo>
                <a:lnTo>
                  <a:pt x="4076118" y="2038351"/>
                </a:lnTo>
                <a:lnTo>
                  <a:pt x="4076118" y="2048256"/>
                </a:lnTo>
                <a:lnTo>
                  <a:pt x="4076118" y="6096678"/>
                </a:lnTo>
                <a:lnTo>
                  <a:pt x="27696" y="2048256"/>
                </a:lnTo>
                <a:lnTo>
                  <a:pt x="0" y="2048256"/>
                </a:lnTo>
                <a:close/>
              </a:path>
            </a:pathLst>
          </a:custGeom>
        </p:spPr>
        <p:txBody>
          <a:bodyPr wrap="square">
            <a:noAutofit/>
          </a:bodyPr>
          <a:lstStyle>
            <a:lvl1pPr algn="ctr">
              <a:defRPr sz="2000">
                <a:solidFill>
                  <a:schemeClr val="bg1"/>
                </a:solidFill>
              </a:defRPr>
            </a:lvl1pPr>
          </a:lstStyle>
          <a:p>
            <a:r>
              <a:rPr lang="en-US" dirty="0"/>
              <a:t>Click icon to insert picture</a:t>
            </a:r>
          </a:p>
        </p:txBody>
      </p:sp>
      <p:grpSp>
        <p:nvGrpSpPr>
          <p:cNvPr id="4" name="Group 3">
            <a:extLst>
              <a:ext uri="{FF2B5EF4-FFF2-40B4-BE49-F238E27FC236}">
                <a16:creationId xmlns:a16="http://schemas.microsoft.com/office/drawing/2014/main" id="{A1EA6F58-FA46-C921-5758-59234B148D4F}"/>
              </a:ext>
              <a:ext uri="{C183D7F6-B498-43B3-948B-1728B52AA6E4}">
                <adec:decorative xmlns:adec="http://schemas.microsoft.com/office/drawing/2017/decorative" val="1"/>
              </a:ext>
            </a:extLst>
          </p:cNvPr>
          <p:cNvGrpSpPr/>
          <p:nvPr userDrawn="1"/>
        </p:nvGrpSpPr>
        <p:grpSpPr>
          <a:xfrm>
            <a:off x="0" y="0"/>
            <a:ext cx="4069439" cy="4828833"/>
            <a:chOff x="0" y="0"/>
            <a:chExt cx="4069439" cy="4828833"/>
          </a:xfrm>
        </p:grpSpPr>
        <p:sp>
          <p:nvSpPr>
            <p:cNvPr id="7" name="Rectangle 6">
              <a:extLst>
                <a:ext uri="{FF2B5EF4-FFF2-40B4-BE49-F238E27FC236}">
                  <a16:creationId xmlns:a16="http://schemas.microsoft.com/office/drawing/2014/main" id="{06F989FA-6E7A-3A98-AF95-F2384308BD32}"/>
                </a:ext>
              </a:extLst>
            </p:cNvPr>
            <p:cNvSpPr>
              <a:spLocks/>
            </p:cNvSpPr>
            <p:nvPr userDrawn="1"/>
          </p:nvSpPr>
          <p:spPr>
            <a:xfrm rot="10800000" flipH="1">
              <a:off x="2026630" y="776431"/>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23">
              <a:extLst>
                <a:ext uri="{FF2B5EF4-FFF2-40B4-BE49-F238E27FC236}">
                  <a16:creationId xmlns:a16="http://schemas.microsoft.com/office/drawing/2014/main" id="{F0BAC8B3-F184-675F-DC5F-C48CE69D7622}"/>
                </a:ext>
              </a:extLst>
            </p:cNvPr>
            <p:cNvSpPr/>
            <p:nvPr userDrawn="1"/>
          </p:nvSpPr>
          <p:spPr>
            <a:xfrm rot="10800000">
              <a:off x="0" y="766136"/>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80B75A35-885A-CE38-4F65-95EF186B13D1}"/>
                </a:ext>
              </a:extLst>
            </p:cNvPr>
            <p:cNvSpPr/>
            <p:nvPr userDrawn="1"/>
          </p:nvSpPr>
          <p:spPr>
            <a:xfrm rot="10800000">
              <a:off x="1351" y="0"/>
              <a:ext cx="2029968" cy="77494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Graphic 12">
              <a:extLst>
                <a:ext uri="{FF2B5EF4-FFF2-40B4-BE49-F238E27FC236}">
                  <a16:creationId xmlns:a16="http://schemas.microsoft.com/office/drawing/2014/main" id="{4B488086-4998-410C-FCC8-29CA6288A79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039471" y="2798865"/>
              <a:ext cx="2029968" cy="2029968"/>
            </a:xfrm>
            <a:prstGeom prst="rect">
              <a:avLst/>
            </a:prstGeom>
          </p:spPr>
        </p:pic>
        <p:sp>
          <p:nvSpPr>
            <p:cNvPr id="41" name="Rectangle 40">
              <a:extLst>
                <a:ext uri="{FF2B5EF4-FFF2-40B4-BE49-F238E27FC236}">
                  <a16:creationId xmlns:a16="http://schemas.microsoft.com/office/drawing/2014/main" id="{26879019-2911-2F60-CC5B-25D1BE752B8D}"/>
                </a:ext>
              </a:extLst>
            </p:cNvPr>
            <p:cNvSpPr/>
            <p:nvPr userDrawn="1"/>
          </p:nvSpPr>
          <p:spPr>
            <a:xfrm rot="10800000">
              <a:off x="2029604" y="0"/>
              <a:ext cx="2029968" cy="7845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black and white striped pattern&#10;&#10;Description automatically generated with low confidence">
              <a:extLst>
                <a:ext uri="{FF2B5EF4-FFF2-40B4-BE49-F238E27FC236}">
                  <a16:creationId xmlns:a16="http://schemas.microsoft.com/office/drawing/2014/main" id="{CD1CD1B2-7EBC-96B6-A02D-7972C278746E}"/>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rot="10800000">
              <a:off x="2035948" y="788197"/>
              <a:ext cx="2019299" cy="999451"/>
            </a:xfrm>
            <a:prstGeom prst="rect">
              <a:avLst/>
            </a:prstGeom>
          </p:spPr>
        </p:pic>
      </p:grpSp>
    </p:spTree>
    <p:extLst>
      <p:ext uri="{BB962C8B-B14F-4D97-AF65-F5344CB8AC3E}">
        <p14:creationId xmlns:p14="http://schemas.microsoft.com/office/powerpoint/2010/main" val="1506966382"/>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Subtitle + Picture ">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4833694" y="544285"/>
            <a:ext cx="6594768" cy="3445329"/>
          </a:xfrm>
        </p:spPr>
        <p:txBody>
          <a:bodyPr anchor="b">
            <a:normAutofit/>
          </a:bodyPr>
          <a:lstStyle>
            <a:lvl1pPr algn="l">
              <a:defRPr sz="4800" cap="all" baseline="0">
                <a:solidFill>
                  <a:schemeClr val="tx2"/>
                </a:solidFill>
              </a:defRPr>
            </a:lvl1pPr>
          </a:lstStyle>
          <a:p>
            <a:r>
              <a:rPr lang="en-US" dirty="0"/>
              <a:t>Click to add title</a:t>
            </a:r>
          </a:p>
        </p:txBody>
      </p:sp>
      <p:sp>
        <p:nvSpPr>
          <p:cNvPr id="3" name="Subtitle 2">
            <a:extLst>
              <a:ext uri="{FF2B5EF4-FFF2-40B4-BE49-F238E27FC236}">
                <a16:creationId xmlns:a16="http://schemas.microsoft.com/office/drawing/2014/main" id="{43D32955-BB06-40DE-A14A-2170FD41AD52}"/>
              </a:ext>
            </a:extLst>
          </p:cNvPr>
          <p:cNvSpPr>
            <a:spLocks noGrp="1"/>
          </p:cNvSpPr>
          <p:nvPr>
            <p:ph type="subTitle" idx="1" hasCustomPrompt="1"/>
          </p:nvPr>
        </p:nvSpPr>
        <p:spPr>
          <a:xfrm>
            <a:off x="4829789" y="4130045"/>
            <a:ext cx="6594768" cy="1951523"/>
          </a:xfrm>
        </p:spPr>
        <p:txBody>
          <a:bodyPr>
            <a:normAutofit/>
          </a:bodyPr>
          <a:lstStyle>
            <a:lvl1pPr marL="0" indent="0" algn="l">
              <a:lnSpc>
                <a:spcPct val="150000"/>
              </a:lnSpc>
              <a:spcBef>
                <a:spcPts val="0"/>
              </a:spcBef>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grpSp>
        <p:nvGrpSpPr>
          <p:cNvPr id="4" name="Group 3">
            <a:extLst>
              <a:ext uri="{FF2B5EF4-FFF2-40B4-BE49-F238E27FC236}">
                <a16:creationId xmlns:a16="http://schemas.microsoft.com/office/drawing/2014/main" id="{C2A24CB0-5164-75CE-ED27-EF876C19C655}"/>
              </a:ext>
              <a:ext uri="{C183D7F6-B498-43B3-948B-1728B52AA6E4}">
                <adec:decorative xmlns:adec="http://schemas.microsoft.com/office/drawing/2017/decorative" val="1"/>
              </a:ext>
            </a:extLst>
          </p:cNvPr>
          <p:cNvGrpSpPr/>
          <p:nvPr userDrawn="1"/>
        </p:nvGrpSpPr>
        <p:grpSpPr>
          <a:xfrm>
            <a:off x="0" y="2029167"/>
            <a:ext cx="4069439" cy="4828833"/>
            <a:chOff x="0" y="2029167"/>
            <a:chExt cx="4069439" cy="4828833"/>
          </a:xfrm>
        </p:grpSpPr>
        <p:sp>
          <p:nvSpPr>
            <p:cNvPr id="7" name="Rectangle 6">
              <a:extLst>
                <a:ext uri="{FF2B5EF4-FFF2-40B4-BE49-F238E27FC236}">
                  <a16:creationId xmlns:a16="http://schemas.microsoft.com/office/drawing/2014/main" id="{06F989FA-6E7A-3A98-AF95-F2384308BD32}"/>
                </a:ext>
              </a:extLst>
            </p:cNvPr>
            <p:cNvSpPr/>
            <p:nvPr userDrawn="1"/>
          </p:nvSpPr>
          <p:spPr>
            <a:xfrm flipH="1">
              <a:off x="9867" y="4051601"/>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23">
              <a:extLst>
                <a:ext uri="{FF2B5EF4-FFF2-40B4-BE49-F238E27FC236}">
                  <a16:creationId xmlns:a16="http://schemas.microsoft.com/office/drawing/2014/main" id="{F0BAC8B3-F184-675F-DC5F-C48CE69D7622}"/>
                </a:ext>
              </a:extLst>
            </p:cNvPr>
            <p:cNvSpPr/>
            <p:nvPr userDrawn="1"/>
          </p:nvSpPr>
          <p:spPr>
            <a:xfrm>
              <a:off x="2039471" y="4061896"/>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80B75A35-885A-CE38-4F65-95EF186B13D1}"/>
                </a:ext>
              </a:extLst>
            </p:cNvPr>
            <p:cNvSpPr/>
            <p:nvPr userDrawn="1"/>
          </p:nvSpPr>
          <p:spPr>
            <a:xfrm>
              <a:off x="2038120" y="6083058"/>
              <a:ext cx="2029968" cy="77494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Graphic 12">
              <a:extLst>
                <a:ext uri="{FF2B5EF4-FFF2-40B4-BE49-F238E27FC236}">
                  <a16:creationId xmlns:a16="http://schemas.microsoft.com/office/drawing/2014/main" id="{4B488086-4998-410C-FCC8-29CA6288A79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0" y="2029167"/>
              <a:ext cx="2029968" cy="2029968"/>
            </a:xfrm>
            <a:prstGeom prst="rect">
              <a:avLst/>
            </a:prstGeom>
          </p:spPr>
        </p:pic>
        <p:grpSp>
          <p:nvGrpSpPr>
            <p:cNvPr id="19" name="Group 18">
              <a:extLst>
                <a:ext uri="{FF2B5EF4-FFF2-40B4-BE49-F238E27FC236}">
                  <a16:creationId xmlns:a16="http://schemas.microsoft.com/office/drawing/2014/main" id="{227BDAED-0D36-04AE-1A0C-E36977943C38}"/>
                </a:ext>
              </a:extLst>
            </p:cNvPr>
            <p:cNvGrpSpPr/>
            <p:nvPr userDrawn="1"/>
          </p:nvGrpSpPr>
          <p:grpSpPr>
            <a:xfrm>
              <a:off x="110109" y="4130046"/>
              <a:ext cx="1920240" cy="1920240"/>
              <a:chOff x="5361924" y="7472790"/>
              <a:chExt cx="1828800" cy="1828800"/>
            </a:xfrm>
          </p:grpSpPr>
          <p:grpSp>
            <p:nvGrpSpPr>
              <p:cNvPr id="20" name="Group 19">
                <a:extLst>
                  <a:ext uri="{FF2B5EF4-FFF2-40B4-BE49-F238E27FC236}">
                    <a16:creationId xmlns:a16="http://schemas.microsoft.com/office/drawing/2014/main" id="{DCF3798F-8E8C-7928-8347-8BC5B07B29F9}"/>
                  </a:ext>
                </a:extLst>
              </p:cNvPr>
              <p:cNvGrpSpPr/>
              <p:nvPr userDrawn="1"/>
            </p:nvGrpSpPr>
            <p:grpSpPr>
              <a:xfrm>
                <a:off x="5361924" y="7472790"/>
                <a:ext cx="1828800" cy="1828800"/>
                <a:chOff x="5361924" y="7472790"/>
                <a:chExt cx="1828800" cy="1828800"/>
              </a:xfrm>
            </p:grpSpPr>
            <p:grpSp>
              <p:nvGrpSpPr>
                <p:cNvPr id="22" name="Group 21">
                  <a:extLst>
                    <a:ext uri="{FF2B5EF4-FFF2-40B4-BE49-F238E27FC236}">
                      <a16:creationId xmlns:a16="http://schemas.microsoft.com/office/drawing/2014/main" id="{A488BF7D-B7D9-249A-4EC2-8A1F6311D1BD}"/>
                    </a:ext>
                  </a:extLst>
                </p:cNvPr>
                <p:cNvGrpSpPr/>
                <p:nvPr userDrawn="1"/>
              </p:nvGrpSpPr>
              <p:grpSpPr>
                <a:xfrm>
                  <a:off x="5361924" y="7472790"/>
                  <a:ext cx="1828800" cy="1828800"/>
                  <a:chOff x="5388428" y="7173291"/>
                  <a:chExt cx="1828800" cy="1828800"/>
                </a:xfrm>
              </p:grpSpPr>
              <p:grpSp>
                <p:nvGrpSpPr>
                  <p:cNvPr id="29" name="Group 28">
                    <a:extLst>
                      <a:ext uri="{FF2B5EF4-FFF2-40B4-BE49-F238E27FC236}">
                        <a16:creationId xmlns:a16="http://schemas.microsoft.com/office/drawing/2014/main" id="{C68EE8A4-53F3-EAAD-F43C-1F73C11BCE4C}"/>
                      </a:ext>
                    </a:extLst>
                  </p:cNvPr>
                  <p:cNvGrpSpPr/>
                  <p:nvPr userDrawn="1"/>
                </p:nvGrpSpPr>
                <p:grpSpPr>
                  <a:xfrm>
                    <a:off x="5388428" y="7173291"/>
                    <a:ext cx="1828800" cy="1828800"/>
                    <a:chOff x="5388428" y="7173291"/>
                    <a:chExt cx="1828800" cy="1828800"/>
                  </a:xfrm>
                </p:grpSpPr>
                <p:grpSp>
                  <p:nvGrpSpPr>
                    <p:cNvPr id="31" name="Group 30">
                      <a:extLst>
                        <a:ext uri="{FF2B5EF4-FFF2-40B4-BE49-F238E27FC236}">
                          <a16:creationId xmlns:a16="http://schemas.microsoft.com/office/drawing/2014/main" id="{806ABFB8-B814-19D4-3D47-A20F5AE8785F}"/>
                        </a:ext>
                      </a:extLst>
                    </p:cNvPr>
                    <p:cNvGrpSpPr/>
                    <p:nvPr userDrawn="1"/>
                  </p:nvGrpSpPr>
                  <p:grpSpPr>
                    <a:xfrm>
                      <a:off x="5388428" y="7173291"/>
                      <a:ext cx="1828800" cy="1828800"/>
                      <a:chOff x="5579044" y="7049770"/>
                      <a:chExt cx="1828800" cy="1828800"/>
                    </a:xfrm>
                  </p:grpSpPr>
                  <p:grpSp>
                    <p:nvGrpSpPr>
                      <p:cNvPr id="33" name="Group 32">
                        <a:extLst>
                          <a:ext uri="{FF2B5EF4-FFF2-40B4-BE49-F238E27FC236}">
                            <a16:creationId xmlns:a16="http://schemas.microsoft.com/office/drawing/2014/main" id="{992340A8-8A61-1791-D56D-37F56A662FEC}"/>
                          </a:ext>
                        </a:extLst>
                      </p:cNvPr>
                      <p:cNvGrpSpPr/>
                      <p:nvPr userDrawn="1"/>
                    </p:nvGrpSpPr>
                    <p:grpSpPr>
                      <a:xfrm>
                        <a:off x="5579044" y="7049770"/>
                        <a:ext cx="1828800" cy="1828800"/>
                        <a:chOff x="5579044" y="7049770"/>
                        <a:chExt cx="1828800" cy="1828800"/>
                      </a:xfrm>
                    </p:grpSpPr>
                    <p:grpSp>
                      <p:nvGrpSpPr>
                        <p:cNvPr id="35" name="Group 34">
                          <a:extLst>
                            <a:ext uri="{FF2B5EF4-FFF2-40B4-BE49-F238E27FC236}">
                              <a16:creationId xmlns:a16="http://schemas.microsoft.com/office/drawing/2014/main" id="{CD482B6F-4CF8-CEB3-7478-EB1A76DCF567}"/>
                            </a:ext>
                          </a:extLst>
                        </p:cNvPr>
                        <p:cNvGrpSpPr/>
                        <p:nvPr userDrawn="1"/>
                      </p:nvGrpSpPr>
                      <p:grpSpPr>
                        <a:xfrm>
                          <a:off x="5579044" y="7049770"/>
                          <a:ext cx="1828800" cy="1828800"/>
                          <a:chOff x="5579044" y="7049770"/>
                          <a:chExt cx="1828800" cy="1828800"/>
                        </a:xfrm>
                      </p:grpSpPr>
                      <p:grpSp>
                        <p:nvGrpSpPr>
                          <p:cNvPr id="37" name="Group 36">
                            <a:extLst>
                              <a:ext uri="{FF2B5EF4-FFF2-40B4-BE49-F238E27FC236}">
                                <a16:creationId xmlns:a16="http://schemas.microsoft.com/office/drawing/2014/main" id="{48DB94FE-59B9-2EAD-D619-84D732CEACD3}"/>
                              </a:ext>
                            </a:extLst>
                          </p:cNvPr>
                          <p:cNvGrpSpPr/>
                          <p:nvPr userDrawn="1"/>
                        </p:nvGrpSpPr>
                        <p:grpSpPr>
                          <a:xfrm>
                            <a:off x="5579044" y="7049770"/>
                            <a:ext cx="1828800" cy="1828800"/>
                            <a:chOff x="5579044" y="7049770"/>
                            <a:chExt cx="1828800" cy="1828800"/>
                          </a:xfrm>
                        </p:grpSpPr>
                        <p:sp>
                          <p:nvSpPr>
                            <p:cNvPr id="39" name="Oval 38">
                              <a:extLst>
                                <a:ext uri="{FF2B5EF4-FFF2-40B4-BE49-F238E27FC236}">
                                  <a16:creationId xmlns:a16="http://schemas.microsoft.com/office/drawing/2014/main" id="{E9EB6EED-2663-2442-C484-EF27395DCEB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0" name="Oval 39">
                              <a:extLst>
                                <a:ext uri="{FF2B5EF4-FFF2-40B4-BE49-F238E27FC236}">
                                  <a16:creationId xmlns:a16="http://schemas.microsoft.com/office/drawing/2014/main" id="{E5978766-DE51-5FF5-41BE-B1007C37165E}"/>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8" name="Oval 37">
                            <a:extLst>
                              <a:ext uri="{FF2B5EF4-FFF2-40B4-BE49-F238E27FC236}">
                                <a16:creationId xmlns:a16="http://schemas.microsoft.com/office/drawing/2014/main" id="{749B68DA-C119-6301-085A-2E7F3F7E3CB1}"/>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6" name="Oval 35">
                          <a:extLst>
                            <a:ext uri="{FF2B5EF4-FFF2-40B4-BE49-F238E27FC236}">
                              <a16:creationId xmlns:a16="http://schemas.microsoft.com/office/drawing/2014/main" id="{D753957E-F4A5-E4CA-B8B3-F6AE73F159F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4" name="Oval 33">
                        <a:extLst>
                          <a:ext uri="{FF2B5EF4-FFF2-40B4-BE49-F238E27FC236}">
                            <a16:creationId xmlns:a16="http://schemas.microsoft.com/office/drawing/2014/main" id="{3C4F46AE-42C2-9E3D-D294-F9297389D110}"/>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2" name="Oval 31">
                      <a:extLst>
                        <a:ext uri="{FF2B5EF4-FFF2-40B4-BE49-F238E27FC236}">
                          <a16:creationId xmlns:a16="http://schemas.microsoft.com/office/drawing/2014/main" id="{42376F25-4466-0F15-CD2F-B821AC9CCE5C}"/>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0" name="Oval 29">
                    <a:extLst>
                      <a:ext uri="{FF2B5EF4-FFF2-40B4-BE49-F238E27FC236}">
                        <a16:creationId xmlns:a16="http://schemas.microsoft.com/office/drawing/2014/main" id="{BBC988D2-4FFC-612A-DD91-A41B6194EF6C}"/>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4" name="Oval 23">
                  <a:extLst>
                    <a:ext uri="{FF2B5EF4-FFF2-40B4-BE49-F238E27FC236}">
                      <a16:creationId xmlns:a16="http://schemas.microsoft.com/office/drawing/2014/main" id="{53690E8A-1D3D-3D5D-932E-D2A2CFE5BDAB}"/>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25" name="Oval 24">
                  <a:extLst>
                    <a:ext uri="{FF2B5EF4-FFF2-40B4-BE49-F238E27FC236}">
                      <a16:creationId xmlns:a16="http://schemas.microsoft.com/office/drawing/2014/main" id="{1AE08D7C-4190-C00C-19F0-BEC1F608B97A}"/>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26" name="Oval 25">
                  <a:extLst>
                    <a:ext uri="{FF2B5EF4-FFF2-40B4-BE49-F238E27FC236}">
                      <a16:creationId xmlns:a16="http://schemas.microsoft.com/office/drawing/2014/main" id="{7B3E9873-3672-0001-60F1-6068B67A6DFE}"/>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27" name="Oval 26">
                  <a:extLst>
                    <a:ext uri="{FF2B5EF4-FFF2-40B4-BE49-F238E27FC236}">
                      <a16:creationId xmlns:a16="http://schemas.microsoft.com/office/drawing/2014/main" id="{4CD85BCE-3B9E-234C-4D1D-EC1A6A57D298}"/>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28" name="Oval 27">
                  <a:extLst>
                    <a:ext uri="{FF2B5EF4-FFF2-40B4-BE49-F238E27FC236}">
                      <a16:creationId xmlns:a16="http://schemas.microsoft.com/office/drawing/2014/main" id="{5CC66A2F-CBBE-220E-5ECB-528B8EE34F83}"/>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1" name="Oval 20">
                <a:extLst>
                  <a:ext uri="{FF2B5EF4-FFF2-40B4-BE49-F238E27FC236}">
                    <a16:creationId xmlns:a16="http://schemas.microsoft.com/office/drawing/2014/main" id="{B7B0A7FC-B497-31A6-1F93-414F96AF4C47}"/>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1" name="Rectangle 40">
              <a:extLst>
                <a:ext uri="{FF2B5EF4-FFF2-40B4-BE49-F238E27FC236}">
                  <a16:creationId xmlns:a16="http://schemas.microsoft.com/office/drawing/2014/main" id="{26879019-2911-2F60-CC5B-25D1BE752B8D}"/>
                </a:ext>
              </a:extLst>
            </p:cNvPr>
            <p:cNvSpPr/>
            <p:nvPr userDrawn="1"/>
          </p:nvSpPr>
          <p:spPr>
            <a:xfrm>
              <a:off x="9867" y="6073440"/>
              <a:ext cx="2029968" cy="7845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Freeform: Shape 41">
              <a:extLst>
                <a:ext uri="{FF2B5EF4-FFF2-40B4-BE49-F238E27FC236}">
                  <a16:creationId xmlns:a16="http://schemas.microsoft.com/office/drawing/2014/main" id="{8CCEA94B-F499-5FCA-D063-7FD71F10F95B}"/>
                </a:ext>
              </a:extLst>
            </p:cNvPr>
            <p:cNvSpPr/>
            <p:nvPr userDrawn="1"/>
          </p:nvSpPr>
          <p:spPr>
            <a:xfrm>
              <a:off x="9867" y="405160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63" name="Picture Placeholder 62">
            <a:extLst>
              <a:ext uri="{FF2B5EF4-FFF2-40B4-BE49-F238E27FC236}">
                <a16:creationId xmlns:a16="http://schemas.microsoft.com/office/drawing/2014/main" id="{A461CB72-9777-50F4-94EC-91A4EE864A4A}"/>
              </a:ext>
            </a:extLst>
          </p:cNvPr>
          <p:cNvSpPr>
            <a:spLocks noGrp="1"/>
          </p:cNvSpPr>
          <p:nvPr>
            <p:ph type="pic" sz="quarter" idx="13" hasCustomPrompt="1"/>
          </p:nvPr>
        </p:nvSpPr>
        <p:spPr>
          <a:xfrm>
            <a:off x="0" y="-1"/>
            <a:ext cx="4076118" cy="6096678"/>
          </a:xfrm>
          <a:custGeom>
            <a:avLst/>
            <a:gdLst>
              <a:gd name="connsiteX0" fmla="*/ 0 w 4076118"/>
              <a:gd name="connsiteY0" fmla="*/ 0 h 6096678"/>
              <a:gd name="connsiteX1" fmla="*/ 4076118 w 4076118"/>
              <a:gd name="connsiteY1" fmla="*/ 0 h 6096678"/>
              <a:gd name="connsiteX2" fmla="*/ 4076118 w 4076118"/>
              <a:gd name="connsiteY2" fmla="*/ 2038351 h 6096678"/>
              <a:gd name="connsiteX3" fmla="*/ 4076118 w 4076118"/>
              <a:gd name="connsiteY3" fmla="*/ 2048256 h 6096678"/>
              <a:gd name="connsiteX4" fmla="*/ 4076118 w 4076118"/>
              <a:gd name="connsiteY4" fmla="*/ 6096678 h 6096678"/>
              <a:gd name="connsiteX5" fmla="*/ 27696 w 4076118"/>
              <a:gd name="connsiteY5" fmla="*/ 2048256 h 6096678"/>
              <a:gd name="connsiteX6" fmla="*/ 0 w 4076118"/>
              <a:gd name="connsiteY6" fmla="*/ 2048256 h 6096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76118" h="6096678">
                <a:moveTo>
                  <a:pt x="0" y="0"/>
                </a:moveTo>
                <a:lnTo>
                  <a:pt x="4076118" y="0"/>
                </a:lnTo>
                <a:lnTo>
                  <a:pt x="4076118" y="2038351"/>
                </a:lnTo>
                <a:lnTo>
                  <a:pt x="4076118" y="2048256"/>
                </a:lnTo>
                <a:lnTo>
                  <a:pt x="4076118" y="6096678"/>
                </a:lnTo>
                <a:lnTo>
                  <a:pt x="27696" y="2048256"/>
                </a:lnTo>
                <a:lnTo>
                  <a:pt x="0" y="2048256"/>
                </a:lnTo>
                <a:close/>
              </a:path>
            </a:pathLst>
          </a:custGeom>
        </p:spPr>
        <p:txBody>
          <a:bodyPr wrap="square">
            <a:noAutofit/>
          </a:bodyPr>
          <a:lstStyle>
            <a:lvl1pPr marL="0" indent="0" algn="ctr">
              <a:buNone/>
              <a:defRPr sz="2000">
                <a:solidFill>
                  <a:schemeClr val="bg1"/>
                </a:solidFill>
              </a:defRPr>
            </a:lvl1pPr>
          </a:lstStyle>
          <a:p>
            <a:r>
              <a:rPr lang="en-US" dirty="0"/>
              <a:t>Click icon to insert picture</a:t>
            </a:r>
          </a:p>
        </p:txBody>
      </p:sp>
    </p:spTree>
    <p:extLst>
      <p:ext uri="{BB962C8B-B14F-4D97-AF65-F5344CB8AC3E}">
        <p14:creationId xmlns:p14="http://schemas.microsoft.com/office/powerpoint/2010/main" val="17235676"/>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1">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762001" y="896112"/>
            <a:ext cx="6589150" cy="1988706"/>
          </a:xfrm>
        </p:spPr>
        <p:txBody>
          <a:bodyPr anchor="t" anchorCtr="0"/>
          <a:lstStyle>
            <a:lvl1pPr>
              <a:defRPr cap="all" baseline="0">
                <a:solidFill>
                  <a:schemeClr val="tx2"/>
                </a:solidFill>
              </a:defRPr>
            </a:lvl1pPr>
          </a:lstStyle>
          <a:p>
            <a:r>
              <a:rPr lang="en-US" dirty="0"/>
              <a:t>CLICK TO ADD TITLE</a:t>
            </a:r>
          </a:p>
        </p:txBody>
      </p:sp>
      <p:grpSp>
        <p:nvGrpSpPr>
          <p:cNvPr id="3" name="Group 2">
            <a:extLst>
              <a:ext uri="{FF2B5EF4-FFF2-40B4-BE49-F238E27FC236}">
                <a16:creationId xmlns:a16="http://schemas.microsoft.com/office/drawing/2014/main" id="{C8EF03D4-C3B7-918C-FF43-0A9C106ACA0F}"/>
              </a:ext>
              <a:ext uri="{C183D7F6-B498-43B3-948B-1728B52AA6E4}">
                <adec:decorative xmlns:adec="http://schemas.microsoft.com/office/drawing/2017/decorative" val="1"/>
              </a:ext>
            </a:extLst>
          </p:cNvPr>
          <p:cNvGrpSpPr/>
          <p:nvPr userDrawn="1"/>
        </p:nvGrpSpPr>
        <p:grpSpPr>
          <a:xfrm>
            <a:off x="8127476" y="-9144"/>
            <a:ext cx="4069095" cy="6867144"/>
            <a:chOff x="8127476" y="-9144"/>
            <a:chExt cx="4069095" cy="6867144"/>
          </a:xfrm>
        </p:grpSpPr>
        <p:sp>
          <p:nvSpPr>
            <p:cNvPr id="11" name="Rectangle 10">
              <a:extLst>
                <a:ext uri="{FF2B5EF4-FFF2-40B4-BE49-F238E27FC236}">
                  <a16:creationId xmlns:a16="http://schemas.microsoft.com/office/drawing/2014/main" id="{4FADCD25-4CC2-4A9A-B033-132F3DA6D2F5}"/>
                </a:ext>
              </a:extLst>
            </p:cNvPr>
            <p:cNvSpPr/>
            <p:nvPr userDrawn="1"/>
          </p:nvSpPr>
          <p:spPr>
            <a:xfrm>
              <a:off x="10162032" y="2014436"/>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rot="5400000">
              <a:off x="10160492" y="202456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9DB232A4-4F4E-48E9-9E61-BE51F716635C}"/>
                </a:ext>
              </a:extLst>
            </p:cNvPr>
            <p:cNvSpPr/>
            <p:nvPr userDrawn="1"/>
          </p:nvSpPr>
          <p:spPr>
            <a:xfrm>
              <a:off x="10162032" y="0"/>
              <a:ext cx="2029968"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a:extLst>
                <a:ext uri="{FF2B5EF4-FFF2-40B4-BE49-F238E27FC236}">
                  <a16:creationId xmlns:a16="http://schemas.microsoft.com/office/drawing/2014/main" id="{4CB66576-218C-4236-B125-DD7B03A7848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0"/>
              <a:ext cx="2029968" cy="2029968"/>
            </a:xfrm>
            <a:prstGeom prst="rect">
              <a:avLst/>
            </a:prstGeom>
          </p:spPr>
        </p:pic>
        <p:sp>
          <p:nvSpPr>
            <p:cNvPr id="7" name="Rectangle 6">
              <a:extLst>
                <a:ext uri="{FF2B5EF4-FFF2-40B4-BE49-F238E27FC236}">
                  <a16:creationId xmlns:a16="http://schemas.microsoft.com/office/drawing/2014/main" id="{E557D1F3-8C55-47FE-B39A-86D30F8FFEA1}"/>
                </a:ext>
              </a:extLst>
            </p:cNvPr>
            <p:cNvSpPr/>
            <p:nvPr userDrawn="1"/>
          </p:nvSpPr>
          <p:spPr>
            <a:xfrm>
              <a:off x="8139364" y="-7084"/>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8127476" y="4807776"/>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10160492" y="4041539"/>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10177272" y="5079562"/>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0800000">
              <a:off x="8139640" y="-9144"/>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10158984" y="6016751"/>
              <a:ext cx="2029968" cy="8412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131156" y="4828032"/>
              <a:ext cx="2029968" cy="2029968"/>
            </a:xfrm>
            <a:prstGeom prst="rect">
              <a:avLst/>
            </a:prstGeom>
          </p:spPr>
        </p:pic>
        <p:grpSp>
          <p:nvGrpSpPr>
            <p:cNvPr id="40" name="Group 39">
              <a:extLst>
                <a:ext uri="{FF2B5EF4-FFF2-40B4-BE49-F238E27FC236}">
                  <a16:creationId xmlns:a16="http://schemas.microsoft.com/office/drawing/2014/main" id="{3A847BA4-24DF-47BE-BE28-02415C2A2D3C}"/>
                </a:ext>
              </a:extLst>
            </p:cNvPr>
            <p:cNvGrpSpPr/>
            <p:nvPr userDrawn="1"/>
          </p:nvGrpSpPr>
          <p:grpSpPr>
            <a:xfrm>
              <a:off x="8227718" y="209271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8138160" y="4045868"/>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8138160" y="2029968"/>
              <a:ext cx="1014984" cy="201168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8138160" y="2012062"/>
              <a:ext cx="3044952"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1055096" y="1874902"/>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7" name="Date Placeholder 3">
            <a:extLst>
              <a:ext uri="{FF2B5EF4-FFF2-40B4-BE49-F238E27FC236}">
                <a16:creationId xmlns:a16="http://schemas.microsoft.com/office/drawing/2014/main" id="{56895315-7883-40AA-AB6E-E7F8B77E5BAC}"/>
              </a:ext>
            </a:extLst>
          </p:cNvPr>
          <p:cNvSpPr>
            <a:spLocks noGrp="1"/>
          </p:cNvSpPr>
          <p:nvPr>
            <p:ph type="dt" sz="half" idx="10"/>
          </p:nvPr>
        </p:nvSpPr>
        <p:spPr>
          <a:xfrm>
            <a:off x="761295" y="6355080"/>
            <a:ext cx="1097280" cy="365125"/>
          </a:xfrm>
        </p:spPr>
        <p:txBody>
          <a:bodyPr/>
          <a:lstStyle>
            <a:lvl1pPr>
              <a:defRPr>
                <a:solidFill>
                  <a:schemeClr val="bg1"/>
                </a:solidFill>
              </a:defRPr>
            </a:lvl1pPr>
          </a:lstStyle>
          <a:p>
            <a:r>
              <a:rPr lang="en-US"/>
              <a:t>12/11/2023</a:t>
            </a:r>
            <a:endParaRPr lang="en-US" dirty="0"/>
          </a:p>
        </p:txBody>
      </p:sp>
      <p:sp>
        <p:nvSpPr>
          <p:cNvPr id="68" name="Footer Placeholder 4">
            <a:extLst>
              <a:ext uri="{FF2B5EF4-FFF2-40B4-BE49-F238E27FC236}">
                <a16:creationId xmlns:a16="http://schemas.microsoft.com/office/drawing/2014/main" id="{0000A4E2-8200-4049-B783-2C99FBDBAEBD}"/>
              </a:ext>
            </a:extLst>
          </p:cNvPr>
          <p:cNvSpPr>
            <a:spLocks noGrp="1"/>
          </p:cNvSpPr>
          <p:nvPr>
            <p:ph type="ftr" sz="quarter" idx="11"/>
          </p:nvPr>
        </p:nvSpPr>
        <p:spPr>
          <a:xfrm>
            <a:off x="5499886" y="6355080"/>
            <a:ext cx="2286000" cy="365125"/>
          </a:xfrm>
        </p:spPr>
        <p:txBody>
          <a:bodyPr/>
          <a:lstStyle>
            <a:lvl1pPr>
              <a:defRPr>
                <a:solidFill>
                  <a:schemeClr val="bg1"/>
                </a:solidFill>
              </a:defRPr>
            </a:lvl1pPr>
          </a:lstStyle>
          <a:p>
            <a:r>
              <a:rPr lang="en-US"/>
              <a:t>Presentation title</a:t>
            </a:r>
            <a:endParaRPr lang="en-US" dirty="0"/>
          </a:p>
        </p:txBody>
      </p:sp>
      <p:sp>
        <p:nvSpPr>
          <p:cNvPr id="69" name="Slide Number Placeholder 5">
            <a:extLst>
              <a:ext uri="{FF2B5EF4-FFF2-40B4-BE49-F238E27FC236}">
                <a16:creationId xmlns:a16="http://schemas.microsoft.com/office/drawing/2014/main" id="{179E1CD1-EB8F-4E56-ADD5-06293A7A2EE8}"/>
              </a:ext>
            </a:extLst>
          </p:cNvPr>
          <p:cNvSpPr>
            <a:spLocks noGrp="1"/>
          </p:cNvSpPr>
          <p:nvPr>
            <p:ph type="sldNum" sz="quarter" idx="12"/>
          </p:nvPr>
        </p:nvSpPr>
        <p:spPr>
          <a:xfrm>
            <a:off x="11274091" y="635508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
        <p:nvSpPr>
          <p:cNvPr id="4" name="Content Placeholder 2">
            <a:extLst>
              <a:ext uri="{FF2B5EF4-FFF2-40B4-BE49-F238E27FC236}">
                <a16:creationId xmlns:a16="http://schemas.microsoft.com/office/drawing/2014/main" id="{3BB414F1-8F08-3A3B-45E3-9F44595164A1}"/>
              </a:ext>
            </a:extLst>
          </p:cNvPr>
          <p:cNvSpPr>
            <a:spLocks noGrp="1"/>
          </p:cNvSpPr>
          <p:nvPr>
            <p:ph sz="half" idx="14" hasCustomPrompt="1"/>
          </p:nvPr>
        </p:nvSpPr>
        <p:spPr>
          <a:xfrm>
            <a:off x="762001" y="3058886"/>
            <a:ext cx="6597372" cy="3296194"/>
          </a:xfrm>
        </p:spPr>
        <p:txBody>
          <a:bodyPr>
            <a:normAutofit/>
          </a:bodyPr>
          <a:lstStyle>
            <a:lvl1pPr marL="0" indent="0">
              <a:lnSpc>
                <a:spcPts val="2000"/>
              </a:lnSpc>
              <a:buFont typeface="Arial" panose="020B0604020202020204" pitchFamily="34" charset="0"/>
              <a:buNone/>
              <a:defRPr sz="1800">
                <a:solidFill>
                  <a:schemeClr val="bg1"/>
                </a:solidFill>
              </a:defRPr>
            </a:lvl1pPr>
            <a:lvl2pPr marL="457200">
              <a:lnSpc>
                <a:spcPts val="2000"/>
              </a:lnSpc>
              <a:defRPr sz="1800">
                <a:solidFill>
                  <a:schemeClr val="bg1"/>
                </a:solidFill>
              </a:defRPr>
            </a:lvl2pPr>
            <a:lvl3pPr marL="914400">
              <a:lnSpc>
                <a:spcPts val="2000"/>
              </a:lnSpc>
              <a:defRPr sz="1800">
                <a:solidFill>
                  <a:schemeClr val="bg1"/>
                </a:solidFill>
              </a:defRPr>
            </a:lvl3pPr>
            <a:lvl4pPr marL="1371600">
              <a:lnSpc>
                <a:spcPts val="2000"/>
              </a:lnSpc>
              <a:defRPr sz="1800">
                <a:solidFill>
                  <a:schemeClr val="bg1"/>
                </a:solidFill>
              </a:defRPr>
            </a:lvl4pPr>
            <a:lvl5pPr marL="1828800">
              <a:lnSpc>
                <a:spcPts val="2000"/>
              </a:lnSpc>
              <a:defRPr sz="180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80696027"/>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guide id="4" pos="576"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 Subtitle">
    <p:bg>
      <p:bgPr>
        <a:solidFill>
          <a:schemeClr val="accent3"/>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F09F422-89F7-BDA7-7801-F364BA5D95A5}"/>
              </a:ext>
              <a:ext uri="{C183D7F6-B498-43B3-948B-1728B52AA6E4}">
                <adec:decorative xmlns:adec="http://schemas.microsoft.com/office/drawing/2017/decorative" val="1"/>
              </a:ext>
            </a:extLst>
          </p:cNvPr>
          <p:cNvGrpSpPr/>
          <p:nvPr userDrawn="1"/>
        </p:nvGrpSpPr>
        <p:grpSpPr>
          <a:xfrm>
            <a:off x="-3045" y="-4303"/>
            <a:ext cx="7252590" cy="6862680"/>
            <a:chOff x="-3045" y="-4303"/>
            <a:chExt cx="7252590" cy="6862680"/>
          </a:xfrm>
        </p:grpSpPr>
        <p:sp>
          <p:nvSpPr>
            <p:cNvPr id="34" name="Rectangle 33">
              <a:extLst>
                <a:ext uri="{FF2B5EF4-FFF2-40B4-BE49-F238E27FC236}">
                  <a16:creationId xmlns:a16="http://schemas.microsoft.com/office/drawing/2014/main" id="{D629CA98-D89C-4A69-9A55-8D6C17DCDDF0}"/>
                </a:ext>
              </a:extLst>
            </p:cNvPr>
            <p:cNvSpPr/>
            <p:nvPr userDrawn="1"/>
          </p:nvSpPr>
          <p:spPr>
            <a:xfrm>
              <a:off x="-1146" y="4775407"/>
              <a:ext cx="2029968" cy="207752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8" name="Graphic 27">
              <a:extLst>
                <a:ext uri="{FF2B5EF4-FFF2-40B4-BE49-F238E27FC236}">
                  <a16:creationId xmlns:a16="http://schemas.microsoft.com/office/drawing/2014/main" id="{12C5F573-21FC-4A6F-B46F-5583E20C994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3045" y="-4303"/>
              <a:ext cx="2029968" cy="2029968"/>
            </a:xfrm>
            <a:prstGeom prst="rect">
              <a:avLst/>
            </a:prstGeom>
          </p:spPr>
        </p:pic>
        <p:sp>
          <p:nvSpPr>
            <p:cNvPr id="39" name="Rectangle 38">
              <a:extLst>
                <a:ext uri="{FF2B5EF4-FFF2-40B4-BE49-F238E27FC236}">
                  <a16:creationId xmlns:a16="http://schemas.microsoft.com/office/drawing/2014/main" id="{EA65556A-38A5-4BA5-9A40-33F02F960B1E}"/>
                </a:ext>
              </a:extLst>
            </p:cNvPr>
            <p:cNvSpPr/>
            <p:nvPr userDrawn="1"/>
          </p:nvSpPr>
          <p:spPr>
            <a:xfrm>
              <a:off x="3757" y="2033993"/>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a:extLst>
                <a:ext uri="{FF2B5EF4-FFF2-40B4-BE49-F238E27FC236}">
                  <a16:creationId xmlns:a16="http://schemas.microsoft.com/office/drawing/2014/main" id="{37900790-71B8-45C8-9B6D-07E23CEA7632}"/>
                </a:ext>
              </a:extLst>
            </p:cNvPr>
            <p:cNvSpPr/>
            <p:nvPr userDrawn="1"/>
          </p:nvSpPr>
          <p:spPr>
            <a:xfrm>
              <a:off x="-218" y="4059798"/>
              <a:ext cx="2029968" cy="75956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28AC969-4FA2-44AD-A273-2A0B7839749F}"/>
                </a:ext>
              </a:extLst>
            </p:cNvPr>
            <p:cNvSpPr/>
            <p:nvPr userDrawn="1"/>
          </p:nvSpPr>
          <p:spPr>
            <a:xfrm>
              <a:off x="4071442" y="4058828"/>
              <a:ext cx="3178103" cy="2799549"/>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Graphic 10">
              <a:extLst>
                <a:ext uri="{FF2B5EF4-FFF2-40B4-BE49-F238E27FC236}">
                  <a16:creationId xmlns:a16="http://schemas.microsoft.com/office/drawing/2014/main" id="{91CB31D0-C621-4EF7-AE25-5C3BCD5882C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2038053" y="2029625"/>
              <a:ext cx="2029878" cy="2023760"/>
            </a:xfrm>
            <a:prstGeom prst="rect">
              <a:avLst/>
            </a:prstGeom>
          </p:spPr>
        </p:pic>
        <p:pic>
          <p:nvPicPr>
            <p:cNvPr id="69" name="Graphic 68">
              <a:extLst>
                <a:ext uri="{FF2B5EF4-FFF2-40B4-BE49-F238E27FC236}">
                  <a16:creationId xmlns:a16="http://schemas.microsoft.com/office/drawing/2014/main" id="{B2CC2F02-F98F-4E69-AA01-CCF96A602E12}"/>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2034034" y="4055808"/>
              <a:ext cx="2029968" cy="2029968"/>
            </a:xfrm>
            <a:prstGeom prst="rect">
              <a:avLst/>
            </a:prstGeom>
          </p:spPr>
        </p:pic>
        <p:sp>
          <p:nvSpPr>
            <p:cNvPr id="8" name="Rectangle 9">
              <a:extLst>
                <a:ext uri="{FF2B5EF4-FFF2-40B4-BE49-F238E27FC236}">
                  <a16:creationId xmlns:a16="http://schemas.microsoft.com/office/drawing/2014/main" id="{FE05B395-CB62-452B-A84F-936AD8EDDA92}"/>
                </a:ext>
              </a:extLst>
            </p:cNvPr>
            <p:cNvSpPr/>
            <p:nvPr userDrawn="1"/>
          </p:nvSpPr>
          <p:spPr>
            <a:xfrm>
              <a:off x="2028568" y="4060579"/>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3" name="Graphic 72">
              <a:extLst>
                <a:ext uri="{FF2B5EF4-FFF2-40B4-BE49-F238E27FC236}">
                  <a16:creationId xmlns:a16="http://schemas.microsoft.com/office/drawing/2014/main" id="{2622C30D-68C5-43FD-997F-CFD4DD72E164}"/>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rot="5400000">
              <a:off x="2043950" y="4059923"/>
              <a:ext cx="2029968" cy="2029968"/>
            </a:xfrm>
            <a:prstGeom prst="rect">
              <a:avLst/>
            </a:prstGeom>
          </p:spPr>
        </p:pic>
        <p:pic>
          <p:nvPicPr>
            <p:cNvPr id="35" name="Picture 34" descr="A black and white striped pattern&#10;&#10;Description automatically generated with low confidence">
              <a:extLst>
                <a:ext uri="{FF2B5EF4-FFF2-40B4-BE49-F238E27FC236}">
                  <a16:creationId xmlns:a16="http://schemas.microsoft.com/office/drawing/2014/main" id="{AC3CDBDC-6EB4-4B7D-A9F6-4CFA748349B5}"/>
                </a:ext>
              </a:extLst>
            </p:cNvPr>
            <p:cNvPicPr>
              <a:picLocks noChangeAspect="1"/>
            </p:cNvPicPr>
            <p:nvPr userDrawn="1"/>
          </p:nvPicPr>
          <p:blipFill>
            <a:blip r:embed="rId10" cstate="screen">
              <a:extLst>
                <a:ext uri="{28A0092B-C50C-407E-A947-70E740481C1C}">
                  <a14:useLocalDpi xmlns:a14="http://schemas.microsoft.com/office/drawing/2010/main" val="0"/>
                </a:ext>
              </a:extLst>
            </a:blip>
            <a:stretch>
              <a:fillRect/>
            </a:stretch>
          </p:blipFill>
          <p:spPr>
            <a:xfrm>
              <a:off x="1406" y="3062893"/>
              <a:ext cx="2019299" cy="999451"/>
            </a:xfrm>
            <a:prstGeom prst="rect">
              <a:avLst/>
            </a:prstGeom>
          </p:spPr>
        </p:pic>
        <p:grpSp>
          <p:nvGrpSpPr>
            <p:cNvPr id="162" name="Group 161">
              <a:extLst>
                <a:ext uri="{FF2B5EF4-FFF2-40B4-BE49-F238E27FC236}">
                  <a16:creationId xmlns:a16="http://schemas.microsoft.com/office/drawing/2014/main" id="{34457344-691C-417A-9C29-5AD8ABC43E5A}"/>
                </a:ext>
              </a:extLst>
            </p:cNvPr>
            <p:cNvGrpSpPr/>
            <p:nvPr userDrawn="1"/>
          </p:nvGrpSpPr>
          <p:grpSpPr>
            <a:xfrm>
              <a:off x="4433" y="4836676"/>
              <a:ext cx="1965960" cy="1965960"/>
              <a:chOff x="5361924" y="7472790"/>
              <a:chExt cx="1828800" cy="1828800"/>
            </a:xfrm>
          </p:grpSpPr>
          <p:grpSp>
            <p:nvGrpSpPr>
              <p:cNvPr id="163" name="Group 162">
                <a:extLst>
                  <a:ext uri="{FF2B5EF4-FFF2-40B4-BE49-F238E27FC236}">
                    <a16:creationId xmlns:a16="http://schemas.microsoft.com/office/drawing/2014/main" id="{68DDC918-5A9B-4D14-98A4-9002D8520FD4}"/>
                  </a:ext>
                </a:extLst>
              </p:cNvPr>
              <p:cNvGrpSpPr/>
              <p:nvPr userDrawn="1"/>
            </p:nvGrpSpPr>
            <p:grpSpPr>
              <a:xfrm>
                <a:off x="5361924" y="7472790"/>
                <a:ext cx="1828800" cy="1828800"/>
                <a:chOff x="5361924" y="7472790"/>
                <a:chExt cx="1828800" cy="1828800"/>
              </a:xfrm>
            </p:grpSpPr>
            <p:grpSp>
              <p:nvGrpSpPr>
                <p:cNvPr id="165" name="Group 164">
                  <a:extLst>
                    <a:ext uri="{FF2B5EF4-FFF2-40B4-BE49-F238E27FC236}">
                      <a16:creationId xmlns:a16="http://schemas.microsoft.com/office/drawing/2014/main" id="{2366D07F-988F-459E-BBD3-15126F92902E}"/>
                    </a:ext>
                  </a:extLst>
                </p:cNvPr>
                <p:cNvGrpSpPr/>
                <p:nvPr userDrawn="1"/>
              </p:nvGrpSpPr>
              <p:grpSpPr>
                <a:xfrm>
                  <a:off x="5361924" y="7472790"/>
                  <a:ext cx="1828800" cy="1828800"/>
                  <a:chOff x="5388428" y="7173291"/>
                  <a:chExt cx="1828800" cy="1828800"/>
                </a:xfrm>
              </p:grpSpPr>
              <p:grpSp>
                <p:nvGrpSpPr>
                  <p:cNvPr id="173" name="Group 172">
                    <a:extLst>
                      <a:ext uri="{FF2B5EF4-FFF2-40B4-BE49-F238E27FC236}">
                        <a16:creationId xmlns:a16="http://schemas.microsoft.com/office/drawing/2014/main" id="{6CCACE8C-699F-4B10-BA84-94167BA05CC5}"/>
                      </a:ext>
                    </a:extLst>
                  </p:cNvPr>
                  <p:cNvGrpSpPr/>
                  <p:nvPr userDrawn="1"/>
                </p:nvGrpSpPr>
                <p:grpSpPr>
                  <a:xfrm>
                    <a:off x="5388428" y="7173291"/>
                    <a:ext cx="1828800" cy="1828800"/>
                    <a:chOff x="5388428" y="7173291"/>
                    <a:chExt cx="1828800" cy="1828800"/>
                  </a:xfrm>
                </p:grpSpPr>
                <p:grpSp>
                  <p:nvGrpSpPr>
                    <p:cNvPr id="176" name="Group 175">
                      <a:extLst>
                        <a:ext uri="{FF2B5EF4-FFF2-40B4-BE49-F238E27FC236}">
                          <a16:creationId xmlns:a16="http://schemas.microsoft.com/office/drawing/2014/main" id="{59F49E32-0B71-4676-8012-BA971DA2100F}"/>
                        </a:ext>
                      </a:extLst>
                    </p:cNvPr>
                    <p:cNvGrpSpPr/>
                    <p:nvPr userDrawn="1"/>
                  </p:nvGrpSpPr>
                  <p:grpSpPr>
                    <a:xfrm>
                      <a:off x="5388428" y="7173291"/>
                      <a:ext cx="1828800" cy="1828800"/>
                      <a:chOff x="5579044" y="7049770"/>
                      <a:chExt cx="1828800" cy="1828800"/>
                    </a:xfrm>
                  </p:grpSpPr>
                  <p:grpSp>
                    <p:nvGrpSpPr>
                      <p:cNvPr id="178" name="Group 177">
                        <a:extLst>
                          <a:ext uri="{FF2B5EF4-FFF2-40B4-BE49-F238E27FC236}">
                            <a16:creationId xmlns:a16="http://schemas.microsoft.com/office/drawing/2014/main" id="{DF41FA5A-1504-4DC4-B514-00C377423E7C}"/>
                          </a:ext>
                        </a:extLst>
                      </p:cNvPr>
                      <p:cNvGrpSpPr/>
                      <p:nvPr userDrawn="1"/>
                    </p:nvGrpSpPr>
                    <p:grpSpPr>
                      <a:xfrm>
                        <a:off x="5579044" y="7049770"/>
                        <a:ext cx="1828800" cy="1828800"/>
                        <a:chOff x="5579044" y="7049770"/>
                        <a:chExt cx="1828800" cy="1828800"/>
                      </a:xfrm>
                    </p:grpSpPr>
                    <p:grpSp>
                      <p:nvGrpSpPr>
                        <p:cNvPr id="180" name="Group 179">
                          <a:extLst>
                            <a:ext uri="{FF2B5EF4-FFF2-40B4-BE49-F238E27FC236}">
                              <a16:creationId xmlns:a16="http://schemas.microsoft.com/office/drawing/2014/main" id="{68B4610A-A91F-459F-A9C5-9FC624665516}"/>
                            </a:ext>
                          </a:extLst>
                        </p:cNvPr>
                        <p:cNvGrpSpPr/>
                        <p:nvPr userDrawn="1"/>
                      </p:nvGrpSpPr>
                      <p:grpSpPr>
                        <a:xfrm>
                          <a:off x="5579044" y="7049770"/>
                          <a:ext cx="1828800" cy="1828800"/>
                          <a:chOff x="5579044" y="7049770"/>
                          <a:chExt cx="1828800" cy="1828800"/>
                        </a:xfrm>
                      </p:grpSpPr>
                      <p:grpSp>
                        <p:nvGrpSpPr>
                          <p:cNvPr id="182" name="Group 181">
                            <a:extLst>
                              <a:ext uri="{FF2B5EF4-FFF2-40B4-BE49-F238E27FC236}">
                                <a16:creationId xmlns:a16="http://schemas.microsoft.com/office/drawing/2014/main" id="{D794F6E3-A9E3-42A9-93AA-7B9E20AD922D}"/>
                              </a:ext>
                            </a:extLst>
                          </p:cNvPr>
                          <p:cNvGrpSpPr/>
                          <p:nvPr userDrawn="1"/>
                        </p:nvGrpSpPr>
                        <p:grpSpPr>
                          <a:xfrm>
                            <a:off x="5579044" y="7049770"/>
                            <a:ext cx="1828800" cy="1828800"/>
                            <a:chOff x="5579044" y="7049770"/>
                            <a:chExt cx="1828800" cy="1828800"/>
                          </a:xfrm>
                        </p:grpSpPr>
                        <p:sp>
                          <p:nvSpPr>
                            <p:cNvPr id="184" name="Oval 183">
                              <a:extLst>
                                <a:ext uri="{FF2B5EF4-FFF2-40B4-BE49-F238E27FC236}">
                                  <a16:creationId xmlns:a16="http://schemas.microsoft.com/office/drawing/2014/main" id="{90B634B0-4792-4A28-B92A-ACA35F177675}"/>
                                </a:ext>
                              </a:extLst>
                            </p:cNvPr>
                            <p:cNvSpPr/>
                            <p:nvPr userDrawn="1"/>
                          </p:nvSpPr>
                          <p:spPr>
                            <a:xfrm>
                              <a:off x="5579044" y="7049770"/>
                              <a:ext cx="1828800" cy="18288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85" name="Oval 184">
                              <a:extLst>
                                <a:ext uri="{FF2B5EF4-FFF2-40B4-BE49-F238E27FC236}">
                                  <a16:creationId xmlns:a16="http://schemas.microsoft.com/office/drawing/2014/main" id="{1B466310-2C61-42F1-81EB-2B5BF01B2267}"/>
                                </a:ext>
                              </a:extLst>
                            </p:cNvPr>
                            <p:cNvSpPr/>
                            <p:nvPr userDrawn="1"/>
                          </p:nvSpPr>
                          <p:spPr>
                            <a:xfrm>
                              <a:off x="5647624" y="7118350"/>
                              <a:ext cx="1691640" cy="16916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3" name="Oval 182">
                            <a:extLst>
                              <a:ext uri="{FF2B5EF4-FFF2-40B4-BE49-F238E27FC236}">
                                <a16:creationId xmlns:a16="http://schemas.microsoft.com/office/drawing/2014/main" id="{53A72A9A-79AE-4A89-8938-7A85E2248DE6}"/>
                              </a:ext>
                            </a:extLst>
                          </p:cNvPr>
                          <p:cNvSpPr/>
                          <p:nvPr userDrawn="1"/>
                        </p:nvSpPr>
                        <p:spPr>
                          <a:xfrm>
                            <a:off x="5716204" y="7186930"/>
                            <a:ext cx="1554480" cy="15544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1" name="Oval 180">
                          <a:extLst>
                            <a:ext uri="{FF2B5EF4-FFF2-40B4-BE49-F238E27FC236}">
                              <a16:creationId xmlns:a16="http://schemas.microsoft.com/office/drawing/2014/main" id="{02618DCD-5B83-4412-9D1A-968C246DCAC1}"/>
                            </a:ext>
                          </a:extLst>
                        </p:cNvPr>
                        <p:cNvSpPr/>
                        <p:nvPr userDrawn="1"/>
                      </p:nvSpPr>
                      <p:spPr>
                        <a:xfrm>
                          <a:off x="5784784" y="7255510"/>
                          <a:ext cx="1417320" cy="14173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9" name="Oval 178">
                        <a:extLst>
                          <a:ext uri="{FF2B5EF4-FFF2-40B4-BE49-F238E27FC236}">
                            <a16:creationId xmlns:a16="http://schemas.microsoft.com/office/drawing/2014/main" id="{29B173F9-A6EA-4B31-B4C6-3C8DE08F2F11}"/>
                          </a:ext>
                        </a:extLst>
                      </p:cNvPr>
                      <p:cNvSpPr/>
                      <p:nvPr userDrawn="1"/>
                    </p:nvSpPr>
                    <p:spPr>
                      <a:xfrm>
                        <a:off x="5853364" y="7324090"/>
                        <a:ext cx="1280160" cy="12801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7" name="Oval 176">
                      <a:extLst>
                        <a:ext uri="{FF2B5EF4-FFF2-40B4-BE49-F238E27FC236}">
                          <a16:creationId xmlns:a16="http://schemas.microsoft.com/office/drawing/2014/main" id="{466DB0E2-4B80-4A09-8BCA-9432E1E1DAE3}"/>
                        </a:ext>
                      </a:extLst>
                    </p:cNvPr>
                    <p:cNvSpPr/>
                    <p:nvPr userDrawn="1"/>
                  </p:nvSpPr>
                  <p:spPr>
                    <a:xfrm>
                      <a:off x="5731328" y="7516191"/>
                      <a:ext cx="1143000" cy="11430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4" name="Oval 173">
                    <a:extLst>
                      <a:ext uri="{FF2B5EF4-FFF2-40B4-BE49-F238E27FC236}">
                        <a16:creationId xmlns:a16="http://schemas.microsoft.com/office/drawing/2014/main" id="{20D2F087-D77F-4913-922E-014FB9DEE63E}"/>
                      </a:ext>
                    </a:extLst>
                  </p:cNvPr>
                  <p:cNvSpPr/>
                  <p:nvPr userDrawn="1"/>
                </p:nvSpPr>
                <p:spPr>
                  <a:xfrm>
                    <a:off x="5799908" y="7584771"/>
                    <a:ext cx="1005840" cy="10058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6" name="Oval 165">
                  <a:extLst>
                    <a:ext uri="{FF2B5EF4-FFF2-40B4-BE49-F238E27FC236}">
                      <a16:creationId xmlns:a16="http://schemas.microsoft.com/office/drawing/2014/main" id="{DD44EC19-A244-4489-9CB8-0361CFBFD02F}"/>
                    </a:ext>
                  </a:extLst>
                </p:cNvPr>
                <p:cNvSpPr/>
                <p:nvPr userDrawn="1"/>
              </p:nvSpPr>
              <p:spPr>
                <a:xfrm>
                  <a:off x="5841984" y="7952850"/>
                  <a:ext cx="868680" cy="8686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7" name="Oval 166">
                  <a:extLst>
                    <a:ext uri="{FF2B5EF4-FFF2-40B4-BE49-F238E27FC236}">
                      <a16:creationId xmlns:a16="http://schemas.microsoft.com/office/drawing/2014/main" id="{C5C029E7-6D6D-4D14-8D8E-E407011AF097}"/>
                    </a:ext>
                  </a:extLst>
                </p:cNvPr>
                <p:cNvSpPr/>
                <p:nvPr userDrawn="1"/>
              </p:nvSpPr>
              <p:spPr>
                <a:xfrm>
                  <a:off x="5910564" y="8021430"/>
                  <a:ext cx="731520" cy="7315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9" name="Oval 168">
                  <a:extLst>
                    <a:ext uri="{FF2B5EF4-FFF2-40B4-BE49-F238E27FC236}">
                      <a16:creationId xmlns:a16="http://schemas.microsoft.com/office/drawing/2014/main" id="{4A74D8A7-ACD3-40A3-918D-46DF99BF9F3E}"/>
                    </a:ext>
                  </a:extLst>
                </p:cNvPr>
                <p:cNvSpPr/>
                <p:nvPr userDrawn="1"/>
              </p:nvSpPr>
              <p:spPr>
                <a:xfrm>
                  <a:off x="5979144" y="8090010"/>
                  <a:ext cx="594360" cy="5943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1" name="Oval 170">
                  <a:extLst>
                    <a:ext uri="{FF2B5EF4-FFF2-40B4-BE49-F238E27FC236}">
                      <a16:creationId xmlns:a16="http://schemas.microsoft.com/office/drawing/2014/main" id="{9C994ED9-5124-452B-986B-4782056BCFB3}"/>
                    </a:ext>
                  </a:extLst>
                </p:cNvPr>
                <p:cNvSpPr/>
                <p:nvPr userDrawn="1"/>
              </p:nvSpPr>
              <p:spPr>
                <a:xfrm>
                  <a:off x="6047724" y="8158590"/>
                  <a:ext cx="457200" cy="4572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2" name="Oval 171">
                  <a:extLst>
                    <a:ext uri="{FF2B5EF4-FFF2-40B4-BE49-F238E27FC236}">
                      <a16:creationId xmlns:a16="http://schemas.microsoft.com/office/drawing/2014/main" id="{8ADCBFB4-9F0A-40FB-A585-2728254E0A7C}"/>
                    </a:ext>
                  </a:extLst>
                </p:cNvPr>
                <p:cNvSpPr/>
                <p:nvPr userDrawn="1"/>
              </p:nvSpPr>
              <p:spPr>
                <a:xfrm>
                  <a:off x="6116304" y="8227170"/>
                  <a:ext cx="320040" cy="3200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4" name="Oval 163">
                <a:extLst>
                  <a:ext uri="{FF2B5EF4-FFF2-40B4-BE49-F238E27FC236}">
                    <a16:creationId xmlns:a16="http://schemas.microsoft.com/office/drawing/2014/main" id="{42E049E2-81A6-45F8-BA9F-DEA21400B1AD}"/>
                  </a:ext>
                </a:extLst>
              </p:cNvPr>
              <p:cNvSpPr/>
              <p:nvPr userDrawn="1"/>
            </p:nvSpPr>
            <p:spPr>
              <a:xfrm>
                <a:off x="6184884" y="8295750"/>
                <a:ext cx="182880" cy="1828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7" name="Freeform: Shape 66">
              <a:extLst>
                <a:ext uri="{FF2B5EF4-FFF2-40B4-BE49-F238E27FC236}">
                  <a16:creationId xmlns:a16="http://schemas.microsoft.com/office/drawing/2014/main" id="{75F20D6C-6085-4D3F-9186-6895908C97B9}"/>
                </a:ext>
              </a:extLst>
            </p:cNvPr>
            <p:cNvSpPr/>
            <p:nvPr userDrawn="1"/>
          </p:nvSpPr>
          <p:spPr>
            <a:xfrm rot="16200000">
              <a:off x="506891" y="5335524"/>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1" name="Rectangle 70">
              <a:extLst>
                <a:ext uri="{FF2B5EF4-FFF2-40B4-BE49-F238E27FC236}">
                  <a16:creationId xmlns:a16="http://schemas.microsoft.com/office/drawing/2014/main" id="{BC56BE23-DE49-4D55-A6A0-DFE2A870120D}"/>
                </a:ext>
              </a:extLst>
            </p:cNvPr>
            <p:cNvSpPr/>
            <p:nvPr userDrawn="1"/>
          </p:nvSpPr>
          <p:spPr>
            <a:xfrm>
              <a:off x="2028658" y="6089528"/>
              <a:ext cx="2049251" cy="7684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Oval 74">
              <a:extLst>
                <a:ext uri="{FF2B5EF4-FFF2-40B4-BE49-F238E27FC236}">
                  <a16:creationId xmlns:a16="http://schemas.microsoft.com/office/drawing/2014/main" id="{BCF3BD55-FF25-4CA9-8016-81AEB8AA43E8}"/>
                </a:ext>
              </a:extLst>
            </p:cNvPr>
            <p:cNvSpPr/>
            <p:nvPr userDrawn="1"/>
          </p:nvSpPr>
          <p:spPr>
            <a:xfrm>
              <a:off x="3838078" y="1859479"/>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7" name="Straight Connector 76">
              <a:extLst>
                <a:ext uri="{FF2B5EF4-FFF2-40B4-BE49-F238E27FC236}">
                  <a16:creationId xmlns:a16="http://schemas.microsoft.com/office/drawing/2014/main" id="{DE09EA6C-7AC2-47BE-95B8-4D3412867BA5}"/>
                </a:ext>
              </a:extLst>
            </p:cNvPr>
            <p:cNvCxnSpPr>
              <a:cxnSpLocks/>
            </p:cNvCxnSpPr>
            <p:nvPr userDrawn="1"/>
          </p:nvCxnSpPr>
          <p:spPr>
            <a:xfrm flipV="1">
              <a:off x="0" y="1990665"/>
              <a:ext cx="4023360" cy="3389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4974771" y="576943"/>
            <a:ext cx="6449786" cy="2785508"/>
          </a:xfrm>
        </p:spPr>
        <p:txBody>
          <a:bodyPr anchor="b">
            <a:normAutofit/>
          </a:bodyPr>
          <a:lstStyle>
            <a:lvl1pPr algn="l">
              <a:defRPr sz="4800" cap="all" baseline="0">
                <a:solidFill>
                  <a:schemeClr val="tx2"/>
                </a:solidFill>
              </a:defRPr>
            </a:lvl1pPr>
          </a:lstStyle>
          <a:p>
            <a:r>
              <a:rPr lang="en-US" dirty="0"/>
              <a:t>Click to ADD TITLE</a:t>
            </a:r>
          </a:p>
        </p:txBody>
      </p:sp>
      <p:sp>
        <p:nvSpPr>
          <p:cNvPr id="3" name="Subtitle 2">
            <a:extLst>
              <a:ext uri="{FF2B5EF4-FFF2-40B4-BE49-F238E27FC236}">
                <a16:creationId xmlns:a16="http://schemas.microsoft.com/office/drawing/2014/main" id="{EB00591F-8CE8-B626-C81A-6C960B2BAECA}"/>
              </a:ext>
            </a:extLst>
          </p:cNvPr>
          <p:cNvSpPr>
            <a:spLocks noGrp="1"/>
          </p:cNvSpPr>
          <p:nvPr>
            <p:ph type="subTitle" idx="1" hasCustomPrompt="1"/>
          </p:nvPr>
        </p:nvSpPr>
        <p:spPr>
          <a:xfrm>
            <a:off x="4974772" y="3373686"/>
            <a:ext cx="6449785" cy="1029586"/>
          </a:xfrm>
        </p:spPr>
        <p:txBody>
          <a:bodyPr>
            <a:normAutofit/>
          </a:bodyPr>
          <a:lstStyle>
            <a:lvl1pPr marL="0" indent="0" algn="l">
              <a:lnSpc>
                <a:spcPct val="150000"/>
              </a:lnSpc>
              <a:spcBef>
                <a:spcPts val="0"/>
              </a:spcBef>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92" name="Date Placeholder 3">
            <a:extLst>
              <a:ext uri="{FF2B5EF4-FFF2-40B4-BE49-F238E27FC236}">
                <a16:creationId xmlns:a16="http://schemas.microsoft.com/office/drawing/2014/main" id="{2837477B-3D20-4982-86AF-91100FE408D3}"/>
              </a:ext>
            </a:extLst>
          </p:cNvPr>
          <p:cNvSpPr>
            <a:spLocks noGrp="1"/>
          </p:cNvSpPr>
          <p:nvPr>
            <p:ph type="dt" sz="half" idx="10"/>
          </p:nvPr>
        </p:nvSpPr>
        <p:spPr>
          <a:xfrm>
            <a:off x="7519821" y="6353175"/>
            <a:ext cx="1097280" cy="365125"/>
          </a:xfrm>
        </p:spPr>
        <p:txBody>
          <a:bodyPr/>
          <a:lstStyle>
            <a:lvl1pPr>
              <a:defRPr>
                <a:solidFill>
                  <a:schemeClr val="bg1"/>
                </a:solidFill>
              </a:defRPr>
            </a:lvl1pPr>
          </a:lstStyle>
          <a:p>
            <a:r>
              <a:rPr lang="en-US"/>
              <a:t>12/11/2023</a:t>
            </a:r>
            <a:endParaRPr lang="en-US" dirty="0"/>
          </a:p>
        </p:txBody>
      </p:sp>
      <p:sp>
        <p:nvSpPr>
          <p:cNvPr id="193" name="Footer Placeholder 4">
            <a:extLst>
              <a:ext uri="{FF2B5EF4-FFF2-40B4-BE49-F238E27FC236}">
                <a16:creationId xmlns:a16="http://schemas.microsoft.com/office/drawing/2014/main" id="{B6E38A1E-AF37-4A09-9B69-65397A079362}"/>
              </a:ext>
            </a:extLst>
          </p:cNvPr>
          <p:cNvSpPr>
            <a:spLocks noGrp="1"/>
          </p:cNvSpPr>
          <p:nvPr>
            <p:ph type="ftr" sz="quarter" idx="11"/>
          </p:nvPr>
        </p:nvSpPr>
        <p:spPr>
          <a:xfrm>
            <a:off x="8727198" y="6350000"/>
            <a:ext cx="2286000" cy="365125"/>
          </a:xfrm>
        </p:spPr>
        <p:txBody>
          <a:bodyPr/>
          <a:lstStyle>
            <a:lvl1pPr>
              <a:defRPr>
                <a:solidFill>
                  <a:schemeClr val="bg1"/>
                </a:solidFill>
              </a:defRPr>
            </a:lvl1pPr>
          </a:lstStyle>
          <a:p>
            <a:r>
              <a:rPr lang="en-US"/>
              <a:t>Presentation title</a:t>
            </a:r>
            <a:endParaRPr lang="en-US" dirty="0"/>
          </a:p>
        </p:txBody>
      </p:sp>
      <p:sp>
        <p:nvSpPr>
          <p:cNvPr id="194" name="Slide Number Placeholder 5">
            <a:extLst>
              <a:ext uri="{FF2B5EF4-FFF2-40B4-BE49-F238E27FC236}">
                <a16:creationId xmlns:a16="http://schemas.microsoft.com/office/drawing/2014/main" id="{FB77B535-C760-4E32-8A7E-BF9AD08BBC39}"/>
              </a:ext>
            </a:extLst>
          </p:cNvPr>
          <p:cNvSpPr>
            <a:spLocks noGrp="1"/>
          </p:cNvSpPr>
          <p:nvPr>
            <p:ph type="sldNum" sz="quarter" idx="12"/>
          </p:nvPr>
        </p:nvSpPr>
        <p:spPr>
          <a:xfrm>
            <a:off x="11123295" y="6352847"/>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64770521"/>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56"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1">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771736" y="896112"/>
            <a:ext cx="9389288" cy="1362456"/>
          </a:xfrm>
        </p:spPr>
        <p:txBody>
          <a:bodyPr anchor="t" anchorCtr="0"/>
          <a:lstStyle>
            <a:lvl1pPr>
              <a:defRPr cap="all" baseline="0">
                <a:solidFill>
                  <a:schemeClr val="accent1"/>
                </a:solidFill>
              </a:defRPr>
            </a:lvl1pPr>
          </a:lstStyle>
          <a:p>
            <a:r>
              <a:rPr lang="en-US" dirty="0"/>
              <a:t>CLICK TO ADD TITLE</a:t>
            </a:r>
          </a:p>
        </p:txBody>
      </p:sp>
      <p:grpSp>
        <p:nvGrpSpPr>
          <p:cNvPr id="5" name="Group 4">
            <a:extLst>
              <a:ext uri="{FF2B5EF4-FFF2-40B4-BE49-F238E27FC236}">
                <a16:creationId xmlns:a16="http://schemas.microsoft.com/office/drawing/2014/main" id="{E88DF45F-9FEA-47BE-AC15-52BE148E1814}"/>
              </a:ext>
              <a:ext uri="{C183D7F6-B498-43B3-948B-1728B52AA6E4}">
                <adec:decorative xmlns:adec="http://schemas.microsoft.com/office/drawing/2017/decorative" val="1"/>
              </a:ext>
            </a:extLst>
          </p:cNvPr>
          <p:cNvGrpSpPr/>
          <p:nvPr userDrawn="1"/>
        </p:nvGrpSpPr>
        <p:grpSpPr>
          <a:xfrm>
            <a:off x="11239499" y="0"/>
            <a:ext cx="1015984" cy="6858000"/>
            <a:chOff x="11239499" y="0"/>
            <a:chExt cx="1015984" cy="6858000"/>
          </a:xfrm>
        </p:grpSpPr>
        <p:sp>
          <p:nvSpPr>
            <p:cNvPr id="8" name="Rectangle 7">
              <a:extLst>
                <a:ext uri="{FF2B5EF4-FFF2-40B4-BE49-F238E27FC236}">
                  <a16:creationId xmlns:a16="http://schemas.microsoft.com/office/drawing/2014/main" id="{9C51E8B0-FB58-4BB5-9CDA-4A1B4DBC5E90}"/>
                </a:ext>
              </a:extLst>
            </p:cNvPr>
            <p:cNvSpPr/>
            <p:nvPr userDrawn="1"/>
          </p:nvSpPr>
          <p:spPr>
            <a:xfrm>
              <a:off x="11240499" y="4828032"/>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3548A0B2-480B-4F04-B7B5-67A328B174D1}"/>
                </a:ext>
              </a:extLst>
            </p:cNvPr>
            <p:cNvSpPr/>
            <p:nvPr userDrawn="1"/>
          </p:nvSpPr>
          <p:spPr>
            <a:xfrm>
              <a:off x="11240499"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0A19E0-B2DF-4E35-AD7A-80B5C429C6C1}"/>
                </a:ext>
              </a:extLst>
            </p:cNvPr>
            <p:cNvSpPr/>
            <p:nvPr userDrawn="1"/>
          </p:nvSpPr>
          <p:spPr>
            <a:xfrm>
              <a:off x="11240499"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A black and white striped pattern&#10;&#10;Description automatically generated with low confidence">
              <a:extLst>
                <a:ext uri="{FF2B5EF4-FFF2-40B4-BE49-F238E27FC236}">
                  <a16:creationId xmlns:a16="http://schemas.microsoft.com/office/drawing/2014/main" id="{9C1C8F39-77F2-4753-A57A-2FD46715F2A6}"/>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77681" y="552957"/>
              <a:ext cx="1828800" cy="905164"/>
            </a:xfrm>
            <a:prstGeom prst="rect">
              <a:avLst/>
            </a:prstGeom>
          </p:spPr>
        </p:pic>
        <p:sp>
          <p:nvSpPr>
            <p:cNvPr id="14" name="Rectangle 13">
              <a:extLst>
                <a:ext uri="{FF2B5EF4-FFF2-40B4-BE49-F238E27FC236}">
                  <a16:creationId xmlns:a16="http://schemas.microsoft.com/office/drawing/2014/main" id="{0A6AF7B2-2B49-4313-AA4E-3FD77CF46A04}"/>
                </a:ext>
              </a:extLst>
            </p:cNvPr>
            <p:cNvSpPr/>
            <p:nvPr userDrawn="1"/>
          </p:nvSpPr>
          <p:spPr>
            <a:xfrm>
              <a:off x="11240499"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Graphic 25">
              <a:extLst>
                <a:ext uri="{FF2B5EF4-FFF2-40B4-BE49-F238E27FC236}">
                  <a16:creationId xmlns:a16="http://schemas.microsoft.com/office/drawing/2014/main" id="{E9AA5A01-9E59-4C92-9634-32DB51F9182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6200000">
              <a:off x="10880040" y="5394960"/>
              <a:ext cx="1828800" cy="914400"/>
            </a:xfrm>
            <a:prstGeom prst="rect">
              <a:avLst/>
            </a:prstGeom>
          </p:spPr>
        </p:pic>
        <p:sp>
          <p:nvSpPr>
            <p:cNvPr id="16" name="Freeform: Shape 15">
              <a:extLst>
                <a:ext uri="{FF2B5EF4-FFF2-40B4-BE49-F238E27FC236}">
                  <a16:creationId xmlns:a16="http://schemas.microsoft.com/office/drawing/2014/main" id="{1D3A8643-F793-41FD-AA08-DC814719C40C}"/>
                </a:ext>
              </a:extLst>
            </p:cNvPr>
            <p:cNvSpPr/>
            <p:nvPr userDrawn="1"/>
          </p:nvSpPr>
          <p:spPr>
            <a:xfrm>
              <a:off x="11250235" y="4949368"/>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31" name="Graphic 30">
              <a:extLst>
                <a:ext uri="{FF2B5EF4-FFF2-40B4-BE49-F238E27FC236}">
                  <a16:creationId xmlns:a16="http://schemas.microsoft.com/office/drawing/2014/main" id="{F50D01F0-AD27-490F-8044-37B2D9E23326}"/>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5400000">
              <a:off x="10793035" y="3391083"/>
              <a:ext cx="1828800" cy="914400"/>
            </a:xfrm>
            <a:prstGeom prst="rect">
              <a:avLst/>
            </a:prstGeom>
          </p:spPr>
        </p:pic>
      </p:grpSp>
      <p:sp>
        <p:nvSpPr>
          <p:cNvPr id="32" name="Date Placeholder 3">
            <a:extLst>
              <a:ext uri="{FF2B5EF4-FFF2-40B4-BE49-F238E27FC236}">
                <a16:creationId xmlns:a16="http://schemas.microsoft.com/office/drawing/2014/main" id="{417A4AF6-C906-4001-BDD2-33E116318583}"/>
              </a:ext>
            </a:extLst>
          </p:cNvPr>
          <p:cNvSpPr>
            <a:spLocks noGrp="1"/>
          </p:cNvSpPr>
          <p:nvPr>
            <p:ph type="dt" sz="half" idx="10"/>
          </p:nvPr>
        </p:nvSpPr>
        <p:spPr>
          <a:xfrm>
            <a:off x="771735" y="6353175"/>
            <a:ext cx="1097280" cy="365125"/>
          </a:xfrm>
        </p:spPr>
        <p:txBody>
          <a:bodyPr/>
          <a:lstStyle>
            <a:lvl1pPr>
              <a:defRPr>
                <a:solidFill>
                  <a:schemeClr val="tx1">
                    <a:lumMod val="75000"/>
                    <a:lumOff val="25000"/>
                  </a:schemeClr>
                </a:solidFill>
              </a:defRPr>
            </a:lvl1pPr>
          </a:lstStyle>
          <a:p>
            <a:r>
              <a:rPr lang="en-US"/>
              <a:t>12/11/2023</a:t>
            </a:r>
            <a:endParaRPr lang="en-US" dirty="0"/>
          </a:p>
        </p:txBody>
      </p:sp>
      <p:sp>
        <p:nvSpPr>
          <p:cNvPr id="33" name="Footer Placeholder 4">
            <a:extLst>
              <a:ext uri="{FF2B5EF4-FFF2-40B4-BE49-F238E27FC236}">
                <a16:creationId xmlns:a16="http://schemas.microsoft.com/office/drawing/2014/main" id="{5D94E674-98A0-4C77-80E5-084E3946B242}"/>
              </a:ext>
            </a:extLst>
          </p:cNvPr>
          <p:cNvSpPr>
            <a:spLocks noGrp="1"/>
          </p:cNvSpPr>
          <p:nvPr>
            <p:ph type="ftr" sz="quarter" idx="11"/>
          </p:nvPr>
        </p:nvSpPr>
        <p:spPr>
          <a:xfrm>
            <a:off x="5424487" y="6350000"/>
            <a:ext cx="2286000" cy="365125"/>
          </a:xfrm>
        </p:spPr>
        <p:txBody>
          <a:bodyPr/>
          <a:lstStyle>
            <a:lvl1pPr>
              <a:defRPr>
                <a:solidFill>
                  <a:schemeClr val="tx1">
                    <a:lumMod val="75000"/>
                    <a:lumOff val="25000"/>
                  </a:schemeClr>
                </a:solidFill>
              </a:defRPr>
            </a:lvl1pPr>
          </a:lstStyle>
          <a:p>
            <a:r>
              <a:rPr lang="en-US"/>
              <a:t>Presentation title</a:t>
            </a:r>
            <a:endParaRPr lang="en-US" dirty="0"/>
          </a:p>
        </p:txBody>
      </p:sp>
      <p:sp>
        <p:nvSpPr>
          <p:cNvPr id="34" name="Slide Number Placeholder 5">
            <a:extLst>
              <a:ext uri="{FF2B5EF4-FFF2-40B4-BE49-F238E27FC236}">
                <a16:creationId xmlns:a16="http://schemas.microsoft.com/office/drawing/2014/main" id="{36214990-C58C-4D62-9381-40A242460690}"/>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
        <p:nvSpPr>
          <p:cNvPr id="6" name="Content Placeholder 2">
            <a:extLst>
              <a:ext uri="{FF2B5EF4-FFF2-40B4-BE49-F238E27FC236}">
                <a16:creationId xmlns:a16="http://schemas.microsoft.com/office/drawing/2014/main" id="{B135D7B7-20E9-ADCF-4417-B443AF3112FC}"/>
              </a:ext>
            </a:extLst>
          </p:cNvPr>
          <p:cNvSpPr>
            <a:spLocks noGrp="1"/>
          </p:cNvSpPr>
          <p:nvPr>
            <p:ph sz="half" idx="14" hasCustomPrompt="1"/>
          </p:nvPr>
        </p:nvSpPr>
        <p:spPr>
          <a:xfrm>
            <a:off x="771734" y="2590800"/>
            <a:ext cx="4515035" cy="3505200"/>
          </a:xfrm>
        </p:spPr>
        <p:txBody>
          <a:bodyPr>
            <a:normAutofit/>
          </a:bodyPr>
          <a:lstStyle>
            <a:lvl1pPr marL="0" indent="0">
              <a:lnSpc>
                <a:spcPts val="2000"/>
              </a:lnSpc>
              <a:buFont typeface="Arial" panose="020B0604020202020204" pitchFamily="34" charset="0"/>
              <a:buNone/>
              <a:defRPr sz="1800"/>
            </a:lvl1pPr>
            <a:lvl2pPr marL="457200">
              <a:lnSpc>
                <a:spcPts val="2000"/>
              </a:lnSpc>
              <a:defRPr sz="1800"/>
            </a:lvl2pPr>
            <a:lvl3pPr marL="914400">
              <a:lnSpc>
                <a:spcPts val="2000"/>
              </a:lnSpc>
              <a:defRPr sz="1800"/>
            </a:lvl3pPr>
            <a:lvl4pPr marL="1371600">
              <a:lnSpc>
                <a:spcPts val="2000"/>
              </a:lnSpc>
              <a:defRPr sz="1800"/>
            </a:lvl4pPr>
            <a:lvl5pPr marL="1828800">
              <a:lnSpc>
                <a:spcPts val="2000"/>
              </a:lnSpc>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a:extLst>
              <a:ext uri="{FF2B5EF4-FFF2-40B4-BE49-F238E27FC236}">
                <a16:creationId xmlns:a16="http://schemas.microsoft.com/office/drawing/2014/main" id="{5D4468C5-0B68-8408-80C5-F8681CA98918}"/>
              </a:ext>
            </a:extLst>
          </p:cNvPr>
          <p:cNvSpPr>
            <a:spLocks noGrp="1"/>
          </p:cNvSpPr>
          <p:nvPr>
            <p:ph sz="half" idx="15" hasCustomPrompt="1"/>
          </p:nvPr>
        </p:nvSpPr>
        <p:spPr>
          <a:xfrm>
            <a:off x="5645989" y="2590800"/>
            <a:ext cx="4515035" cy="3505200"/>
          </a:xfrm>
        </p:spPr>
        <p:txBody>
          <a:bodyPr>
            <a:normAutofit/>
          </a:bodyPr>
          <a:lstStyle>
            <a:lvl1pPr marL="0" indent="0">
              <a:lnSpc>
                <a:spcPts val="2000"/>
              </a:lnSpc>
              <a:buFont typeface="Arial" panose="020B0604020202020204" pitchFamily="34" charset="0"/>
              <a:buNone/>
              <a:defRPr sz="1800"/>
            </a:lvl1pPr>
            <a:lvl2pPr marL="457200">
              <a:lnSpc>
                <a:spcPts val="2000"/>
              </a:lnSpc>
              <a:defRPr sz="1800"/>
            </a:lvl2pPr>
            <a:lvl3pPr marL="914400">
              <a:lnSpc>
                <a:spcPts val="2000"/>
              </a:lnSpc>
              <a:defRPr sz="1800"/>
            </a:lvl3pPr>
            <a:lvl4pPr marL="1371600">
              <a:lnSpc>
                <a:spcPts val="2000"/>
              </a:lnSpc>
              <a:defRPr sz="1800"/>
            </a:lvl4pPr>
            <a:lvl5pPr marL="1828800">
              <a:lnSpc>
                <a:spcPts val="2000"/>
              </a:lnSpc>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888137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accent6">
            <a:lumMod val="60000"/>
            <a:lumOff val="40000"/>
          </a:schemeClr>
        </a:solidFill>
        <a:effectLst/>
      </p:bgPr>
    </p:bg>
    <p:spTree>
      <p:nvGrpSpPr>
        <p:cNvPr id="1" name=""/>
        <p:cNvGrpSpPr/>
        <p:nvPr/>
      </p:nvGrpSpPr>
      <p:grpSpPr>
        <a:xfrm>
          <a:off x="0" y="0"/>
          <a:ext cx="0" cy="0"/>
          <a:chOff x="0" y="0"/>
          <a:chExt cx="0" cy="0"/>
        </a:xfrm>
      </p:grpSpPr>
      <p:pic>
        <p:nvPicPr>
          <p:cNvPr id="26" name="Graphic 25">
            <a:extLst>
              <a:ext uri="{FF2B5EF4-FFF2-40B4-BE49-F238E27FC236}">
                <a16:creationId xmlns:a16="http://schemas.microsoft.com/office/drawing/2014/main" id="{E1BC9BFE-80C0-4DA9-92DB-070C41E412BC}"/>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403102" y="-983359"/>
            <a:ext cx="2029968" cy="2029968"/>
          </a:xfrm>
          <a:prstGeom prst="rect">
            <a:avLst/>
          </a:prstGeom>
        </p:spPr>
      </p:pic>
      <p:sp>
        <p:nvSpPr>
          <p:cNvPr id="8" name="Rectangle 23">
            <a:extLst>
              <a:ext uri="{FF2B5EF4-FFF2-40B4-BE49-F238E27FC236}">
                <a16:creationId xmlns:a16="http://schemas.microsoft.com/office/drawing/2014/main" id="{F5ED01E4-35BF-4165-86B2-E3BDFD91DEE3}"/>
              </a:ext>
              <a:ext uri="{C183D7F6-B498-43B3-948B-1728B52AA6E4}">
                <adec:decorative xmlns:adec="http://schemas.microsoft.com/office/drawing/2017/decorative" val="1"/>
              </a:ext>
            </a:extLst>
          </p:cNvPr>
          <p:cNvSpPr/>
          <p:nvPr userDrawn="1"/>
        </p:nvSpPr>
        <p:spPr>
          <a:xfrm rot="13508190">
            <a:off x="-1025089"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8902533">
            <a:off x="407892"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 uri="{C183D7F6-B498-43B3-948B-1728B52AA6E4}">
                <adec:decorative xmlns:adec="http://schemas.microsoft.com/office/drawing/2017/decorative" val="1"/>
              </a:ext>
            </a:extLst>
          </p:cNvPr>
          <p:cNvSpPr/>
          <p:nvPr userDrawn="1"/>
        </p:nvSpPr>
        <p:spPr>
          <a:xfrm rot="18900000">
            <a:off x="413443"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021285" y="335586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3489227">
            <a:off x="1859807" y="3357927"/>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 uri="{C183D7F6-B498-43B3-948B-1728B52AA6E4}">
                <adec:decorative xmlns:adec="http://schemas.microsoft.com/office/drawing/2017/decorative" val="1"/>
              </a:ext>
            </a:extLst>
          </p:cNvPr>
          <p:cNvGrpSpPr/>
          <p:nvPr userDrawn="1"/>
        </p:nvGrpSpPr>
        <p:grpSpPr>
          <a:xfrm>
            <a:off x="-7411"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 uri="{C183D7F6-B498-43B3-948B-1728B52AA6E4}">
                <adec:decorative xmlns:adec="http://schemas.microsoft.com/office/drawing/2017/decorative" val="1"/>
              </a:ext>
            </a:extLst>
          </p:cNvPr>
          <p:cNvSpPr/>
          <p:nvPr userDrawn="1"/>
        </p:nvSpPr>
        <p:spPr>
          <a:xfrm>
            <a:off x="1793659"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3" name="Freeform: Shape 162">
            <a:extLst>
              <a:ext uri="{FF2B5EF4-FFF2-40B4-BE49-F238E27FC236}">
                <a16:creationId xmlns:a16="http://schemas.microsoft.com/office/drawing/2014/main" id="{FEE07693-1822-40D4-88A4-0F663C787D7E}"/>
              </a:ext>
              <a:ext uri="{C183D7F6-B498-43B3-948B-1728B52AA6E4}">
                <adec:decorative xmlns:adec="http://schemas.microsoft.com/office/drawing/2017/decorative" val="1"/>
              </a:ext>
            </a:extLst>
          </p:cNvPr>
          <p:cNvSpPr/>
          <p:nvPr userDrawn="1"/>
        </p:nvSpPr>
        <p:spPr>
          <a:xfrm>
            <a:off x="1035546"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Title 1">
            <a:extLst>
              <a:ext uri="{FF2B5EF4-FFF2-40B4-BE49-F238E27FC236}">
                <a16:creationId xmlns:a16="http://schemas.microsoft.com/office/drawing/2014/main" id="{C8142DAF-BE54-C239-5685-89D55E027E4E}"/>
              </a:ext>
            </a:extLst>
          </p:cNvPr>
          <p:cNvSpPr>
            <a:spLocks noGrp="1"/>
          </p:cNvSpPr>
          <p:nvPr>
            <p:ph type="title" hasCustomPrompt="1"/>
          </p:nvPr>
        </p:nvSpPr>
        <p:spPr>
          <a:xfrm>
            <a:off x="3520440" y="896111"/>
            <a:ext cx="7889768" cy="2039341"/>
          </a:xfrm>
        </p:spPr>
        <p:txBody>
          <a:bodyPr anchor="t" anchorCtr="0"/>
          <a:lstStyle>
            <a:lvl1pPr>
              <a:defRPr cap="all" baseline="0">
                <a:solidFill>
                  <a:schemeClr val="accent1"/>
                </a:solidFill>
              </a:defRPr>
            </a:lvl1pPr>
          </a:lstStyle>
          <a:p>
            <a:r>
              <a:rPr lang="en-US" dirty="0"/>
              <a:t>CLICK TO ADD TITLE</a:t>
            </a:r>
          </a:p>
        </p:txBody>
      </p:sp>
      <p:sp>
        <p:nvSpPr>
          <p:cNvPr id="10" name="Content Placeholder 2">
            <a:extLst>
              <a:ext uri="{FF2B5EF4-FFF2-40B4-BE49-F238E27FC236}">
                <a16:creationId xmlns:a16="http://schemas.microsoft.com/office/drawing/2014/main" id="{5A2EBD71-EB16-773C-A6CB-C6E1259AE70B}"/>
              </a:ext>
            </a:extLst>
          </p:cNvPr>
          <p:cNvSpPr>
            <a:spLocks noGrp="1"/>
          </p:cNvSpPr>
          <p:nvPr>
            <p:ph sz="half" idx="14" hasCustomPrompt="1"/>
          </p:nvPr>
        </p:nvSpPr>
        <p:spPr>
          <a:xfrm>
            <a:off x="3520440" y="3259056"/>
            <a:ext cx="2994660" cy="3006531"/>
          </a:xfrm>
        </p:spPr>
        <p:txBody>
          <a:bodyPr>
            <a:normAutofit/>
          </a:bodyPr>
          <a:lstStyle>
            <a:lvl1pPr marL="285750" indent="-285750">
              <a:lnSpc>
                <a:spcPts val="2000"/>
              </a:lnSpc>
              <a:buFont typeface="Arial" panose="020B0604020202020204" pitchFamily="34" charset="0"/>
              <a:buChar char="•"/>
              <a:defRPr sz="1800"/>
            </a:lvl1pPr>
            <a:lvl2pPr>
              <a:lnSpc>
                <a:spcPts val="2000"/>
              </a:lnSpc>
              <a:defRPr sz="1800"/>
            </a:lvl2pPr>
            <a:lvl3pPr>
              <a:lnSpc>
                <a:spcPts val="2000"/>
              </a:lnSpc>
              <a:defRPr sz="1800"/>
            </a:lvl3pPr>
            <a:lvl4pPr>
              <a:lnSpc>
                <a:spcPts val="2000"/>
              </a:lnSpc>
              <a:defRPr sz="1800"/>
            </a:lvl4pPr>
            <a:lvl5pPr>
              <a:lnSpc>
                <a:spcPts val="2000"/>
              </a:lnSpc>
              <a:defRPr sz="1800"/>
            </a:lvl5pPr>
          </a:lstStyle>
          <a:p>
            <a:pPr lvl="0"/>
            <a:r>
              <a:rPr lang="en-US" dirty="0"/>
              <a:t>Click to add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56944BE1-9937-7EA2-AA56-336B8D5CAADA}"/>
              </a:ext>
            </a:extLst>
          </p:cNvPr>
          <p:cNvSpPr>
            <a:spLocks noGrp="1"/>
          </p:cNvSpPr>
          <p:nvPr>
            <p:ph sz="half" idx="1" hasCustomPrompt="1"/>
          </p:nvPr>
        </p:nvSpPr>
        <p:spPr>
          <a:xfrm>
            <a:off x="6826432" y="3253740"/>
            <a:ext cx="4580088" cy="3006531"/>
          </a:xfrm>
        </p:spPr>
        <p:txBody>
          <a:bodyPr>
            <a:normAutofit/>
          </a:bodyPr>
          <a:lstStyle>
            <a:lvl1pPr marL="0" indent="0">
              <a:lnSpc>
                <a:spcPts val="2000"/>
              </a:lnSpc>
              <a:buNone/>
              <a:defRPr sz="1800"/>
            </a:lvl1pPr>
            <a:lvl2pPr marL="457200">
              <a:lnSpc>
                <a:spcPts val="2000"/>
              </a:lnSpc>
              <a:defRPr sz="1800"/>
            </a:lvl2pPr>
            <a:lvl3pPr marL="914400">
              <a:lnSpc>
                <a:spcPts val="2000"/>
              </a:lnSpc>
              <a:defRPr sz="1800"/>
            </a:lvl3pPr>
            <a:lvl4pPr marL="1371600">
              <a:lnSpc>
                <a:spcPts val="2000"/>
              </a:lnSpc>
              <a:defRPr sz="1800"/>
            </a:lvl4pPr>
            <a:lvl5pPr marL="1828800">
              <a:lnSpc>
                <a:spcPts val="2000"/>
              </a:lnSpc>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3523723" y="6353175"/>
            <a:ext cx="1097280" cy="365125"/>
          </a:xfrm>
        </p:spPr>
        <p:txBody>
          <a:bodyPr/>
          <a:lstStyle>
            <a:lvl1pPr>
              <a:defRPr>
                <a:solidFill>
                  <a:schemeClr val="tx1">
                    <a:lumMod val="75000"/>
                    <a:lumOff val="25000"/>
                  </a:schemeClr>
                </a:solidFill>
              </a:defRPr>
            </a:lvl1pPr>
          </a:lstStyle>
          <a:p>
            <a:r>
              <a:rPr lang="en-US"/>
              <a:t>12/11/2023</a:t>
            </a:r>
            <a:endParaRPr lang="en-US" dirty="0"/>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6642161" y="6350000"/>
            <a:ext cx="2286000" cy="365125"/>
          </a:xfrm>
        </p:spPr>
        <p:txBody>
          <a:bodyPr/>
          <a:lstStyle>
            <a:lvl1pPr>
              <a:defRPr>
                <a:solidFill>
                  <a:schemeClr val="tx1">
                    <a:lumMod val="75000"/>
                    <a:lumOff val="25000"/>
                  </a:schemeClr>
                </a:solidFill>
              </a:defRPr>
            </a:lvl1pPr>
          </a:lstStyle>
          <a:p>
            <a:r>
              <a:rPr lang="en-US"/>
              <a:t>Presentation title</a:t>
            </a:r>
            <a:endParaRPr lang="en-US" dirty="0"/>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0949320"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921514593"/>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 Pictur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3807877" y="898524"/>
            <a:ext cx="7606895" cy="2029967"/>
          </a:xfrm>
        </p:spPr>
        <p:txBody>
          <a:bodyPr anchor="t" anchorCtr="0"/>
          <a:lstStyle>
            <a:lvl1pPr>
              <a:defRPr cap="all" baseline="0">
                <a:solidFill>
                  <a:schemeClr val="tx2"/>
                </a:solidFill>
              </a:defRPr>
            </a:lvl1pPr>
          </a:lstStyle>
          <a:p>
            <a:r>
              <a:rPr lang="en-US" dirty="0"/>
              <a:t>CLICK TO ADD TITLE</a:t>
            </a:r>
          </a:p>
        </p:txBody>
      </p:sp>
      <p:sp>
        <p:nvSpPr>
          <p:cNvPr id="27" name="Picture Placeholder 26">
            <a:extLst>
              <a:ext uri="{FF2B5EF4-FFF2-40B4-BE49-F238E27FC236}">
                <a16:creationId xmlns:a16="http://schemas.microsoft.com/office/drawing/2014/main" id="{01CF25F4-1889-5FE4-9BE0-413C509639DC}"/>
              </a:ext>
            </a:extLst>
          </p:cNvPr>
          <p:cNvSpPr>
            <a:spLocks noGrp="1"/>
          </p:cNvSpPr>
          <p:nvPr>
            <p:ph type="pic" sz="quarter" idx="15" hasCustomPrompt="1"/>
          </p:nvPr>
        </p:nvSpPr>
        <p:spPr>
          <a:xfrm>
            <a:off x="1011337" y="9212"/>
            <a:ext cx="2029967" cy="4850544"/>
          </a:xfrm>
          <a:custGeom>
            <a:avLst/>
            <a:gdLst>
              <a:gd name="connsiteX0" fmla="*/ 0 w 2029967"/>
              <a:gd name="connsiteY0" fmla="*/ 0 h 4850544"/>
              <a:gd name="connsiteX1" fmla="*/ 2029967 w 2029967"/>
              <a:gd name="connsiteY1" fmla="*/ 0 h 4850544"/>
              <a:gd name="connsiteX2" fmla="*/ 2029967 w 2029967"/>
              <a:gd name="connsiteY2" fmla="*/ 4850544 h 4850544"/>
              <a:gd name="connsiteX3" fmla="*/ 2025599 w 2029967"/>
              <a:gd name="connsiteY3" fmla="*/ 4850544 h 4850544"/>
              <a:gd name="connsiteX4" fmla="*/ 2 w 2029967"/>
              <a:gd name="connsiteY4" fmla="*/ 2824947 h 4850544"/>
              <a:gd name="connsiteX5" fmla="*/ 2 w 2029967"/>
              <a:gd name="connsiteY5" fmla="*/ 4850544 h 4850544"/>
              <a:gd name="connsiteX6" fmla="*/ 0 w 2029967"/>
              <a:gd name="connsiteY6" fmla="*/ 4850544 h 4850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29967" h="4850544">
                <a:moveTo>
                  <a:pt x="0" y="0"/>
                </a:moveTo>
                <a:lnTo>
                  <a:pt x="2029967" y="0"/>
                </a:lnTo>
                <a:lnTo>
                  <a:pt x="2029967" y="4850544"/>
                </a:lnTo>
                <a:lnTo>
                  <a:pt x="2025599" y="4850544"/>
                </a:lnTo>
                <a:lnTo>
                  <a:pt x="2" y="2824947"/>
                </a:lnTo>
                <a:lnTo>
                  <a:pt x="2" y="4850544"/>
                </a:lnTo>
                <a:lnTo>
                  <a:pt x="0" y="4850544"/>
                </a:lnTo>
                <a:close/>
              </a:path>
            </a:pathLst>
          </a:custGeom>
        </p:spPr>
        <p:txBody>
          <a:bodyPr wrap="square">
            <a:noAutofit/>
          </a:bodyPr>
          <a:lstStyle>
            <a:lvl1pPr marL="0" indent="0" algn="l">
              <a:buNone/>
              <a:defRPr sz="2000">
                <a:solidFill>
                  <a:schemeClr val="bg1"/>
                </a:solidFill>
              </a:defRPr>
            </a:lvl1pPr>
          </a:lstStyle>
          <a:p>
            <a:r>
              <a:rPr lang="en-US" dirty="0"/>
              <a:t>Click icon to insert picture</a:t>
            </a:r>
          </a:p>
        </p:txBody>
      </p:sp>
      <p:sp>
        <p:nvSpPr>
          <p:cNvPr id="34" name="Rectangle 33">
            <a:extLst>
              <a:ext uri="{FF2B5EF4-FFF2-40B4-BE49-F238E27FC236}">
                <a16:creationId xmlns:a16="http://schemas.microsoft.com/office/drawing/2014/main" id="{9CC28908-2548-441C-BE9D-8728E1FC84C0}"/>
              </a:ext>
              <a:ext uri="{C183D7F6-B498-43B3-948B-1728B52AA6E4}">
                <adec:decorative xmlns:adec="http://schemas.microsoft.com/office/drawing/2017/decorative" val="1"/>
              </a:ext>
            </a:extLst>
          </p:cNvPr>
          <p:cNvSpPr/>
          <p:nvPr userDrawn="1"/>
        </p:nvSpPr>
        <p:spPr>
          <a:xfrm>
            <a:off x="1011339" y="4863266"/>
            <a:ext cx="2029968" cy="200489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a:extLst>
              <a:ext uri="{FF2B5EF4-FFF2-40B4-BE49-F238E27FC236}">
                <a16:creationId xmlns:a16="http://schemas.microsoft.com/office/drawing/2014/main" id="{731DC170-FB16-45F8-B62C-DCAB2B9AC310}"/>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1011338" y="5865203"/>
            <a:ext cx="2019299" cy="999451"/>
          </a:xfrm>
          <a:prstGeom prst="rect">
            <a:avLst/>
          </a:prstGeom>
        </p:spPr>
      </p:pic>
      <p:sp>
        <p:nvSpPr>
          <p:cNvPr id="5" name="Content Placeholder 2">
            <a:extLst>
              <a:ext uri="{FF2B5EF4-FFF2-40B4-BE49-F238E27FC236}">
                <a16:creationId xmlns:a16="http://schemas.microsoft.com/office/drawing/2014/main" id="{ADE2E4A5-BFB0-8F89-C606-A1581EB9FC6E}"/>
              </a:ext>
            </a:extLst>
          </p:cNvPr>
          <p:cNvSpPr>
            <a:spLocks noGrp="1"/>
          </p:cNvSpPr>
          <p:nvPr>
            <p:ph sz="half" idx="16" hasCustomPrompt="1"/>
          </p:nvPr>
        </p:nvSpPr>
        <p:spPr>
          <a:xfrm>
            <a:off x="3803953" y="3259138"/>
            <a:ext cx="7615274" cy="2978150"/>
          </a:xfrm>
        </p:spPr>
        <p:txBody>
          <a:bodyPr>
            <a:normAutofit/>
          </a:bodyPr>
          <a:lstStyle>
            <a:lvl1pPr marL="285750" indent="-285750">
              <a:lnSpc>
                <a:spcPts val="2000"/>
              </a:lnSpc>
              <a:buFont typeface="Arial" panose="020B0604020202020204" pitchFamily="34" charset="0"/>
              <a:buChar char="•"/>
              <a:defRPr sz="1800">
                <a:solidFill>
                  <a:schemeClr val="tx2"/>
                </a:solidFill>
              </a:defRPr>
            </a:lvl1pPr>
            <a:lvl2pPr marL="685800">
              <a:lnSpc>
                <a:spcPts val="2000"/>
              </a:lnSpc>
              <a:defRPr sz="1800">
                <a:solidFill>
                  <a:schemeClr val="tx2"/>
                </a:solidFill>
              </a:defRPr>
            </a:lvl2pPr>
            <a:lvl3pPr marL="1143000">
              <a:lnSpc>
                <a:spcPts val="2000"/>
              </a:lnSpc>
              <a:defRPr sz="1800">
                <a:solidFill>
                  <a:schemeClr val="tx2"/>
                </a:solidFill>
              </a:defRPr>
            </a:lvl3pPr>
            <a:lvl4pPr marL="1600200">
              <a:lnSpc>
                <a:spcPts val="2000"/>
              </a:lnSpc>
              <a:defRPr sz="1800">
                <a:solidFill>
                  <a:schemeClr val="tx2"/>
                </a:solidFill>
              </a:defRPr>
            </a:lvl4pPr>
            <a:lvl5pPr marL="2057400">
              <a:lnSpc>
                <a:spcPts val="2000"/>
              </a:lnSpc>
              <a:defRPr sz="1800">
                <a:solidFill>
                  <a:schemeClr val="tx2"/>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9" name="Date Placeholder 3">
            <a:extLst>
              <a:ext uri="{FF2B5EF4-FFF2-40B4-BE49-F238E27FC236}">
                <a16:creationId xmlns:a16="http://schemas.microsoft.com/office/drawing/2014/main" id="{E2B0C6B8-E2CB-460E-BBC8-AC4339C89DB2}"/>
              </a:ext>
            </a:extLst>
          </p:cNvPr>
          <p:cNvSpPr>
            <a:spLocks noGrp="1"/>
          </p:cNvSpPr>
          <p:nvPr>
            <p:ph type="dt" sz="half" idx="10"/>
          </p:nvPr>
        </p:nvSpPr>
        <p:spPr>
          <a:xfrm>
            <a:off x="3803953" y="6353175"/>
            <a:ext cx="1097280" cy="365125"/>
          </a:xfrm>
        </p:spPr>
        <p:txBody>
          <a:bodyPr/>
          <a:lstStyle>
            <a:lvl1pPr>
              <a:defRPr>
                <a:solidFill>
                  <a:schemeClr val="bg1"/>
                </a:solidFill>
              </a:defRPr>
            </a:lvl1pPr>
          </a:lstStyle>
          <a:p>
            <a:r>
              <a:rPr lang="en-US"/>
              <a:t>12/11/2023</a:t>
            </a:r>
            <a:endParaRPr lang="en-US" dirty="0"/>
          </a:p>
        </p:txBody>
      </p:sp>
      <p:sp>
        <p:nvSpPr>
          <p:cNvPr id="70" name="Footer Placeholder 4">
            <a:extLst>
              <a:ext uri="{FF2B5EF4-FFF2-40B4-BE49-F238E27FC236}">
                <a16:creationId xmlns:a16="http://schemas.microsoft.com/office/drawing/2014/main" id="{433844D3-0FDA-4C97-9B21-5021A38E4FC2}"/>
              </a:ext>
            </a:extLst>
          </p:cNvPr>
          <p:cNvSpPr>
            <a:spLocks noGrp="1"/>
          </p:cNvSpPr>
          <p:nvPr>
            <p:ph type="ftr" sz="quarter" idx="11"/>
          </p:nvPr>
        </p:nvSpPr>
        <p:spPr>
          <a:xfrm>
            <a:off x="6788630" y="6350000"/>
            <a:ext cx="2286000" cy="365125"/>
          </a:xfrm>
        </p:spPr>
        <p:txBody>
          <a:bodyPr/>
          <a:lstStyle>
            <a:lvl1pPr>
              <a:defRPr>
                <a:solidFill>
                  <a:schemeClr val="bg1"/>
                </a:solidFill>
              </a:defRPr>
            </a:lvl1pPr>
          </a:lstStyle>
          <a:p>
            <a:r>
              <a:rPr lang="en-US"/>
              <a:t>Presentation title</a:t>
            </a:r>
            <a:endParaRPr lang="en-US" dirty="0"/>
          </a:p>
        </p:txBody>
      </p:sp>
      <p:sp>
        <p:nvSpPr>
          <p:cNvPr id="71" name="Slide Number Placeholder 5">
            <a:extLst>
              <a:ext uri="{FF2B5EF4-FFF2-40B4-BE49-F238E27FC236}">
                <a16:creationId xmlns:a16="http://schemas.microsoft.com/office/drawing/2014/main" id="{EC059538-F80F-46C9-80EB-AC9B56DD05C3}"/>
              </a:ext>
            </a:extLst>
          </p:cNvPr>
          <p:cNvSpPr>
            <a:spLocks noGrp="1"/>
          </p:cNvSpPr>
          <p:nvPr>
            <p:ph type="sldNum" sz="quarter" idx="12"/>
          </p:nvPr>
        </p:nvSpPr>
        <p:spPr>
          <a:xfrm>
            <a:off x="10962027"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grpSp>
        <p:nvGrpSpPr>
          <p:cNvPr id="9" name="Group 8">
            <a:extLst>
              <a:ext uri="{FF2B5EF4-FFF2-40B4-BE49-F238E27FC236}">
                <a16:creationId xmlns:a16="http://schemas.microsoft.com/office/drawing/2014/main" id="{378F81CD-65D4-6CA1-E2C2-34DF58B566B2}"/>
              </a:ext>
              <a:ext uri="{C183D7F6-B498-43B3-948B-1728B52AA6E4}">
                <adec:decorative xmlns:adec="http://schemas.microsoft.com/office/drawing/2017/decorative" val="1"/>
              </a:ext>
            </a:extLst>
          </p:cNvPr>
          <p:cNvGrpSpPr/>
          <p:nvPr userDrawn="1"/>
        </p:nvGrpSpPr>
        <p:grpSpPr>
          <a:xfrm>
            <a:off x="-1000" y="0"/>
            <a:ext cx="1015984" cy="6858000"/>
            <a:chOff x="-1000" y="0"/>
            <a:chExt cx="1015984" cy="6858000"/>
          </a:xfrm>
        </p:grpSpPr>
        <p:sp>
          <p:nvSpPr>
            <p:cNvPr id="10" name="Rectangle 9">
              <a:extLst>
                <a:ext uri="{FF2B5EF4-FFF2-40B4-BE49-F238E27FC236}">
                  <a16:creationId xmlns:a16="http://schemas.microsoft.com/office/drawing/2014/main" id="{E419657A-6BE9-88F7-BE4C-6BF3C13F7E91}"/>
                </a:ext>
                <a:ext uri="{C183D7F6-B498-43B3-948B-1728B52AA6E4}">
                  <adec:decorative xmlns:adec="http://schemas.microsoft.com/office/drawing/2017/decorative" val="1"/>
                </a:ext>
              </a:extLst>
            </p:cNvPr>
            <p:cNvSpPr/>
            <p:nvPr userDrawn="1"/>
          </p:nvSpPr>
          <p:spPr>
            <a:xfrm>
              <a:off x="0" y="4828032"/>
              <a:ext cx="1014984"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BBB2BB8E-26BE-8FBF-1C62-4F42858193C1}"/>
                </a:ext>
                <a:ext uri="{C183D7F6-B498-43B3-948B-1728B52AA6E4}">
                  <adec:decorative xmlns:adec="http://schemas.microsoft.com/office/drawing/2017/decorative" val="1"/>
                </a:ext>
              </a:extLst>
            </p:cNvPr>
            <p:cNvSpPr/>
            <p:nvPr userDrawn="1"/>
          </p:nvSpPr>
          <p:spPr>
            <a:xfrm>
              <a:off x="0"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A864BEFA-BF82-8BAF-1977-518DCAB0F3EC}"/>
                </a:ext>
                <a:ext uri="{C183D7F6-B498-43B3-948B-1728B52AA6E4}">
                  <adec:decorative xmlns:adec="http://schemas.microsoft.com/office/drawing/2017/decorative" val="1"/>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a:extLst>
                <a:ext uri="{FF2B5EF4-FFF2-40B4-BE49-F238E27FC236}">
                  <a16:creationId xmlns:a16="http://schemas.microsoft.com/office/drawing/2014/main" id="{14C6E7FC-E03B-5EE2-7126-8CC1FBCB9DC3}"/>
                </a:ext>
                <a:ext uri="{C183D7F6-B498-43B3-948B-1728B52AA6E4}">
                  <adec:decorative xmlns:adec="http://schemas.microsoft.com/office/drawing/2017/decorative" val="1"/>
                </a:ext>
              </a:extLst>
            </p:cNvPr>
            <p:cNvPicPr>
              <a:picLocks noChangeAspect="1"/>
            </p:cNvPicPr>
            <p:nvPr userDrawn="1"/>
          </p:nvPicPr>
          <p:blipFill>
            <a:blip r:embed="rId3" cstate="screen">
              <a:extLst>
                <a:ext uri="{28A0092B-C50C-407E-A947-70E740481C1C}">
                  <a14:useLocalDpi xmlns:a14="http://schemas.microsoft.com/office/drawing/2010/main" val="0"/>
                </a:ext>
              </a:extLst>
            </a:blip>
            <a:stretch>
              <a:fillRect/>
            </a:stretch>
          </p:blipFill>
          <p:spPr>
            <a:xfrm rot="5400000">
              <a:off x="-462818" y="552957"/>
              <a:ext cx="1828800" cy="905164"/>
            </a:xfrm>
            <a:prstGeom prst="rect">
              <a:avLst/>
            </a:prstGeom>
          </p:spPr>
        </p:pic>
        <p:sp>
          <p:nvSpPr>
            <p:cNvPr id="14" name="Rectangle 13">
              <a:extLst>
                <a:ext uri="{FF2B5EF4-FFF2-40B4-BE49-F238E27FC236}">
                  <a16:creationId xmlns:a16="http://schemas.microsoft.com/office/drawing/2014/main" id="{659957EF-0F68-275E-1FFC-87388D717462}"/>
                </a:ext>
                <a:ext uri="{C183D7F6-B498-43B3-948B-1728B52AA6E4}">
                  <adec:decorative xmlns:adec="http://schemas.microsoft.com/office/drawing/2017/decorative" val="1"/>
                </a:ext>
              </a:extLst>
            </p:cNvPr>
            <p:cNvSpPr/>
            <p:nvPr userDrawn="1"/>
          </p:nvSpPr>
          <p:spPr>
            <a:xfrm>
              <a:off x="0"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4">
              <a:extLst>
                <a:ext uri="{FF2B5EF4-FFF2-40B4-BE49-F238E27FC236}">
                  <a16:creationId xmlns:a16="http://schemas.microsoft.com/office/drawing/2014/main" id="{ECECEEA3-55C1-1632-4F14-7E57A802667B}"/>
                </a:ext>
                <a:ext uri="{C183D7F6-B498-43B3-948B-1728B52AA6E4}">
                  <adec:decorative xmlns:adec="http://schemas.microsoft.com/office/drawing/2017/decorative" val="1"/>
                </a:ext>
              </a:extLst>
            </p:cNvPr>
            <p:cNvSpPr/>
            <p:nvPr userDrawn="1"/>
          </p:nvSpPr>
          <p:spPr>
            <a:xfrm rot="10800000">
              <a:off x="100582" y="2932749"/>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16" name="Graphic 15">
              <a:extLst>
                <a:ext uri="{FF2B5EF4-FFF2-40B4-BE49-F238E27FC236}">
                  <a16:creationId xmlns:a16="http://schemas.microsoft.com/office/drawing/2014/main" id="{A6290E86-B21F-0C88-099F-07B046CA1D4B}"/>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5400000">
              <a:off x="-457200" y="5380762"/>
              <a:ext cx="1828800" cy="914400"/>
            </a:xfrm>
            <a:prstGeom prst="rect">
              <a:avLst/>
            </a:prstGeom>
          </p:spPr>
        </p:pic>
      </p:grpSp>
      <p:sp>
        <p:nvSpPr>
          <p:cNvPr id="26" name="Rectangle 23">
            <a:extLst>
              <a:ext uri="{FF2B5EF4-FFF2-40B4-BE49-F238E27FC236}">
                <a16:creationId xmlns:a16="http://schemas.microsoft.com/office/drawing/2014/main" id="{E489F066-AA0F-D3C7-739B-15808100E736}"/>
              </a:ext>
              <a:ext uri="{C183D7F6-B498-43B3-948B-1728B52AA6E4}">
                <adec:decorative xmlns:adec="http://schemas.microsoft.com/office/drawing/2017/decorative" val="1"/>
              </a:ext>
            </a:extLst>
          </p:cNvPr>
          <p:cNvSpPr/>
          <p:nvPr userDrawn="1"/>
        </p:nvSpPr>
        <p:spPr>
          <a:xfrm>
            <a:off x="1011339" y="283415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02555004"/>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762000" y="365125"/>
            <a:ext cx="106680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762000" y="1825625"/>
            <a:ext cx="106680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01917CC-671D-47EA-B065-51E87EC27B53}"/>
              </a:ext>
            </a:extLst>
          </p:cNvPr>
          <p:cNvSpPr>
            <a:spLocks noGrp="1"/>
          </p:cNvSpPr>
          <p:nvPr>
            <p:ph type="dt" sz="half" idx="2"/>
          </p:nvPr>
        </p:nvSpPr>
        <p:spPr>
          <a:xfrm>
            <a:off x="762000" y="6356350"/>
            <a:ext cx="2819400" cy="365125"/>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a:t>12/11/2023</a:t>
            </a:r>
            <a:endParaRPr lang="en-US" dirty="0"/>
          </a:p>
        </p:txBody>
      </p:sp>
      <p:sp>
        <p:nvSpPr>
          <p:cNvPr id="5" name="Footer Placeholder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610600" y="6356350"/>
            <a:ext cx="28194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700" r:id="rId1"/>
    <p:sldLayoutId id="2147483666" r:id="rId2"/>
    <p:sldLayoutId id="2147483704" r:id="rId3"/>
    <p:sldLayoutId id="2147483702" r:id="rId4"/>
    <p:sldLayoutId id="2147483678" r:id="rId5"/>
    <p:sldLayoutId id="2147483681" r:id="rId6"/>
    <p:sldLayoutId id="2147483696" r:id="rId7"/>
    <p:sldLayoutId id="2147483691" r:id="rId8"/>
    <p:sldLayoutId id="2147483677" r:id="rId9"/>
    <p:sldLayoutId id="2147483699" r:id="rId10"/>
    <p:sldLayoutId id="2147483685" r:id="rId11"/>
    <p:sldLayoutId id="2147483676" r:id="rId12"/>
    <p:sldLayoutId id="2147483649" r:id="rId13"/>
  </p:sldLayoutIdLst>
  <p:hf hdr="0" ftr="0" dt="0"/>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0"/>
        </a:spcBef>
        <a:spcAft>
          <a:spcPts val="1200"/>
        </a:spcAft>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0"/>
        </a:spcBef>
        <a:spcAft>
          <a:spcPts val="1200"/>
        </a:spcAft>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0"/>
        </a:spcBef>
        <a:spcAft>
          <a:spcPts val="1200"/>
        </a:spcAft>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76" userDrawn="1">
          <p15:clr>
            <a:srgbClr val="5ACBF0"/>
          </p15:clr>
        </p15:guide>
        <p15:guide id="2" pos="1920" userDrawn="1">
          <p15:clr>
            <a:srgbClr val="F26B43"/>
          </p15:clr>
        </p15:guide>
        <p15:guide id="3" pos="5760" userDrawn="1">
          <p15:clr>
            <a:srgbClr val="F26B43"/>
          </p15:clr>
        </p15:guide>
        <p15:guide id="4" orient="horz" pos="2160" userDrawn="1">
          <p15:clr>
            <a:srgbClr val="F26B43"/>
          </p15:clr>
        </p15:guide>
        <p15:guide id="5" pos="1272" userDrawn="1">
          <p15:clr>
            <a:srgbClr val="9FCC3B"/>
          </p15:clr>
        </p15:guide>
        <p15:guide id="6" pos="2544" userDrawn="1">
          <p15:clr>
            <a:srgbClr val="9FCC3B"/>
          </p15:clr>
        </p15:guide>
        <p15:guide id="7" pos="5112" userDrawn="1">
          <p15:clr>
            <a:srgbClr val="9FCC3B"/>
          </p15:clr>
        </p15:guide>
        <p15:guide id="8" pos="6408" userDrawn="1">
          <p15:clr>
            <a:srgbClr val="9FCC3B"/>
          </p15:clr>
        </p15:guide>
        <p15:guide id="9" pos="3940" userDrawn="1">
          <p15:clr>
            <a:srgbClr val="F26B43"/>
          </p15:clr>
        </p15:guide>
        <p15:guide id="10" pos="7104"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30.png"/><Relationship Id="rId4" Type="http://schemas.openxmlformats.org/officeDocument/2006/relationships/image" Target="../media/image29.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3995058" y="677919"/>
            <a:ext cx="7565572" cy="911395"/>
          </a:xfrm>
        </p:spPr>
        <p:txBody>
          <a:bodyPr>
            <a:normAutofit fontScale="90000"/>
          </a:bodyPr>
          <a:lstStyle/>
          <a:p>
            <a:r>
              <a:rPr lang="en-US" sz="3200" dirty="0" err="1"/>
              <a:t>MelAnoma</a:t>
            </a:r>
            <a:r>
              <a:rPr lang="en-US" sz="3200" dirty="0"/>
              <a:t> Skin cancer detention </a:t>
            </a:r>
          </a:p>
        </p:txBody>
      </p:sp>
    </p:spTree>
    <p:extLst>
      <p:ext uri="{BB962C8B-B14F-4D97-AF65-F5344CB8AC3E}">
        <p14:creationId xmlns:p14="http://schemas.microsoft.com/office/powerpoint/2010/main" val="1642425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Lst>
          </p:cNvPr>
          <p:cNvSpPr>
            <a:spLocks noGrp="1"/>
          </p:cNvSpPr>
          <p:nvPr>
            <p:ph type="title"/>
          </p:nvPr>
        </p:nvSpPr>
        <p:spPr>
          <a:xfrm>
            <a:off x="300175" y="136525"/>
            <a:ext cx="10668000" cy="627888"/>
          </a:xfrm>
        </p:spPr>
        <p:txBody>
          <a:bodyPr anchor="t">
            <a:normAutofit fontScale="90000"/>
          </a:bodyPr>
          <a:lstStyle/>
          <a:p>
            <a:r>
              <a:rPr lang="en-US" dirty="0"/>
              <a:t>PROBLEM statement</a:t>
            </a:r>
            <a:endParaRPr lang="en-ZA" dirty="0"/>
          </a:p>
        </p:txBody>
      </p:sp>
      <p:sp>
        <p:nvSpPr>
          <p:cNvPr id="12" name="Text Placeholder 2">
            <a:extLst>
              <a:ext uri="{FF2B5EF4-FFF2-40B4-BE49-F238E27FC236}">
                <a16:creationId xmlns:a16="http://schemas.microsoft.com/office/drawing/2014/main" id="{EC4B3D85-3A7E-70BA-90DE-6090C856BC79}"/>
              </a:ext>
            </a:extLst>
          </p:cNvPr>
          <p:cNvSpPr>
            <a:spLocks noGrp="1"/>
          </p:cNvSpPr>
          <p:nvPr>
            <p:ph type="body" sz="quarter" idx="13"/>
          </p:nvPr>
        </p:nvSpPr>
        <p:spPr>
          <a:xfrm>
            <a:off x="163286" y="968829"/>
            <a:ext cx="11767457" cy="5185909"/>
          </a:xfrm>
        </p:spPr>
        <p:txBody>
          <a:bodyPr/>
          <a:lstStyle/>
          <a:p>
            <a:pPr marL="0" indent="0">
              <a:buNone/>
            </a:pPr>
            <a:r>
              <a:rPr lang="en-US" b="0" i="0" dirty="0">
                <a:solidFill>
                  <a:srgbClr val="1F2328"/>
                </a:solidFill>
                <a:effectLst/>
                <a:latin typeface="-apple-system"/>
              </a:rPr>
              <a:t>In cancer, there are over 200 different forms. Out of 200, melanoma is the deadliest form of skin cancer. The diagnostic procedure for melanoma starts with clinical screening, followed by </a:t>
            </a:r>
            <a:r>
              <a:rPr lang="en-US" b="0" i="0" dirty="0" err="1">
                <a:solidFill>
                  <a:srgbClr val="1F2328"/>
                </a:solidFill>
                <a:effectLst/>
                <a:latin typeface="-apple-system"/>
              </a:rPr>
              <a:t>dermoscopic</a:t>
            </a:r>
            <a:r>
              <a:rPr lang="en-US" b="0" i="0" dirty="0">
                <a:solidFill>
                  <a:srgbClr val="1F2328"/>
                </a:solidFill>
                <a:effectLst/>
                <a:latin typeface="-apple-system"/>
              </a:rPr>
              <a:t> analysis and histopathological examination. Melanoma skin cancer is highly curable if it gets identified at the early stages. The first step of Melanoma skin cancer diagnosis is to conduct a visual examination of the skin's affected area. Dermatologists take the </a:t>
            </a:r>
            <a:r>
              <a:rPr lang="en-US" b="0" i="0" dirty="0" err="1">
                <a:solidFill>
                  <a:srgbClr val="1F2328"/>
                </a:solidFill>
                <a:effectLst/>
                <a:latin typeface="-apple-system"/>
              </a:rPr>
              <a:t>dermatoscopic</a:t>
            </a:r>
            <a:r>
              <a:rPr lang="en-US" b="0" i="0" dirty="0">
                <a:solidFill>
                  <a:srgbClr val="1F2328"/>
                </a:solidFill>
                <a:effectLst/>
                <a:latin typeface="-apple-system"/>
              </a:rPr>
              <a:t> images of the skin lesions by the high-speed camera, which have an accuracy of 65-80% in the melanoma diagnosis without any additional technical support. With further visual examination by cancer treatment specialists and </a:t>
            </a:r>
            <a:r>
              <a:rPr lang="en-US" b="0" i="0" dirty="0" err="1">
                <a:solidFill>
                  <a:srgbClr val="1F2328"/>
                </a:solidFill>
                <a:effectLst/>
                <a:latin typeface="-apple-system"/>
              </a:rPr>
              <a:t>dermatoscopic</a:t>
            </a:r>
            <a:r>
              <a:rPr lang="en-US" b="0" i="0" dirty="0">
                <a:solidFill>
                  <a:srgbClr val="1F2328"/>
                </a:solidFill>
                <a:effectLst/>
                <a:latin typeface="-apple-system"/>
              </a:rPr>
              <a:t> images, the overall prediction rate of melanoma diagnosis raised to 75-84% accuracy. The project aims to build an automated classification system based on image processing techniques to classify skin cancer using skin lesions images.</a:t>
            </a:r>
          </a:p>
          <a:p>
            <a:pPr marL="0" indent="0">
              <a:buNone/>
            </a:pPr>
            <a:endParaRPr lang="en-US" dirty="0">
              <a:solidFill>
                <a:srgbClr val="1F2328"/>
              </a:solidFill>
              <a:latin typeface="-apple-system"/>
            </a:endParaRPr>
          </a:p>
          <a:p>
            <a:pPr marL="0" indent="0">
              <a:buNone/>
            </a:pPr>
            <a:r>
              <a:rPr lang="en-US" b="0" i="0" dirty="0">
                <a:solidFill>
                  <a:srgbClr val="1F2328"/>
                </a:solidFill>
                <a:effectLst/>
                <a:latin typeface="-apple-system"/>
              </a:rPr>
              <a:t>In the skin biopsy, the dermatologist takes some part of the skin lesion and examines it under the microscope. The current process takes almost a week or more, starting from getting a dermatologist appointment to getting a biopsy report. The aims to shorten the current gap to just a couple of days by providing the predictive model. The approach uses Convolutional Neural Network (CNN) to classify nine types of skin cancer from outlier lesions images. This reduction of a gap has the opportunity to impact millions of people positively.</a:t>
            </a:r>
            <a:endParaRPr lang="en-US" dirty="0"/>
          </a:p>
        </p:txBody>
      </p:sp>
      <p:sp>
        <p:nvSpPr>
          <p:cNvPr id="6" name="Slide Number Placeholder 5">
            <a:extLst>
              <a:ext uri="{FF2B5EF4-FFF2-40B4-BE49-F238E27FC236}">
                <a16:creationId xmlns:a16="http://schemas.microsoft.com/office/drawing/2014/main" id="{67927DCA-F11F-1716-00DA-9EF49F131ABD}"/>
              </a:ext>
            </a:extLst>
          </p:cNvPr>
          <p:cNvSpPr>
            <a:spLocks noGrp="1"/>
          </p:cNvSpPr>
          <p:nvPr>
            <p:ph type="sldNum" sz="quarter" idx="12"/>
          </p:nvPr>
        </p:nvSpPr>
        <p:spPr>
          <a:xfrm>
            <a:off x="10968175" y="6356350"/>
            <a:ext cx="457200" cy="365125"/>
          </a:xfrm>
        </p:spPr>
        <p:txBody>
          <a:bodyPr anchor="ctr">
            <a:normAutofit/>
          </a:bodyPr>
          <a:lstStyle/>
          <a:p>
            <a:pPr>
              <a:spcAft>
                <a:spcPts val="600"/>
              </a:spcAft>
            </a:pPr>
            <a:fld id="{B5CEABB6-07DC-46E8-9B57-56EC44A396E5}" type="slidenum">
              <a:rPr lang="en-US" smtClean="0"/>
              <a:pPr>
                <a:spcAft>
                  <a:spcPts val="600"/>
                </a:spcAft>
              </a:pPr>
              <a:t>2</a:t>
            </a:fld>
            <a:endParaRPr lang="en-US"/>
          </a:p>
        </p:txBody>
      </p:sp>
    </p:spTree>
    <p:extLst>
      <p:ext uri="{BB962C8B-B14F-4D97-AF65-F5344CB8AC3E}">
        <p14:creationId xmlns:p14="http://schemas.microsoft.com/office/powerpoint/2010/main" val="2243494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Lst>
          </p:cNvPr>
          <p:cNvSpPr>
            <a:spLocks noGrp="1"/>
          </p:cNvSpPr>
          <p:nvPr>
            <p:ph type="title"/>
          </p:nvPr>
        </p:nvSpPr>
        <p:spPr>
          <a:xfrm>
            <a:off x="771736" y="896112"/>
            <a:ext cx="9389288" cy="812945"/>
          </a:xfrm>
        </p:spPr>
        <p:txBody>
          <a:bodyPr anchor="t">
            <a:normAutofit/>
          </a:bodyPr>
          <a:lstStyle/>
          <a:p>
            <a:r>
              <a:rPr lang="en-US" dirty="0" err="1"/>
              <a:t>dATAset</a:t>
            </a:r>
            <a:endParaRPr lang="en-ZA" dirty="0"/>
          </a:p>
        </p:txBody>
      </p:sp>
      <p:sp>
        <p:nvSpPr>
          <p:cNvPr id="6" name="Slide Number Placeholder 5">
            <a:extLst>
              <a:ext uri="{FF2B5EF4-FFF2-40B4-BE49-F238E27FC236}">
                <a16:creationId xmlns:a16="http://schemas.microsoft.com/office/drawing/2014/main" id="{67927DCA-F11F-1716-00DA-9EF49F131ABD}"/>
              </a:ext>
            </a:extLst>
          </p:cNvPr>
          <p:cNvSpPr>
            <a:spLocks noGrp="1"/>
          </p:cNvSpPr>
          <p:nvPr>
            <p:ph type="sldNum" sz="quarter" idx="12"/>
          </p:nvPr>
        </p:nvSpPr>
        <p:spPr>
          <a:xfrm>
            <a:off x="11123295" y="6356350"/>
            <a:ext cx="457200" cy="365125"/>
          </a:xfrm>
        </p:spPr>
        <p:txBody>
          <a:bodyPr anchor="ctr">
            <a:normAutofit/>
          </a:bodyPr>
          <a:lstStyle/>
          <a:p>
            <a:pPr>
              <a:spcAft>
                <a:spcPts val="600"/>
              </a:spcAft>
            </a:pPr>
            <a:fld id="{B5CEABB6-07DC-46E8-9B57-56EC44A396E5}" type="slidenum">
              <a:rPr lang="en-US" smtClean="0"/>
              <a:pPr>
                <a:spcAft>
                  <a:spcPts val="600"/>
                </a:spcAft>
              </a:pPr>
              <a:t>3</a:t>
            </a:fld>
            <a:endParaRPr lang="en-US"/>
          </a:p>
        </p:txBody>
      </p:sp>
      <p:pic>
        <p:nvPicPr>
          <p:cNvPr id="4" name="Picture 3">
            <a:extLst>
              <a:ext uri="{FF2B5EF4-FFF2-40B4-BE49-F238E27FC236}">
                <a16:creationId xmlns:a16="http://schemas.microsoft.com/office/drawing/2014/main" id="{5C64ECAE-A8A2-BBBC-2B54-544872FA4576}"/>
              </a:ext>
            </a:extLst>
          </p:cNvPr>
          <p:cNvPicPr>
            <a:picLocks noChangeAspect="1"/>
          </p:cNvPicPr>
          <p:nvPr/>
        </p:nvPicPr>
        <p:blipFill>
          <a:blip r:embed="rId3"/>
          <a:stretch>
            <a:fillRect/>
          </a:stretch>
        </p:blipFill>
        <p:spPr>
          <a:xfrm>
            <a:off x="949014" y="2590800"/>
            <a:ext cx="4160475" cy="3505200"/>
          </a:xfrm>
          <a:prstGeom prst="rect">
            <a:avLst/>
          </a:prstGeom>
          <a:noFill/>
        </p:spPr>
      </p:pic>
      <p:sp>
        <p:nvSpPr>
          <p:cNvPr id="12" name="Text Placeholder 2">
            <a:extLst>
              <a:ext uri="{FF2B5EF4-FFF2-40B4-BE49-F238E27FC236}">
                <a16:creationId xmlns:a16="http://schemas.microsoft.com/office/drawing/2014/main" id="{EC4B3D85-3A7E-70BA-90DE-6090C856BC79}"/>
              </a:ext>
            </a:extLst>
          </p:cNvPr>
          <p:cNvSpPr>
            <a:spLocks noGrp="1"/>
          </p:cNvSpPr>
          <p:nvPr>
            <p:ph sz="half" idx="15"/>
          </p:nvPr>
        </p:nvSpPr>
        <p:spPr>
          <a:xfrm>
            <a:off x="5645989" y="2590800"/>
            <a:ext cx="4515035" cy="3505200"/>
          </a:xfrm>
        </p:spPr>
        <p:txBody>
          <a:bodyPr>
            <a:normAutofit/>
          </a:bodyPr>
          <a:lstStyle/>
          <a:p>
            <a:pPr marL="0" indent="0">
              <a:buNone/>
            </a:pPr>
            <a:r>
              <a:rPr lang="en-US" b="0" i="0">
                <a:effectLst/>
              </a:rPr>
              <a:t>The dataset consists of 2357 images of malignant and benign oncological diseases, which were formed from the International Skin Imaging Collaboration (ISIC). All images were sorted according to the classification taken with ISIC, and all subsets were divided into the same number of images.</a:t>
            </a:r>
          </a:p>
          <a:p>
            <a:pPr marL="0" indent="0">
              <a:buNone/>
            </a:pPr>
            <a:r>
              <a:rPr lang="en-US" b="0" i="0">
                <a:effectLst/>
              </a:rPr>
              <a:t>The data set contains the following diseases:</a:t>
            </a:r>
          </a:p>
          <a:p>
            <a:pPr marL="0" indent="0">
              <a:buNone/>
            </a:pPr>
            <a:endParaRPr lang="en-US" dirty="0"/>
          </a:p>
        </p:txBody>
      </p:sp>
    </p:spTree>
    <p:extLst>
      <p:ext uri="{BB962C8B-B14F-4D97-AF65-F5344CB8AC3E}">
        <p14:creationId xmlns:p14="http://schemas.microsoft.com/office/powerpoint/2010/main" val="40465507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67927DCA-F11F-1716-00DA-9EF49F131ABD}"/>
              </a:ext>
            </a:extLst>
          </p:cNvPr>
          <p:cNvSpPr>
            <a:spLocks noGrp="1"/>
          </p:cNvSpPr>
          <p:nvPr>
            <p:ph type="sldNum" sz="quarter" idx="12"/>
          </p:nvPr>
        </p:nvSpPr>
        <p:spPr>
          <a:xfrm>
            <a:off x="11123295" y="6356350"/>
            <a:ext cx="457200" cy="365125"/>
          </a:xfrm>
        </p:spPr>
        <p:txBody>
          <a:bodyPr anchor="ctr">
            <a:normAutofit/>
          </a:bodyPr>
          <a:lstStyle/>
          <a:p>
            <a:pPr>
              <a:spcAft>
                <a:spcPts val="600"/>
              </a:spcAft>
            </a:pPr>
            <a:fld id="{B5CEABB6-07DC-46E8-9B57-56EC44A396E5}" type="slidenum">
              <a:rPr lang="en-US" smtClean="0"/>
              <a:pPr>
                <a:spcAft>
                  <a:spcPts val="600"/>
                </a:spcAft>
              </a:pPr>
              <a:t>4</a:t>
            </a:fld>
            <a:endParaRPr lang="en-US"/>
          </a:p>
        </p:txBody>
      </p:sp>
      <p:sp>
        <p:nvSpPr>
          <p:cNvPr id="5" name="Content Placeholder 4">
            <a:extLst>
              <a:ext uri="{FF2B5EF4-FFF2-40B4-BE49-F238E27FC236}">
                <a16:creationId xmlns:a16="http://schemas.microsoft.com/office/drawing/2014/main" id="{9661815F-1F93-3917-9E3A-74EE4E8678BE}"/>
              </a:ext>
            </a:extLst>
          </p:cNvPr>
          <p:cNvSpPr>
            <a:spLocks noGrp="1"/>
          </p:cNvSpPr>
          <p:nvPr>
            <p:ph sz="half" idx="15"/>
          </p:nvPr>
        </p:nvSpPr>
        <p:spPr>
          <a:xfrm>
            <a:off x="5681363" y="494210"/>
            <a:ext cx="3811964" cy="468086"/>
          </a:xfrm>
        </p:spPr>
        <p:txBody>
          <a:bodyPr>
            <a:normAutofit fontScale="25000" lnSpcReduction="20000"/>
          </a:bodyPr>
          <a:lstStyle/>
          <a:p>
            <a:r>
              <a:rPr lang="en-US" sz="7200" b="1" dirty="0"/>
              <a:t>Sample Images from </a:t>
            </a:r>
            <a:r>
              <a:rPr lang="en-US" sz="7200" b="1" dirty="0" err="1"/>
              <a:t>DataSet</a:t>
            </a:r>
            <a:r>
              <a:rPr lang="en-US" sz="7200" b="1" dirty="0"/>
              <a:t> </a:t>
            </a:r>
          </a:p>
          <a:p>
            <a:endParaRPr lang="en-US" dirty="0"/>
          </a:p>
        </p:txBody>
      </p:sp>
      <p:pic>
        <p:nvPicPr>
          <p:cNvPr id="8" name="Picture 7">
            <a:extLst>
              <a:ext uri="{FF2B5EF4-FFF2-40B4-BE49-F238E27FC236}">
                <a16:creationId xmlns:a16="http://schemas.microsoft.com/office/drawing/2014/main" id="{2EC9FD3E-6AC9-7A96-4A2D-898DEF52D7F2}"/>
              </a:ext>
            </a:extLst>
          </p:cNvPr>
          <p:cNvPicPr>
            <a:picLocks noChangeAspect="1"/>
          </p:cNvPicPr>
          <p:nvPr/>
        </p:nvPicPr>
        <p:blipFill>
          <a:blip r:embed="rId3"/>
          <a:stretch>
            <a:fillRect/>
          </a:stretch>
        </p:blipFill>
        <p:spPr>
          <a:xfrm>
            <a:off x="248408" y="962296"/>
            <a:ext cx="4704592" cy="5235121"/>
          </a:xfrm>
          <a:prstGeom prst="rect">
            <a:avLst/>
          </a:prstGeom>
        </p:spPr>
      </p:pic>
      <p:pic>
        <p:nvPicPr>
          <p:cNvPr id="10" name="Picture 9">
            <a:extLst>
              <a:ext uri="{FF2B5EF4-FFF2-40B4-BE49-F238E27FC236}">
                <a16:creationId xmlns:a16="http://schemas.microsoft.com/office/drawing/2014/main" id="{B4DD7B28-75B7-0F8B-4B7E-A4ED664D8264}"/>
              </a:ext>
            </a:extLst>
          </p:cNvPr>
          <p:cNvPicPr>
            <a:picLocks noChangeAspect="1"/>
          </p:cNvPicPr>
          <p:nvPr/>
        </p:nvPicPr>
        <p:blipFill>
          <a:blip r:embed="rId4"/>
          <a:stretch>
            <a:fillRect/>
          </a:stretch>
        </p:blipFill>
        <p:spPr>
          <a:xfrm>
            <a:off x="5317534" y="962296"/>
            <a:ext cx="5410478" cy="3549832"/>
          </a:xfrm>
          <a:prstGeom prst="rect">
            <a:avLst/>
          </a:prstGeom>
        </p:spPr>
      </p:pic>
      <p:pic>
        <p:nvPicPr>
          <p:cNvPr id="13" name="Picture 12">
            <a:extLst>
              <a:ext uri="{FF2B5EF4-FFF2-40B4-BE49-F238E27FC236}">
                <a16:creationId xmlns:a16="http://schemas.microsoft.com/office/drawing/2014/main" id="{94F5AD6D-2B2F-A934-E98F-C15070A9B63E}"/>
              </a:ext>
            </a:extLst>
          </p:cNvPr>
          <p:cNvPicPr>
            <a:picLocks noChangeAspect="1"/>
          </p:cNvPicPr>
          <p:nvPr/>
        </p:nvPicPr>
        <p:blipFill>
          <a:blip r:embed="rId5"/>
          <a:stretch>
            <a:fillRect/>
          </a:stretch>
        </p:blipFill>
        <p:spPr>
          <a:xfrm>
            <a:off x="5330235" y="4512128"/>
            <a:ext cx="5397777" cy="1600282"/>
          </a:xfrm>
          <a:prstGeom prst="rect">
            <a:avLst/>
          </a:prstGeom>
        </p:spPr>
      </p:pic>
    </p:spTree>
    <p:extLst>
      <p:ext uri="{BB962C8B-B14F-4D97-AF65-F5344CB8AC3E}">
        <p14:creationId xmlns:p14="http://schemas.microsoft.com/office/powerpoint/2010/main" val="2234315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Lst>
          </p:cNvPr>
          <p:cNvSpPr>
            <a:spLocks noGrp="1"/>
          </p:cNvSpPr>
          <p:nvPr>
            <p:ph type="title"/>
          </p:nvPr>
        </p:nvSpPr>
        <p:spPr>
          <a:xfrm>
            <a:off x="771736" y="896112"/>
            <a:ext cx="9389288" cy="812945"/>
          </a:xfrm>
        </p:spPr>
        <p:txBody>
          <a:bodyPr anchor="t">
            <a:normAutofit/>
          </a:bodyPr>
          <a:lstStyle/>
          <a:p>
            <a:r>
              <a:rPr lang="en-US" dirty="0"/>
              <a:t>Architecture Design</a:t>
            </a:r>
            <a:endParaRPr lang="en-ZA" dirty="0"/>
          </a:p>
        </p:txBody>
      </p:sp>
      <p:sp>
        <p:nvSpPr>
          <p:cNvPr id="6" name="Slide Number Placeholder 5">
            <a:extLst>
              <a:ext uri="{FF2B5EF4-FFF2-40B4-BE49-F238E27FC236}">
                <a16:creationId xmlns:a16="http://schemas.microsoft.com/office/drawing/2014/main" id="{67927DCA-F11F-1716-00DA-9EF49F131ABD}"/>
              </a:ext>
            </a:extLst>
          </p:cNvPr>
          <p:cNvSpPr>
            <a:spLocks noGrp="1"/>
          </p:cNvSpPr>
          <p:nvPr>
            <p:ph type="sldNum" sz="quarter" idx="12"/>
          </p:nvPr>
        </p:nvSpPr>
        <p:spPr>
          <a:xfrm>
            <a:off x="11123295" y="6356350"/>
            <a:ext cx="457200" cy="365125"/>
          </a:xfrm>
        </p:spPr>
        <p:txBody>
          <a:bodyPr anchor="ctr">
            <a:normAutofit/>
          </a:bodyPr>
          <a:lstStyle/>
          <a:p>
            <a:pPr>
              <a:spcAft>
                <a:spcPts val="600"/>
              </a:spcAft>
            </a:pPr>
            <a:fld id="{B5CEABB6-07DC-46E8-9B57-56EC44A396E5}" type="slidenum">
              <a:rPr lang="en-US" smtClean="0"/>
              <a:pPr>
                <a:spcAft>
                  <a:spcPts val="600"/>
                </a:spcAft>
              </a:pPr>
              <a:t>5</a:t>
            </a:fld>
            <a:endParaRPr lang="en-US"/>
          </a:p>
        </p:txBody>
      </p:sp>
      <p:sp>
        <p:nvSpPr>
          <p:cNvPr id="12" name="Text Placeholder 2">
            <a:extLst>
              <a:ext uri="{FF2B5EF4-FFF2-40B4-BE49-F238E27FC236}">
                <a16:creationId xmlns:a16="http://schemas.microsoft.com/office/drawing/2014/main" id="{EC4B3D85-3A7E-70BA-90DE-6090C856BC79}"/>
              </a:ext>
            </a:extLst>
          </p:cNvPr>
          <p:cNvSpPr>
            <a:spLocks noGrp="1"/>
          </p:cNvSpPr>
          <p:nvPr>
            <p:ph sz="half" idx="15"/>
          </p:nvPr>
        </p:nvSpPr>
        <p:spPr>
          <a:xfrm>
            <a:off x="174171" y="1807029"/>
            <a:ext cx="10596454" cy="4914446"/>
          </a:xfrm>
        </p:spPr>
        <p:txBody>
          <a:bodyPr>
            <a:normAutofit/>
          </a:bodyPr>
          <a:lstStyle/>
          <a:p>
            <a:pPr algn="l"/>
            <a:r>
              <a:rPr lang="en-US" b="0" i="0" dirty="0">
                <a:solidFill>
                  <a:srgbClr val="1F2328"/>
                </a:solidFill>
                <a:effectLst/>
                <a:latin typeface="-apple-system"/>
              </a:rPr>
              <a:t>To classify skin cancer using skin lesions images. To achieve higher accuracy and results on the classification task, I have built custom model.</a:t>
            </a:r>
          </a:p>
          <a:p>
            <a:pPr algn="l">
              <a:buFont typeface="Arial" panose="020B0604020202020204" pitchFamily="34" charset="0"/>
              <a:buChar char="•"/>
            </a:pPr>
            <a:r>
              <a:rPr lang="en-US" b="0" i="0" dirty="0" err="1">
                <a:solidFill>
                  <a:srgbClr val="1F2328"/>
                </a:solidFill>
                <a:effectLst/>
                <a:latin typeface="-apple-system"/>
              </a:rPr>
              <a:t>Rescalling</a:t>
            </a:r>
            <a:r>
              <a:rPr lang="en-US" b="0" i="0" dirty="0">
                <a:solidFill>
                  <a:srgbClr val="1F2328"/>
                </a:solidFill>
                <a:effectLst/>
                <a:latin typeface="-apple-system"/>
              </a:rPr>
              <a:t> Layer - To rescale an input in the [0, 255] range to be in the [0, 1] range.</a:t>
            </a:r>
          </a:p>
          <a:p>
            <a:pPr algn="l">
              <a:buFont typeface="Arial" panose="020B0604020202020204" pitchFamily="34" charset="0"/>
              <a:buChar char="•"/>
            </a:pPr>
            <a:r>
              <a:rPr lang="en-US" b="0" i="0" dirty="0">
                <a:solidFill>
                  <a:srgbClr val="1F2328"/>
                </a:solidFill>
                <a:effectLst/>
                <a:latin typeface="-apple-system"/>
              </a:rPr>
              <a:t>Convolutional Layer - Convolutional layers apply a convolution operation to the input, passing the result to the next layer. A convolution converts all the pixels in its receptive field into a single value. For example, if you would apply a convolution to an image, you will be decreasing the image size as well as bringing all the information in the field together into a single pixel.</a:t>
            </a:r>
          </a:p>
          <a:p>
            <a:pPr algn="l">
              <a:buFont typeface="Arial" panose="020B0604020202020204" pitchFamily="34" charset="0"/>
              <a:buChar char="•"/>
            </a:pPr>
            <a:r>
              <a:rPr lang="en-US" b="0" i="0" dirty="0">
                <a:solidFill>
                  <a:srgbClr val="1F2328"/>
                </a:solidFill>
                <a:effectLst/>
                <a:latin typeface="-apple-system"/>
              </a:rPr>
              <a:t>Pooling Layer - Pooling layers are used to reduce the dimensions of the feature maps. Thus, it reduces the number of parameters to learn and the amount of computation performed in the network. The pooling layer </a:t>
            </a:r>
            <a:r>
              <a:rPr lang="en-US" b="0" i="0" dirty="0" err="1">
                <a:solidFill>
                  <a:srgbClr val="1F2328"/>
                </a:solidFill>
                <a:effectLst/>
                <a:latin typeface="-apple-system"/>
              </a:rPr>
              <a:t>summarises</a:t>
            </a:r>
            <a:r>
              <a:rPr lang="en-US" b="0" i="0" dirty="0">
                <a:solidFill>
                  <a:srgbClr val="1F2328"/>
                </a:solidFill>
                <a:effectLst/>
                <a:latin typeface="-apple-system"/>
              </a:rPr>
              <a:t> the features present in a region of the feature map generated by a convolution layer.</a:t>
            </a:r>
          </a:p>
          <a:p>
            <a:pPr algn="l">
              <a:buFont typeface="Arial" panose="020B0604020202020204" pitchFamily="34" charset="0"/>
              <a:buChar char="•"/>
            </a:pPr>
            <a:r>
              <a:rPr lang="en-US" b="0" i="0" dirty="0">
                <a:solidFill>
                  <a:srgbClr val="1F2328"/>
                </a:solidFill>
                <a:effectLst/>
                <a:latin typeface="-apple-system"/>
              </a:rPr>
              <a:t>Dropout Layer - The Dropout layer randomly sets input units to 0 with a frequency of rate at each step during training time, which helps prevent overfitting.</a:t>
            </a:r>
          </a:p>
          <a:p>
            <a:pPr>
              <a:buFont typeface="Arial" panose="020B0604020202020204" pitchFamily="34" charset="0"/>
              <a:buChar char="•"/>
            </a:pPr>
            <a:r>
              <a:rPr lang="en-US" dirty="0">
                <a:solidFill>
                  <a:srgbClr val="1F2328"/>
                </a:solidFill>
                <a:latin typeface="-apple-system"/>
              </a:rPr>
              <a:t> </a:t>
            </a:r>
            <a:r>
              <a:rPr lang="en-US" b="0" i="0" dirty="0">
                <a:solidFill>
                  <a:srgbClr val="1F2328"/>
                </a:solidFill>
                <a:effectLst/>
                <a:latin typeface="-apple-system"/>
              </a:rPr>
              <a:t>Flatten Layer - Flattening is converting the data into a 1-dimensional array for inputting it to the next layer. We flatten the output of the convolutional layers to create a single long feature vector. And it is connected to the final classification model, which is called a fully-connected layer.</a:t>
            </a:r>
          </a:p>
          <a:p>
            <a:pPr algn="l">
              <a:buFont typeface="Arial" panose="020B0604020202020204" pitchFamily="34" charset="0"/>
              <a:buChar char="•"/>
            </a:pPr>
            <a:endParaRPr lang="en-US" b="0" i="0" dirty="0">
              <a:solidFill>
                <a:srgbClr val="1F2328"/>
              </a:solidFill>
              <a:effectLst/>
              <a:latin typeface="-apple-system"/>
            </a:endParaRPr>
          </a:p>
          <a:p>
            <a:pPr marL="0" indent="0">
              <a:buNone/>
            </a:pPr>
            <a:endParaRPr lang="en-US" dirty="0"/>
          </a:p>
        </p:txBody>
      </p:sp>
    </p:spTree>
    <p:extLst>
      <p:ext uri="{BB962C8B-B14F-4D97-AF65-F5344CB8AC3E}">
        <p14:creationId xmlns:p14="http://schemas.microsoft.com/office/powerpoint/2010/main" val="11428616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Lst>
          </p:cNvPr>
          <p:cNvSpPr>
            <a:spLocks noGrp="1"/>
          </p:cNvSpPr>
          <p:nvPr>
            <p:ph type="title"/>
          </p:nvPr>
        </p:nvSpPr>
        <p:spPr>
          <a:xfrm>
            <a:off x="771736" y="896112"/>
            <a:ext cx="9389288" cy="812945"/>
          </a:xfrm>
        </p:spPr>
        <p:txBody>
          <a:bodyPr anchor="t">
            <a:normAutofit/>
          </a:bodyPr>
          <a:lstStyle/>
          <a:p>
            <a:r>
              <a:rPr lang="en-US" dirty="0"/>
              <a:t>Architecture Design</a:t>
            </a:r>
            <a:endParaRPr lang="en-ZA" dirty="0"/>
          </a:p>
        </p:txBody>
      </p:sp>
      <p:sp>
        <p:nvSpPr>
          <p:cNvPr id="6" name="Slide Number Placeholder 5">
            <a:extLst>
              <a:ext uri="{FF2B5EF4-FFF2-40B4-BE49-F238E27FC236}">
                <a16:creationId xmlns:a16="http://schemas.microsoft.com/office/drawing/2014/main" id="{67927DCA-F11F-1716-00DA-9EF49F131ABD}"/>
              </a:ext>
            </a:extLst>
          </p:cNvPr>
          <p:cNvSpPr>
            <a:spLocks noGrp="1"/>
          </p:cNvSpPr>
          <p:nvPr>
            <p:ph type="sldNum" sz="quarter" idx="12"/>
          </p:nvPr>
        </p:nvSpPr>
        <p:spPr>
          <a:xfrm>
            <a:off x="11123295" y="6356350"/>
            <a:ext cx="457200" cy="365125"/>
          </a:xfrm>
        </p:spPr>
        <p:txBody>
          <a:bodyPr anchor="ctr">
            <a:normAutofit/>
          </a:bodyPr>
          <a:lstStyle/>
          <a:p>
            <a:pPr>
              <a:spcAft>
                <a:spcPts val="600"/>
              </a:spcAft>
            </a:pPr>
            <a:fld id="{B5CEABB6-07DC-46E8-9B57-56EC44A396E5}" type="slidenum">
              <a:rPr lang="en-US" smtClean="0"/>
              <a:pPr>
                <a:spcAft>
                  <a:spcPts val="600"/>
                </a:spcAft>
              </a:pPr>
              <a:t>6</a:t>
            </a:fld>
            <a:endParaRPr lang="en-US"/>
          </a:p>
        </p:txBody>
      </p:sp>
      <p:sp>
        <p:nvSpPr>
          <p:cNvPr id="12" name="Text Placeholder 2">
            <a:extLst>
              <a:ext uri="{FF2B5EF4-FFF2-40B4-BE49-F238E27FC236}">
                <a16:creationId xmlns:a16="http://schemas.microsoft.com/office/drawing/2014/main" id="{EC4B3D85-3A7E-70BA-90DE-6090C856BC79}"/>
              </a:ext>
            </a:extLst>
          </p:cNvPr>
          <p:cNvSpPr>
            <a:spLocks noGrp="1"/>
          </p:cNvSpPr>
          <p:nvPr>
            <p:ph sz="half" idx="15"/>
          </p:nvPr>
        </p:nvSpPr>
        <p:spPr>
          <a:xfrm>
            <a:off x="5466380" y="2195512"/>
            <a:ext cx="5615124" cy="4343400"/>
          </a:xfrm>
        </p:spPr>
        <p:txBody>
          <a:bodyPr>
            <a:normAutofit fontScale="85000" lnSpcReduction="10000"/>
          </a:bodyPr>
          <a:lstStyle/>
          <a:p>
            <a:pPr algn="l">
              <a:buFont typeface="Arial" panose="020B0604020202020204" pitchFamily="34" charset="0"/>
              <a:buChar char="•"/>
            </a:pPr>
            <a:r>
              <a:rPr lang="en-US" b="0" i="0" dirty="0">
                <a:solidFill>
                  <a:srgbClr val="1F2328"/>
                </a:solidFill>
                <a:effectLst/>
                <a:latin typeface="-apple-system"/>
              </a:rPr>
              <a:t> Dense Layer - The dense layer is a neural network layer that is connected deeply, which means each neuron in the dense layer receives input from all neurons of its previous layer.</a:t>
            </a:r>
          </a:p>
          <a:p>
            <a:pPr algn="l">
              <a:buFont typeface="Arial" panose="020B0604020202020204" pitchFamily="34" charset="0"/>
              <a:buChar char="•"/>
            </a:pPr>
            <a:r>
              <a:rPr lang="en-US" b="0" i="0" dirty="0">
                <a:solidFill>
                  <a:srgbClr val="1F2328"/>
                </a:solidFill>
                <a:effectLst/>
                <a:latin typeface="-apple-system"/>
              </a:rPr>
              <a:t>Activation Function(</a:t>
            </a:r>
            <a:r>
              <a:rPr lang="en-US" b="0" i="0" dirty="0" err="1">
                <a:solidFill>
                  <a:srgbClr val="1F2328"/>
                </a:solidFill>
                <a:effectLst/>
                <a:latin typeface="-apple-system"/>
              </a:rPr>
              <a:t>ReLU</a:t>
            </a:r>
            <a:r>
              <a:rPr lang="en-US" b="0" i="0" dirty="0">
                <a:solidFill>
                  <a:srgbClr val="1F2328"/>
                </a:solidFill>
                <a:effectLst/>
                <a:latin typeface="-apple-system"/>
              </a:rPr>
              <a:t>) - The rectified linear activation function or </a:t>
            </a:r>
            <a:r>
              <a:rPr lang="en-US" b="0" i="0" dirty="0" err="1">
                <a:solidFill>
                  <a:srgbClr val="1F2328"/>
                </a:solidFill>
                <a:effectLst/>
                <a:latin typeface="-apple-system"/>
              </a:rPr>
              <a:t>ReLU</a:t>
            </a:r>
            <a:r>
              <a:rPr lang="en-US" b="0" i="0" dirty="0">
                <a:solidFill>
                  <a:srgbClr val="1F2328"/>
                </a:solidFill>
                <a:effectLst/>
                <a:latin typeface="-apple-system"/>
              </a:rPr>
              <a:t> for short is a piecewise linear function that will output the input directly if it is positive, otherwise, it will output </a:t>
            </a:r>
            <a:r>
              <a:rPr lang="en-US" b="0" i="0" dirty="0" err="1">
                <a:solidFill>
                  <a:srgbClr val="1F2328"/>
                </a:solidFill>
                <a:effectLst/>
                <a:latin typeface="-apple-system"/>
              </a:rPr>
              <a:t>zero.The</a:t>
            </a:r>
            <a:r>
              <a:rPr lang="en-US" b="0" i="0" dirty="0">
                <a:solidFill>
                  <a:srgbClr val="1F2328"/>
                </a:solidFill>
                <a:effectLst/>
                <a:latin typeface="-apple-system"/>
              </a:rPr>
              <a:t> rectified linear activation function overcomes the vanishing gradient problem, allowing models to learn faster and perform better.</a:t>
            </a:r>
          </a:p>
          <a:p>
            <a:pPr algn="l">
              <a:buFont typeface="Arial" panose="020B0604020202020204" pitchFamily="34" charset="0"/>
              <a:buChar char="•"/>
            </a:pPr>
            <a:r>
              <a:rPr lang="en-US" b="0" i="0" dirty="0">
                <a:solidFill>
                  <a:srgbClr val="1F2328"/>
                </a:solidFill>
                <a:effectLst/>
                <a:latin typeface="-apple-system"/>
              </a:rPr>
              <a:t>Activation Function(</a:t>
            </a:r>
            <a:r>
              <a:rPr lang="en-US" b="0" i="0" dirty="0" err="1">
                <a:solidFill>
                  <a:srgbClr val="1F2328"/>
                </a:solidFill>
                <a:effectLst/>
                <a:latin typeface="-apple-system"/>
              </a:rPr>
              <a:t>Softmax</a:t>
            </a:r>
            <a:r>
              <a:rPr lang="en-US" b="0" i="0" dirty="0">
                <a:solidFill>
                  <a:srgbClr val="1F2328"/>
                </a:solidFill>
                <a:effectLst/>
                <a:latin typeface="-apple-system"/>
              </a:rPr>
              <a:t>) - The </a:t>
            </a:r>
            <a:r>
              <a:rPr lang="en-US" b="0" i="0" dirty="0" err="1">
                <a:solidFill>
                  <a:srgbClr val="1F2328"/>
                </a:solidFill>
                <a:effectLst/>
                <a:latin typeface="-apple-system"/>
              </a:rPr>
              <a:t>softmax</a:t>
            </a:r>
            <a:r>
              <a:rPr lang="en-US" b="0" i="0" dirty="0">
                <a:solidFill>
                  <a:srgbClr val="1F2328"/>
                </a:solidFill>
                <a:effectLst/>
                <a:latin typeface="-apple-system"/>
              </a:rPr>
              <a:t> function is used as the activation function in the output layer of neural network models that predict a multinomial probability distribution. The main advantage of using </a:t>
            </a:r>
            <a:r>
              <a:rPr lang="en-US" b="0" i="0" dirty="0" err="1">
                <a:solidFill>
                  <a:srgbClr val="1F2328"/>
                </a:solidFill>
                <a:effectLst/>
                <a:latin typeface="-apple-system"/>
              </a:rPr>
              <a:t>Softmax</a:t>
            </a:r>
            <a:r>
              <a:rPr lang="en-US" b="0" i="0" dirty="0">
                <a:solidFill>
                  <a:srgbClr val="1F2328"/>
                </a:solidFill>
                <a:effectLst/>
                <a:latin typeface="-apple-system"/>
              </a:rPr>
              <a:t> is the output probabilities range. The range will 0 to 1, and the sum of all the probabilities will be equal to one.</a:t>
            </a:r>
          </a:p>
          <a:p>
            <a:pPr algn="l">
              <a:buFont typeface="Arial" panose="020B0604020202020204" pitchFamily="34" charset="0"/>
              <a:buChar char="•"/>
            </a:pPr>
            <a:endParaRPr lang="en-US" b="0" i="0" dirty="0">
              <a:solidFill>
                <a:srgbClr val="1F2328"/>
              </a:solidFill>
              <a:effectLst/>
              <a:latin typeface="-apple-system"/>
            </a:endParaRPr>
          </a:p>
          <a:p>
            <a:pPr marL="0" indent="0">
              <a:buNone/>
            </a:pPr>
            <a:endParaRPr lang="en-US" dirty="0"/>
          </a:p>
        </p:txBody>
      </p:sp>
      <p:pic>
        <p:nvPicPr>
          <p:cNvPr id="4" name="Picture 3">
            <a:extLst>
              <a:ext uri="{FF2B5EF4-FFF2-40B4-BE49-F238E27FC236}">
                <a16:creationId xmlns:a16="http://schemas.microsoft.com/office/drawing/2014/main" id="{3E974BBA-6A5B-7020-878B-C58A209BFBB6}"/>
              </a:ext>
            </a:extLst>
          </p:cNvPr>
          <p:cNvPicPr>
            <a:picLocks noChangeAspect="1"/>
          </p:cNvPicPr>
          <p:nvPr/>
        </p:nvPicPr>
        <p:blipFill>
          <a:blip r:embed="rId3"/>
          <a:stretch>
            <a:fillRect/>
          </a:stretch>
        </p:blipFill>
        <p:spPr>
          <a:xfrm>
            <a:off x="611505" y="1871422"/>
            <a:ext cx="4083260" cy="4667490"/>
          </a:xfrm>
          <a:prstGeom prst="rect">
            <a:avLst/>
          </a:prstGeom>
        </p:spPr>
      </p:pic>
    </p:spTree>
    <p:extLst>
      <p:ext uri="{BB962C8B-B14F-4D97-AF65-F5344CB8AC3E}">
        <p14:creationId xmlns:p14="http://schemas.microsoft.com/office/powerpoint/2010/main" val="9909379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Lst>
          </p:cNvPr>
          <p:cNvSpPr>
            <a:spLocks noGrp="1"/>
          </p:cNvSpPr>
          <p:nvPr>
            <p:ph type="title"/>
          </p:nvPr>
        </p:nvSpPr>
        <p:spPr>
          <a:xfrm>
            <a:off x="771736" y="896112"/>
            <a:ext cx="9389288" cy="812945"/>
          </a:xfrm>
        </p:spPr>
        <p:txBody>
          <a:bodyPr anchor="t">
            <a:normAutofit/>
          </a:bodyPr>
          <a:lstStyle/>
          <a:p>
            <a:r>
              <a:rPr lang="en-US" dirty="0"/>
              <a:t>Model evaluation</a:t>
            </a:r>
            <a:endParaRPr lang="en-ZA" dirty="0"/>
          </a:p>
        </p:txBody>
      </p:sp>
      <p:sp>
        <p:nvSpPr>
          <p:cNvPr id="6" name="Slide Number Placeholder 5">
            <a:extLst>
              <a:ext uri="{FF2B5EF4-FFF2-40B4-BE49-F238E27FC236}">
                <a16:creationId xmlns:a16="http://schemas.microsoft.com/office/drawing/2014/main" id="{67927DCA-F11F-1716-00DA-9EF49F131ABD}"/>
              </a:ext>
            </a:extLst>
          </p:cNvPr>
          <p:cNvSpPr>
            <a:spLocks noGrp="1"/>
          </p:cNvSpPr>
          <p:nvPr>
            <p:ph type="sldNum" sz="quarter" idx="12"/>
          </p:nvPr>
        </p:nvSpPr>
        <p:spPr>
          <a:xfrm>
            <a:off x="11123295" y="6356350"/>
            <a:ext cx="457200" cy="365125"/>
          </a:xfrm>
        </p:spPr>
        <p:txBody>
          <a:bodyPr anchor="ctr">
            <a:normAutofit/>
          </a:bodyPr>
          <a:lstStyle/>
          <a:p>
            <a:pPr>
              <a:spcAft>
                <a:spcPts val="600"/>
              </a:spcAft>
            </a:pPr>
            <a:fld id="{B5CEABB6-07DC-46E8-9B57-56EC44A396E5}" type="slidenum">
              <a:rPr lang="en-US" smtClean="0"/>
              <a:pPr>
                <a:spcAft>
                  <a:spcPts val="600"/>
                </a:spcAft>
              </a:pPr>
              <a:t>7</a:t>
            </a:fld>
            <a:endParaRPr lang="en-US"/>
          </a:p>
        </p:txBody>
      </p:sp>
      <p:sp>
        <p:nvSpPr>
          <p:cNvPr id="12" name="Text Placeholder 2">
            <a:extLst>
              <a:ext uri="{FF2B5EF4-FFF2-40B4-BE49-F238E27FC236}">
                <a16:creationId xmlns:a16="http://schemas.microsoft.com/office/drawing/2014/main" id="{EC4B3D85-3A7E-70BA-90DE-6090C856BC79}"/>
              </a:ext>
            </a:extLst>
          </p:cNvPr>
          <p:cNvSpPr>
            <a:spLocks noGrp="1"/>
          </p:cNvSpPr>
          <p:nvPr>
            <p:ph sz="half" idx="15"/>
          </p:nvPr>
        </p:nvSpPr>
        <p:spPr>
          <a:xfrm>
            <a:off x="174171" y="1807029"/>
            <a:ext cx="10596454" cy="4914446"/>
          </a:xfrm>
        </p:spPr>
        <p:txBody>
          <a:bodyPr>
            <a:normAutofit/>
          </a:bodyPr>
          <a:lstStyle/>
          <a:p>
            <a:pPr algn="l">
              <a:buFont typeface="Arial" panose="020B0604020202020204" pitchFamily="34" charset="0"/>
              <a:buChar char="•"/>
            </a:pPr>
            <a:endParaRPr lang="en-US" b="0" i="0" dirty="0">
              <a:solidFill>
                <a:srgbClr val="1F2328"/>
              </a:solidFill>
              <a:effectLst/>
              <a:latin typeface="-apple-system"/>
            </a:endParaRPr>
          </a:p>
          <a:p>
            <a:pPr marL="0" indent="0">
              <a:buNone/>
            </a:pPr>
            <a:endParaRPr lang="en-US" dirty="0"/>
          </a:p>
        </p:txBody>
      </p:sp>
      <p:pic>
        <p:nvPicPr>
          <p:cNvPr id="4" name="Picture 3">
            <a:extLst>
              <a:ext uri="{FF2B5EF4-FFF2-40B4-BE49-F238E27FC236}">
                <a16:creationId xmlns:a16="http://schemas.microsoft.com/office/drawing/2014/main" id="{FB85D4AA-11BF-93CC-E798-9731E5403884}"/>
              </a:ext>
            </a:extLst>
          </p:cNvPr>
          <p:cNvPicPr>
            <a:picLocks noChangeAspect="1"/>
          </p:cNvPicPr>
          <p:nvPr/>
        </p:nvPicPr>
        <p:blipFill>
          <a:blip r:embed="rId3"/>
          <a:stretch>
            <a:fillRect/>
          </a:stretch>
        </p:blipFill>
        <p:spPr>
          <a:xfrm>
            <a:off x="522329" y="1777765"/>
            <a:ext cx="10406927" cy="4666578"/>
          </a:xfrm>
          <a:prstGeom prst="rect">
            <a:avLst/>
          </a:prstGeom>
        </p:spPr>
      </p:pic>
    </p:spTree>
    <p:extLst>
      <p:ext uri="{BB962C8B-B14F-4D97-AF65-F5344CB8AC3E}">
        <p14:creationId xmlns:p14="http://schemas.microsoft.com/office/powerpoint/2010/main" val="22072034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5900245" y="544285"/>
            <a:ext cx="5528217" cy="2685383"/>
          </a:xfrm>
        </p:spPr>
        <p:txBody>
          <a:bodyPr/>
          <a:lstStyle/>
          <a:p>
            <a:r>
              <a:rPr lang="en-US" dirty="0"/>
              <a:t>THANK YOU</a:t>
            </a:r>
          </a:p>
        </p:txBody>
      </p:sp>
      <p:sp>
        <p:nvSpPr>
          <p:cNvPr id="3" name="Content Placeholder 2">
            <a:extLst>
              <a:ext uri="{FF2B5EF4-FFF2-40B4-BE49-F238E27FC236}">
                <a16:creationId xmlns:a16="http://schemas.microsoft.com/office/drawing/2014/main" id="{24AFFC60-19C3-4901-93F7-7AAF4C09F8C6}"/>
              </a:ext>
            </a:extLst>
          </p:cNvPr>
          <p:cNvSpPr>
            <a:spLocks noGrp="1"/>
          </p:cNvSpPr>
          <p:nvPr>
            <p:ph type="subTitle" idx="1"/>
          </p:nvPr>
        </p:nvSpPr>
        <p:spPr>
          <a:xfrm>
            <a:off x="5896340" y="3423773"/>
            <a:ext cx="5528217" cy="2029969"/>
          </a:xfrm>
        </p:spPr>
        <p:txBody>
          <a:bodyPr bIns="0">
            <a:normAutofit/>
          </a:bodyPr>
          <a:lstStyle/>
          <a:p>
            <a:r>
              <a:rPr lang="en-US" dirty="0"/>
              <a:t>Rohit Pandey</a:t>
            </a:r>
          </a:p>
          <a:p>
            <a:endParaRPr lang="en-US" dirty="0"/>
          </a:p>
        </p:txBody>
      </p:sp>
    </p:spTree>
    <p:extLst>
      <p:ext uri="{BB962C8B-B14F-4D97-AF65-F5344CB8AC3E}">
        <p14:creationId xmlns:p14="http://schemas.microsoft.com/office/powerpoint/2010/main" val="2436493926"/>
      </p:ext>
    </p:extLst>
  </p:cSld>
  <p:clrMapOvr>
    <a:masterClrMapping/>
  </p:clrMapOvr>
</p:sld>
</file>

<file path=ppt/theme/theme1.xml><?xml version="1.0" encoding="utf-8"?>
<a:theme xmlns:a="http://schemas.openxmlformats.org/drawingml/2006/main" name="Custom">
  <a:themeElements>
    <a:clrScheme name="Custom 74">
      <a:dk1>
        <a:sysClr val="windowText" lastClr="000000"/>
      </a:dk1>
      <a:lt1>
        <a:sysClr val="window" lastClr="FFFFFF"/>
      </a:lt1>
      <a:dk2>
        <a:srgbClr val="F8F0E3"/>
      </a:dk2>
      <a:lt2>
        <a:srgbClr val="E7E6E6"/>
      </a:lt2>
      <a:accent1>
        <a:srgbClr val="224E7F"/>
      </a:accent1>
      <a:accent2>
        <a:srgbClr val="385E88"/>
      </a:accent2>
      <a:accent3>
        <a:srgbClr val="AA2070"/>
      </a:accent3>
      <a:accent4>
        <a:srgbClr val="EC008C"/>
      </a:accent4>
      <a:accent5>
        <a:srgbClr val="582156"/>
      </a:accent5>
      <a:accent6>
        <a:srgbClr val="958EA2"/>
      </a:accent6>
      <a:hlink>
        <a:srgbClr val="0563C1"/>
      </a:hlink>
      <a:folHlink>
        <a:srgbClr val="954F72"/>
      </a:folHlink>
    </a:clrScheme>
    <a:fontScheme name="Custom 112">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33968143_Win32_SL_V3" id="{4DA6DF5E-F5DF-461D-8863-50E9C5721FD0}" vid="{BC6DDDB8-E14A-47D1-98C5-2C109624FD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8451406B-581B-4C29-A833-E33D8A6AB075}">
  <ds:schemaRefs>
    <ds:schemaRef ds:uri="http://schemas.microsoft.com/sharepoint/v3/contenttype/forms"/>
  </ds:schemaRefs>
</ds:datastoreItem>
</file>

<file path=customXml/itemProps2.xml><?xml version="1.0" encoding="utf-8"?>
<ds:datastoreItem xmlns:ds="http://schemas.openxmlformats.org/officeDocument/2006/customXml" ds:itemID="{18903D25-5BE2-4D9E-B7D8-BE1DCAE2DC4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F65614A-92F9-4391-AC3D-F3F5B0704F99}">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{C588BE2A-D18F-4751-9D55-06E8552CB2A6}tf33968143_win32</Template>
  <TotalTime>37</TotalTime>
  <Words>763</Words>
  <Application>Microsoft Office PowerPoint</Application>
  <PresentationFormat>Widescreen</PresentationFormat>
  <Paragraphs>37</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-apple-system</vt:lpstr>
      <vt:lpstr>Arial</vt:lpstr>
      <vt:lpstr>Avenir Next LT Pro</vt:lpstr>
      <vt:lpstr>Calibri</vt:lpstr>
      <vt:lpstr>Custom</vt:lpstr>
      <vt:lpstr>MelAnoma Skin cancer detention </vt:lpstr>
      <vt:lpstr>PROBLEM statement</vt:lpstr>
      <vt:lpstr>dATAset</vt:lpstr>
      <vt:lpstr>PowerPoint Presentation</vt:lpstr>
      <vt:lpstr>Architecture Design</vt:lpstr>
      <vt:lpstr>Architecture Design</vt:lpstr>
      <vt:lpstr>Model evaluation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Rohit Pandey1</dc:creator>
  <cp:lastModifiedBy>Rohit Pandey1</cp:lastModifiedBy>
  <cp:revision>1</cp:revision>
  <dcterms:created xsi:type="dcterms:W3CDTF">2024-10-19T11:50:01Z</dcterms:created>
  <dcterms:modified xsi:type="dcterms:W3CDTF">2024-10-19T12:27:11Z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