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2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2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5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8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06BE-DA7B-4D2E-B1A1-18ADDCA8995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EA6C-6A40-46DE-81F7-AD672EE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552728"/>
          </a:xfrm>
          <a:prstGeom prst="roundRect">
            <a:avLst>
              <a:gd name="adj" fmla="val 380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7884368" y="188640"/>
            <a:ext cx="1080120" cy="504056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56376" y="26064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24428" y="26064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05835" y="188640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5835" y="6517196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2483768" y="836712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6055877" y="836712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둥근 사각형 12"/>
          <p:cNvSpPr/>
          <p:nvPr/>
        </p:nvSpPr>
        <p:spPr>
          <a:xfrm flipV="1">
            <a:off x="2483768" y="5805264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둥근 사각형 13"/>
          <p:cNvSpPr/>
          <p:nvPr/>
        </p:nvSpPr>
        <p:spPr>
          <a:xfrm flipH="1" flipV="1">
            <a:off x="6055877" y="5805264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58084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10136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2160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1202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58084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10136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12160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31202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7179301" y="-256552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7179301" y="616509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7179300" y="5360072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7179300" y="6250457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>
            <a:off x="3155855" y="4046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 화살표 29"/>
          <p:cNvSpPr/>
          <p:nvPr/>
        </p:nvSpPr>
        <p:spPr>
          <a:xfrm>
            <a:off x="5091923" y="4046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>
            <a:off x="3155855" y="60325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>
            <a:off x="5091923" y="60325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5400000">
            <a:off x="6779827" y="404664"/>
            <a:ext cx="844664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5400000">
            <a:off x="6779828" y="6032564"/>
            <a:ext cx="844664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8497" y="1124744"/>
            <a:ext cx="8388932" cy="46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552728"/>
          </a:xfrm>
          <a:prstGeom prst="roundRect">
            <a:avLst>
              <a:gd name="adj" fmla="val 380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05835" y="188640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5835" y="6517196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2483768" y="836712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6055877" y="836712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둥근 사각형 12"/>
          <p:cNvSpPr/>
          <p:nvPr/>
        </p:nvSpPr>
        <p:spPr>
          <a:xfrm flipV="1">
            <a:off x="2483768" y="5805264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둥근 사각형 13"/>
          <p:cNvSpPr/>
          <p:nvPr/>
        </p:nvSpPr>
        <p:spPr>
          <a:xfrm flipH="1" flipV="1">
            <a:off x="6055877" y="5805264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58084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10136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2160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1202" y="1886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58084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10136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12160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31202" y="5805264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1978428" y="-246840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978428" y="633832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978427" y="5360072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1978427" y="6250457"/>
            <a:ext cx="45719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>
            <a:off x="3155855" y="4046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 화살표 29"/>
          <p:cNvSpPr/>
          <p:nvPr/>
        </p:nvSpPr>
        <p:spPr>
          <a:xfrm>
            <a:off x="5091923" y="4046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>
            <a:off x="3155855" y="60325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>
            <a:off x="5091923" y="6032564"/>
            <a:ext cx="902229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5400000">
            <a:off x="1578954" y="414376"/>
            <a:ext cx="844664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5400000">
            <a:off x="1578955" y="6032564"/>
            <a:ext cx="844664" cy="48463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8497" y="1124744"/>
            <a:ext cx="8388932" cy="46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1469" y="3243600"/>
            <a:ext cx="370800" cy="37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지연 1"/>
          <p:cNvSpPr/>
          <p:nvPr/>
        </p:nvSpPr>
        <p:spPr>
          <a:xfrm>
            <a:off x="179512" y="2312876"/>
            <a:ext cx="288032" cy="230425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5208" y="3003339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8806" y="2967335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B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8872" y="112474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13756" y="488193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6745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</dc:creator>
  <cp:lastModifiedBy>GH</cp:lastModifiedBy>
  <cp:revision>8</cp:revision>
  <dcterms:created xsi:type="dcterms:W3CDTF">2019-03-13T02:30:47Z</dcterms:created>
  <dcterms:modified xsi:type="dcterms:W3CDTF">2019-09-10T06:39:27Z</dcterms:modified>
</cp:coreProperties>
</file>