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600" y="-4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8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7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AA48-AF7F-44C0-B6E2-AE8415DB52F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9950-69D9-4BF9-AE8E-5489DEF1E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3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640" y="213428"/>
            <a:ext cx="6483549" cy="8751059"/>
          </a:xfrm>
          <a:prstGeom prst="roundRect">
            <a:avLst>
              <a:gd name="adj" fmla="val 380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5723572" y="4480945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 rot="5400000">
            <a:off x="315678" y="4493605"/>
            <a:ext cx="914400" cy="216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둥근 사각형 7"/>
          <p:cNvSpPr/>
          <p:nvPr/>
        </p:nvSpPr>
        <p:spPr>
          <a:xfrm rot="16200000">
            <a:off x="424214" y="2672182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한쪽 모서리가 둥근 사각형 8"/>
          <p:cNvSpPr/>
          <p:nvPr/>
        </p:nvSpPr>
        <p:spPr>
          <a:xfrm rot="5400000" flipH="1">
            <a:off x="5896765" y="2615386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둥근 사각형 9"/>
          <p:cNvSpPr/>
          <p:nvPr/>
        </p:nvSpPr>
        <p:spPr>
          <a:xfrm rot="5400000" flipV="1">
            <a:off x="451520" y="6224956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 rot="16200000" flipH="1" flipV="1">
            <a:off x="5911074" y="6275040"/>
            <a:ext cx="626368" cy="288032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5400000">
            <a:off x="45630" y="3281099"/>
            <a:ext cx="993667" cy="707649"/>
            <a:chOff x="3110136" y="188640"/>
            <a:chExt cx="993667" cy="936104"/>
          </a:xfrm>
        </p:grpSpPr>
        <p:sp>
          <p:nvSpPr>
            <p:cNvPr id="13" name="직사각형 12"/>
            <p:cNvSpPr/>
            <p:nvPr/>
          </p:nvSpPr>
          <p:spPr>
            <a:xfrm>
              <a:off x="4058084" y="188640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10136" y="188640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/오른쪽 화살표 14"/>
            <p:cNvSpPr/>
            <p:nvPr/>
          </p:nvSpPr>
          <p:spPr>
            <a:xfrm>
              <a:off x="3155855" y="404664"/>
              <a:ext cx="902229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 rot="5400000">
            <a:off x="5848496" y="3286647"/>
            <a:ext cx="1026677" cy="620708"/>
            <a:chOff x="5031202" y="188640"/>
            <a:chExt cx="1026677" cy="936104"/>
          </a:xfrm>
        </p:grpSpPr>
        <p:sp>
          <p:nvSpPr>
            <p:cNvPr id="17" name="직사각형 16"/>
            <p:cNvSpPr/>
            <p:nvPr/>
          </p:nvSpPr>
          <p:spPr>
            <a:xfrm>
              <a:off x="6012160" y="188640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31202" y="188640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/오른쪽 화살표 18"/>
            <p:cNvSpPr/>
            <p:nvPr/>
          </p:nvSpPr>
          <p:spPr>
            <a:xfrm>
              <a:off x="5091923" y="404664"/>
              <a:ext cx="902229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5400000">
            <a:off x="37931" y="5229769"/>
            <a:ext cx="993667" cy="692250"/>
            <a:chOff x="3110136" y="5805264"/>
            <a:chExt cx="993667" cy="936104"/>
          </a:xfrm>
        </p:grpSpPr>
        <p:sp>
          <p:nvSpPr>
            <p:cNvPr id="21" name="직사각형 20"/>
            <p:cNvSpPr/>
            <p:nvPr/>
          </p:nvSpPr>
          <p:spPr>
            <a:xfrm>
              <a:off x="4058084" y="5805264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0136" y="5805264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/오른쪽 화살표 22"/>
            <p:cNvSpPr/>
            <p:nvPr/>
          </p:nvSpPr>
          <p:spPr>
            <a:xfrm>
              <a:off x="3155855" y="6032564"/>
              <a:ext cx="902229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5853205" y="5277098"/>
            <a:ext cx="1026677" cy="611291"/>
            <a:chOff x="5031202" y="5805264"/>
            <a:chExt cx="1026677" cy="936104"/>
          </a:xfrm>
        </p:grpSpPr>
        <p:sp>
          <p:nvSpPr>
            <p:cNvPr id="25" name="직사각형 24"/>
            <p:cNvSpPr/>
            <p:nvPr/>
          </p:nvSpPr>
          <p:spPr>
            <a:xfrm>
              <a:off x="6012160" y="5805264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031202" y="5805264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/오른쪽 화살표 26"/>
            <p:cNvSpPr/>
            <p:nvPr/>
          </p:nvSpPr>
          <p:spPr>
            <a:xfrm>
              <a:off x="5091923" y="6032564"/>
              <a:ext cx="902229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66713" y="1688836"/>
            <a:ext cx="936104" cy="692251"/>
            <a:chOff x="1533236" y="198352"/>
            <a:chExt cx="936104" cy="926391"/>
          </a:xfrm>
        </p:grpSpPr>
        <p:sp>
          <p:nvSpPr>
            <p:cNvPr id="29" name="직사각형 28"/>
            <p:cNvSpPr/>
            <p:nvPr/>
          </p:nvSpPr>
          <p:spPr>
            <a:xfrm rot="5400000">
              <a:off x="1978428" y="-246840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>
              <a:off x="1978428" y="633832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왼쪽/오른쪽 화살표 30"/>
            <p:cNvSpPr/>
            <p:nvPr/>
          </p:nvSpPr>
          <p:spPr>
            <a:xfrm rot="5400000">
              <a:off x="1578954" y="414376"/>
              <a:ext cx="844664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5400000">
            <a:off x="5904423" y="1678451"/>
            <a:ext cx="936104" cy="599429"/>
            <a:chOff x="1533235" y="5805264"/>
            <a:chExt cx="936104" cy="936104"/>
          </a:xfrm>
        </p:grpSpPr>
        <p:sp>
          <p:nvSpPr>
            <p:cNvPr id="33" name="직사각형 32"/>
            <p:cNvSpPr/>
            <p:nvPr/>
          </p:nvSpPr>
          <p:spPr>
            <a:xfrm rot="5400000">
              <a:off x="1978427" y="5360072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>
              <a:off x="1978427" y="6250457"/>
              <a:ext cx="45719" cy="9361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왼쪽/오른쪽 화살표 34"/>
            <p:cNvSpPr/>
            <p:nvPr/>
          </p:nvSpPr>
          <p:spPr>
            <a:xfrm rot="5400000">
              <a:off x="1578955" y="6032564"/>
              <a:ext cx="844664" cy="484632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81414" y="467544"/>
            <a:ext cx="5184519" cy="82681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3245014" y="649321"/>
            <a:ext cx="370800" cy="370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지연 37"/>
          <p:cNvSpPr/>
          <p:nvPr/>
        </p:nvSpPr>
        <p:spPr>
          <a:xfrm rot="5400000">
            <a:off x="3227166" y="-733454"/>
            <a:ext cx="403669" cy="2304256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152934" y="912366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4688" y="7825134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B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5224" y="4110335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6288" y="411033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1394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</dc:creator>
  <cp:lastModifiedBy>GH</cp:lastModifiedBy>
  <cp:revision>1</cp:revision>
  <dcterms:created xsi:type="dcterms:W3CDTF">2019-10-31T01:23:36Z</dcterms:created>
  <dcterms:modified xsi:type="dcterms:W3CDTF">2019-10-31T01:29:40Z</dcterms:modified>
</cp:coreProperties>
</file>