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&#51060;&#44163;&#51008;&#51452;&#49548;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건 </a:t>
            </a:r>
            <a:r>
              <a:rPr lang="en-US" altLang="ko-KR" dirty="0" err="1"/>
              <a:t>DownloadManager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백그라운드에서 크기가 큰 파일을 </a:t>
            </a:r>
            <a:r>
              <a:rPr lang="en-US" altLang="ko-KR" dirty="0"/>
              <a:t>HTTP </a:t>
            </a:r>
            <a:r>
              <a:rPr lang="ko-KR" altLang="en-US" dirty="0"/>
              <a:t>다운로드를 처리해줌</a:t>
            </a:r>
            <a:endParaRPr lang="en-US" altLang="ko-KR" dirty="0"/>
          </a:p>
          <a:p>
            <a:r>
              <a:rPr lang="en-US" altLang="ko-KR" dirty="0" err="1"/>
              <a:t>DownloadManger</a:t>
            </a:r>
            <a:r>
              <a:rPr lang="en-US" altLang="ko-KR" dirty="0"/>
              <a:t> </a:t>
            </a:r>
            <a:r>
              <a:rPr lang="en-US" altLang="ko-KR" dirty="0" err="1"/>
              <a:t>dMan</a:t>
            </a:r>
            <a:r>
              <a:rPr lang="en-US" altLang="ko-KR" dirty="0"/>
              <a:t> = </a:t>
            </a:r>
            <a:r>
              <a:rPr lang="en-US" altLang="ko-KR" dirty="0" err="1"/>
              <a:t>getSystemService</a:t>
            </a:r>
            <a:r>
              <a:rPr lang="en-US" altLang="ko-KR" dirty="0"/>
              <a:t>(DOWNLOAD_SERVICE)</a:t>
            </a:r>
          </a:p>
          <a:p>
            <a:endParaRPr lang="en-US" altLang="ko-KR" dirty="0"/>
          </a:p>
          <a:p>
            <a:r>
              <a:rPr lang="en-US" altLang="ko-KR" dirty="0"/>
              <a:t>https://developer.android.com/reference/android/app/DownloadManager.html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2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URL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String parameter = </a:t>
            </a:r>
            <a:r>
              <a:rPr lang="en-US" altLang="ko-KR" dirty="0" err="1"/>
              <a:t>URLEncoder</a:t>
            </a:r>
            <a:r>
              <a:rPr lang="en-US" altLang="ko-KR" dirty="0"/>
              <a:t>(“key”,”UTF-8”)+”=”+</a:t>
            </a:r>
            <a:r>
              <a:rPr lang="en-US" altLang="ko-KR" dirty="0" err="1"/>
              <a:t>URLEncoder</a:t>
            </a:r>
            <a:r>
              <a:rPr lang="en-US" altLang="ko-KR" dirty="0"/>
              <a:t>(value+”UTF-8”);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URL </a:t>
            </a:r>
            <a:r>
              <a:rPr lang="en-US" altLang="ko-KR" dirty="0" err="1"/>
              <a:t>url</a:t>
            </a:r>
            <a:r>
              <a:rPr lang="en-US" altLang="ko-KR" dirty="0"/>
              <a:t> = new URL(</a:t>
            </a:r>
            <a:r>
              <a:rPr lang="en-US" altLang="ko-KR" dirty="0">
                <a:hlinkClick r:id="rId2"/>
              </a:rPr>
              <a:t>http://</a:t>
            </a:r>
            <a:r>
              <a:rPr lang="ko-KR" altLang="en-US" dirty="0" err="1">
                <a:hlinkClick r:id="rId2"/>
              </a:rPr>
              <a:t>이것은주소</a:t>
            </a:r>
            <a:r>
              <a:rPr lang="en-US" altLang="ko-KR" dirty="0">
                <a:hlinkClick r:id="rId2"/>
              </a:rPr>
              <a:t>.</a:t>
            </a:r>
            <a:r>
              <a:rPr lang="en-US" altLang="ko-KR" dirty="0" err="1">
                <a:hlinkClick r:id="rId2"/>
              </a:rPr>
              <a:t>com</a:t>
            </a:r>
            <a:r>
              <a:rPr lang="en-US" altLang="ko-KR" dirty="0" err="1"/>
              <a:t>+parameter</a:t>
            </a:r>
            <a:r>
              <a:rPr lang="en-US" altLang="ko-KR" dirty="0"/>
              <a:t>);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URLConnection</a:t>
            </a:r>
            <a:r>
              <a:rPr lang="en-US" altLang="ko-KR" dirty="0"/>
              <a:t> connection =  </a:t>
            </a:r>
            <a:r>
              <a:rPr lang="en-US" altLang="ko-KR" dirty="0" err="1"/>
              <a:t>url.openConnection</a:t>
            </a:r>
            <a:r>
              <a:rPr lang="en-US" altLang="ko-KR" dirty="0"/>
              <a:t>();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HTTP</a:t>
            </a:r>
            <a:r>
              <a:rPr lang="ko-KR" altLang="en-US" dirty="0"/>
              <a:t>헤더를 구성한다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Connection.setRequestProperty</a:t>
            </a:r>
            <a:r>
              <a:rPr lang="en-US" altLang="ko-KR" dirty="0"/>
              <a:t>(“Accept-Language”,”</a:t>
            </a:r>
            <a:r>
              <a:rPr lang="en-US" altLang="ko-KR" dirty="0" err="1"/>
              <a:t>ko-kr,ko;q</a:t>
            </a:r>
            <a:r>
              <a:rPr lang="en-US" altLang="ko-KR" dirty="0"/>
              <a:t>=0.8,”+”en-us;q=0.5,en;q=0.3”);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setDoOutPut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setDoInPut</a:t>
            </a:r>
            <a:r>
              <a:rPr lang="en-US" altLang="ko-KR" dirty="0"/>
              <a:t>()</a:t>
            </a:r>
            <a:r>
              <a:rPr lang="ko-KR" altLang="en-US" dirty="0"/>
              <a:t>을 설정한다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Connection.setDoOutPut</a:t>
            </a:r>
            <a:r>
              <a:rPr lang="en-US" altLang="ko-KR" dirty="0"/>
              <a:t>(true//default</a:t>
            </a:r>
            <a:r>
              <a:rPr lang="ko-KR" altLang="en-US" dirty="0"/>
              <a:t>는 </a:t>
            </a:r>
            <a:r>
              <a:rPr lang="en-US" altLang="ko-KR" dirty="0"/>
              <a:t>false);</a:t>
            </a:r>
          </a:p>
          <a:p>
            <a:pPr marL="914400" lvl="1" indent="-457200">
              <a:buAutoNum type="arabicPeriod"/>
            </a:pPr>
            <a:r>
              <a:rPr lang="en-US" altLang="ko-KR" dirty="0" err="1"/>
              <a:t>Connection.setDoInPut</a:t>
            </a:r>
            <a:r>
              <a:rPr lang="en-US" altLang="ko-KR" dirty="0"/>
              <a:t>(true//</a:t>
            </a:r>
            <a:r>
              <a:rPr lang="en-US" altLang="ko-KR" dirty="0" err="1"/>
              <a:t>defaul</a:t>
            </a:r>
            <a:r>
              <a:rPr lang="ko-KR" altLang="en-US" dirty="0"/>
              <a:t>는 </a:t>
            </a:r>
            <a:r>
              <a:rPr lang="en-US" altLang="ko-KR" dirty="0"/>
              <a:t>true)’;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79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메시지를 만든다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OutputStreamWriter</a:t>
            </a:r>
            <a:r>
              <a:rPr lang="en-US" altLang="ko-KR" dirty="0"/>
              <a:t>  </a:t>
            </a:r>
            <a:r>
              <a:rPr lang="en-US" altLang="ko-KR" dirty="0" err="1"/>
              <a:t>wr</a:t>
            </a:r>
            <a:r>
              <a:rPr lang="en-US" altLang="ko-KR" dirty="0"/>
              <a:t> = new </a:t>
            </a:r>
            <a:r>
              <a:rPr lang="en-US" altLang="ko-KR" dirty="0" err="1"/>
              <a:t>OutputStreamWriter</a:t>
            </a:r>
            <a:r>
              <a:rPr lang="en-US" altLang="ko-KR" dirty="0"/>
              <a:t>(</a:t>
            </a:r>
            <a:r>
              <a:rPr lang="en-US" altLang="ko-KR" dirty="0" err="1"/>
              <a:t>connection.getOutputStream</a:t>
            </a:r>
            <a:r>
              <a:rPr lang="en-US" altLang="ko-KR" dirty="0"/>
              <a:t>());</a:t>
            </a:r>
          </a:p>
          <a:p>
            <a:pPr marL="914400" lvl="1" indent="-457200">
              <a:buAutoNum type="arabicPeriod"/>
            </a:pPr>
            <a:r>
              <a:rPr lang="en-US" altLang="ko-KR" dirty="0" err="1"/>
              <a:t>Wr.write</a:t>
            </a:r>
            <a:r>
              <a:rPr lang="en-US" altLang="ko-KR" dirty="0"/>
              <a:t>(message);</a:t>
            </a:r>
          </a:p>
          <a:p>
            <a:pPr marL="914400" lvl="1" indent="-457200">
              <a:buAutoNum type="arabicPeriod"/>
            </a:pPr>
            <a:r>
              <a:rPr lang="en-US" altLang="ko-KR" dirty="0" err="1"/>
              <a:t>wr.flush</a:t>
            </a:r>
            <a:r>
              <a:rPr lang="en-US" altLang="ko-KR" dirty="0"/>
              <a:t>();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접속한다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Connection.connect</a:t>
            </a:r>
            <a:r>
              <a:rPr lang="en-US" altLang="ko-KR" dirty="0"/>
              <a:t>)();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응답을 받는다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BufferedReader</a:t>
            </a:r>
            <a:r>
              <a:rPr lang="en-US" altLang="ko-KR" dirty="0"/>
              <a:t> </a:t>
            </a:r>
            <a:r>
              <a:rPr lang="en-US" altLang="ko-KR" dirty="0" err="1"/>
              <a:t>bfReader</a:t>
            </a:r>
            <a:r>
              <a:rPr lang="en-US" altLang="ko-KR" dirty="0"/>
              <a:t> = new </a:t>
            </a:r>
            <a:r>
              <a:rPr lang="en-US" altLang="ko-KR" dirty="0" err="1"/>
              <a:t>BufferedReader</a:t>
            </a:r>
            <a:r>
              <a:rPr lang="en-US" altLang="ko-KR" dirty="0"/>
              <a:t>(new </a:t>
            </a:r>
            <a:r>
              <a:rPr lang="en-US" altLang="ko-KR" dirty="0" err="1"/>
              <a:t>InputStreamReader</a:t>
            </a:r>
            <a:r>
              <a:rPr lang="en-US" altLang="ko-KR" dirty="0"/>
              <a:t>(</a:t>
            </a:r>
            <a:r>
              <a:rPr lang="en-US" altLang="ko-KR" dirty="0" err="1"/>
              <a:t>connection.getInputStream</a:t>
            </a:r>
            <a:r>
              <a:rPr lang="en-US" altLang="ko-KR" dirty="0"/>
              <a:t>(),”UTF-8”));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String line = null;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While( (line = </a:t>
            </a:r>
            <a:r>
              <a:rPr lang="en-US" altLang="ko-KR" dirty="0" err="1"/>
              <a:t>rd.readLine</a:t>
            </a:r>
            <a:r>
              <a:rPr lang="en-US" altLang="ko-KR" dirty="0"/>
              <a:t>) != null){}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쿠키 등의 헤더 읽기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Strong</a:t>
            </a:r>
            <a:r>
              <a:rPr lang="ko-KR" altLang="en-US" dirty="0"/>
              <a:t> </a:t>
            </a:r>
            <a:r>
              <a:rPr lang="en-US" altLang="ko-KR" dirty="0"/>
              <a:t>cookie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connection.getHeaderField</a:t>
            </a:r>
            <a:r>
              <a:rPr lang="en-US" altLang="ko-KR" dirty="0"/>
              <a:t>(“Set-Cookie”);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Map&lt;</a:t>
            </a:r>
            <a:r>
              <a:rPr lang="en-US" altLang="ko-KR" dirty="0" err="1"/>
              <a:t>String,List</a:t>
            </a:r>
            <a:r>
              <a:rPr lang="en-US" altLang="ko-KR" dirty="0"/>
              <a:t>&lt;String&gt;&gt; </a:t>
            </a:r>
            <a:r>
              <a:rPr lang="en-US" altLang="ko-KR" dirty="0" err="1"/>
              <a:t>headerFields</a:t>
            </a:r>
            <a:r>
              <a:rPr lang="en-US" altLang="ko-KR" dirty="0"/>
              <a:t> = </a:t>
            </a:r>
            <a:r>
              <a:rPr lang="en-US" altLang="ko-KR" dirty="0" err="1"/>
              <a:t>connection.getHeaderFields</a:t>
            </a:r>
            <a:r>
              <a:rPr lang="en-US" altLang="ko-KR" dirty="0"/>
              <a:t>();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자원 반환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Connection.close</a:t>
            </a:r>
            <a:r>
              <a:rPr lang="en-US" altLang="ko-KR" dirty="0"/>
              <a:t>(); </a:t>
            </a:r>
            <a:r>
              <a:rPr lang="en-US" altLang="ko-KR" dirty="0" err="1"/>
              <a:t>inputStream.close</a:t>
            </a:r>
            <a:r>
              <a:rPr lang="en-US" altLang="ko-KR" dirty="0"/>
              <a:t>(), </a:t>
            </a:r>
            <a:r>
              <a:rPr lang="en-US" altLang="ko-KR" dirty="0" err="1"/>
              <a:t>outputStream.close</a:t>
            </a:r>
            <a:r>
              <a:rPr lang="en-US" altLang="ko-KR" dirty="0"/>
              <a:t>();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603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쿠키쿠키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관리 메커니즘 </a:t>
            </a:r>
            <a:endParaRPr lang="en-US" altLang="ko-KR" dirty="0"/>
          </a:p>
          <a:p>
            <a:r>
              <a:rPr lang="ko-KR" altLang="en-US" dirty="0"/>
              <a:t>서버는 클라이언트의 상태를 관리하지 않는다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3-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96423"/>
            <a:ext cx="69326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6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쿠키쿠키</a:t>
            </a:r>
            <a:endParaRPr lang="ko-KR" altLang="en-US" dirty="0"/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559293" y="1485192"/>
            <a:ext cx="8296183" cy="569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ko-KR" sz="1200" dirty="0"/>
              <a:t>쿠키는 아래와 같이 하나의 맵 형태로 이름과 값을 갖는다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200" dirty="0"/>
              <a:t>set-cookie = "Set-Cookie2:" cookies</a:t>
            </a:r>
            <a:endParaRPr lang="ko-KR" altLang="ko-KR" sz="12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200" dirty="0"/>
              <a:t>cookies = 1#cookie</a:t>
            </a:r>
            <a:endParaRPr lang="ko-KR" altLang="ko-KR" sz="12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200" dirty="0"/>
              <a:t>cookie = NAME "=" VALUE *(";" set-cookie-</a:t>
            </a:r>
            <a:r>
              <a:rPr lang="en-US" altLang="ko-KR" sz="1200" dirty="0" err="1"/>
              <a:t>av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200" dirty="0"/>
              <a:t>NAME = </a:t>
            </a:r>
            <a:r>
              <a:rPr lang="en-US" altLang="ko-KR" sz="1200" dirty="0" err="1"/>
              <a:t>attr</a:t>
            </a:r>
            <a:endParaRPr lang="ko-KR" altLang="ko-KR" sz="12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200" dirty="0"/>
              <a:t>VALUE = value</a:t>
            </a:r>
            <a:endParaRPr lang="ko-KR" altLang="ko-KR" sz="12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en-US" altLang="ko-KR" sz="1200" dirty="0"/>
              <a:t>set-cookie-</a:t>
            </a:r>
            <a:r>
              <a:rPr lang="en-US" altLang="ko-KR" sz="1200" dirty="0" err="1"/>
              <a:t>av</a:t>
            </a:r>
            <a:r>
              <a:rPr lang="en-US" altLang="ko-KR" sz="1200" dirty="0"/>
              <a:t> = "Comment" "=" value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</a:t>
            </a:r>
            <a:r>
              <a:rPr lang="en-US" altLang="ko-KR" sz="1200" dirty="0" err="1"/>
              <a:t>CommentURL</a:t>
            </a:r>
            <a:r>
              <a:rPr lang="en-US" altLang="ko-KR" sz="1200" dirty="0"/>
              <a:t>" "=" &lt;"&gt; </a:t>
            </a:r>
            <a:r>
              <a:rPr lang="en-US" altLang="ko-KR" sz="1200" dirty="0" err="1"/>
              <a:t>http_URL</a:t>
            </a:r>
            <a:r>
              <a:rPr lang="en-US" altLang="ko-KR" sz="1200" dirty="0"/>
              <a:t> &lt;"&gt;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"Discard"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"Domain" "=" value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“Expires’ “=” value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"Max-Age" "=" value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"Path" "=" value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"Port" [ "=" &lt;"&gt; </a:t>
            </a:r>
            <a:r>
              <a:rPr lang="en-US" altLang="ko-KR" sz="1200" dirty="0" err="1"/>
              <a:t>portlist</a:t>
            </a:r>
            <a:r>
              <a:rPr lang="en-US" altLang="ko-KR" sz="1200" dirty="0"/>
              <a:t> &lt;"&gt; ]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"Secure"</a:t>
            </a:r>
            <a:endParaRPr lang="ko-KR" altLang="ko-KR" sz="1200" dirty="0"/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	           |     "Version" "=" 1*DIGIT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portlist</a:t>
            </a:r>
            <a:r>
              <a:rPr lang="en-US" altLang="ko-KR" sz="1200" dirty="0"/>
              <a:t>  =  </a:t>
            </a:r>
            <a:r>
              <a:rPr lang="ko-KR" altLang="ko-KR" sz="1200" dirty="0"/>
              <a:t>하나 이상의 포트번호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296117" y="1485192"/>
            <a:ext cx="5118717" cy="4351338"/>
          </a:xfrm>
        </p:spPr>
        <p:txBody>
          <a:bodyPr/>
          <a:lstStyle/>
          <a:p>
            <a:r>
              <a:rPr lang="ko-KR" altLang="en-US" dirty="0"/>
              <a:t>쿠키 매니저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84" y="2015063"/>
            <a:ext cx="3162300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0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인증인증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/>
              <a:t>URL </a:t>
            </a:r>
            <a:r>
              <a:rPr lang="ko-KR" altLang="ko-KR" dirty="0"/>
              <a:t>객체의 생성</a:t>
            </a:r>
            <a:br>
              <a:rPr lang="en-US" altLang="ko-KR" dirty="0"/>
            </a:br>
            <a:r>
              <a:rPr lang="en-US" altLang="ko-KR" dirty="0"/>
              <a:t>	URL </a:t>
            </a:r>
            <a:r>
              <a:rPr lang="en-US" altLang="ko-KR" dirty="0" err="1"/>
              <a:t>url</a:t>
            </a:r>
            <a:r>
              <a:rPr lang="en-US" altLang="ko-KR" dirty="0"/>
              <a:t> = new URL (</a:t>
            </a:r>
            <a:r>
              <a:rPr lang="en-US" altLang="ko-KR" dirty="0" err="1"/>
              <a:t>urlString</a:t>
            </a:r>
            <a:r>
              <a:rPr lang="en-US" altLang="ko-KR" dirty="0"/>
              <a:t>);</a:t>
            </a:r>
            <a:endParaRPr lang="ko-KR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ko-KR" dirty="0"/>
              <a:t>사용자 아이디와 패스워드를 사용자로부터 얻는다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ko-KR" dirty="0"/>
              <a:t>사용자 아이디와 패스워드로 아래와 같은 문장을 만든다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	String </a:t>
            </a:r>
            <a:r>
              <a:rPr lang="en-US" altLang="ko-KR" dirty="0" err="1"/>
              <a:t>userPassword</a:t>
            </a:r>
            <a:r>
              <a:rPr lang="en-US" altLang="ko-KR" dirty="0"/>
              <a:t> = </a:t>
            </a:r>
            <a:r>
              <a:rPr lang="en-US" altLang="ko-KR" dirty="0" err="1"/>
              <a:t>theUsername</a:t>
            </a:r>
            <a:r>
              <a:rPr lang="en-US" altLang="ko-KR" dirty="0"/>
              <a:t> + ":" + </a:t>
            </a:r>
            <a:r>
              <a:rPr lang="en-US" altLang="ko-KR" dirty="0" err="1"/>
              <a:t>thePassword</a:t>
            </a:r>
            <a:r>
              <a:rPr lang="en-US" altLang="ko-KR" dirty="0"/>
              <a:t>;</a:t>
            </a:r>
            <a:endParaRPr lang="ko-KR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ko-KR" dirty="0"/>
              <a:t>문자열을 </a:t>
            </a:r>
            <a:r>
              <a:rPr lang="en-US" altLang="ko-KR" dirty="0"/>
              <a:t>BASE64</a:t>
            </a:r>
            <a:r>
              <a:rPr lang="ko-KR" altLang="ko-KR" dirty="0"/>
              <a:t>라는 클래스를 사용하여 인코딩한다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String encoding = Base64.encode(</a:t>
            </a:r>
            <a:r>
              <a:rPr lang="en-US" altLang="ko-KR" dirty="0" err="1"/>
              <a:t>userPassword.getBytes</a:t>
            </a:r>
            <a:r>
              <a:rPr lang="en-US" altLang="ko-KR" dirty="0"/>
              <a:t>("UTF-8"));</a:t>
            </a:r>
            <a:endParaRPr lang="ko-KR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/>
              <a:t>URL</a:t>
            </a:r>
            <a:r>
              <a:rPr lang="ko-KR" altLang="ko-KR" dirty="0"/>
              <a:t>로부터</a:t>
            </a:r>
            <a:r>
              <a:rPr lang="en-US" altLang="ko-KR" dirty="0"/>
              <a:t> </a:t>
            </a: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ko-KR" dirty="0"/>
              <a:t>클래스의 인스턴스를 생성한다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en-US" altLang="ko-KR" dirty="0" err="1"/>
              <a:t>uc</a:t>
            </a:r>
            <a:r>
              <a:rPr lang="en-US" altLang="ko-KR" dirty="0"/>
              <a:t> = </a:t>
            </a:r>
            <a:r>
              <a:rPr lang="en-US" altLang="ko-KR" dirty="0" err="1"/>
              <a:t>url.openConnection</a:t>
            </a:r>
            <a:r>
              <a:rPr lang="en-US" altLang="ko-KR" dirty="0"/>
              <a:t>();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ko-KR" dirty="0"/>
              <a:t>다음과 같이 요청 프로퍼티를 만든다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uc.addRequestProperty</a:t>
            </a:r>
            <a:r>
              <a:rPr lang="en-US" altLang="ko-KR" dirty="0"/>
              <a:t>("Authorization", "Basic " + encoding);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ko-KR" dirty="0"/>
              <a:t>또는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uc.setRequestProperty</a:t>
            </a:r>
            <a:r>
              <a:rPr lang="en-US" altLang="ko-KR" dirty="0"/>
              <a:t> ("Authorization", "Basic " + encoding); 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1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볼리</a:t>
            </a:r>
            <a:r>
              <a:rPr lang="ko-KR" altLang="en-US" dirty="0"/>
              <a:t> 말고 발리</a:t>
            </a:r>
            <a:r>
              <a:rPr lang="en-US" altLang="ko-KR" dirty="0"/>
              <a:t>(Volley)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네트워크 동작</a:t>
            </a:r>
            <a:r>
              <a:rPr lang="en-US" altLang="ko-KR" dirty="0"/>
              <a:t>, </a:t>
            </a:r>
            <a:r>
              <a:rPr lang="ko-KR" altLang="en-US" dirty="0" err="1"/>
              <a:t>캐싱처리</a:t>
            </a:r>
            <a:r>
              <a:rPr lang="en-US" altLang="ko-KR" dirty="0"/>
              <a:t>, </a:t>
            </a:r>
            <a:r>
              <a:rPr lang="ko-KR" altLang="en-US" dirty="0"/>
              <a:t>응답 </a:t>
            </a:r>
            <a:r>
              <a:rPr lang="ko-KR" altLang="en-US" dirty="0" err="1"/>
              <a:t>변환등을</a:t>
            </a:r>
            <a:r>
              <a:rPr lang="ko-KR" altLang="en-US" dirty="0"/>
              <a:t> 쉽게 처리할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'com.android.volley:volley:1.0.0'</a:t>
            </a:r>
            <a:endParaRPr lang="en-US" altLang="ko-KR" sz="1700" dirty="0"/>
          </a:p>
          <a:p>
            <a:r>
              <a:rPr lang="en-US" altLang="ko-KR" dirty="0" err="1"/>
              <a:t>RequestQueue</a:t>
            </a:r>
            <a:endParaRPr lang="en-US" altLang="ko-KR" dirty="0"/>
          </a:p>
          <a:p>
            <a:pPr lvl="1"/>
            <a:r>
              <a:rPr lang="en-US" altLang="ko-KR" dirty="0" err="1"/>
              <a:t>RequestQueue</a:t>
            </a:r>
            <a:r>
              <a:rPr lang="ko-KR" altLang="en-US" dirty="0"/>
              <a:t> </a:t>
            </a:r>
            <a:r>
              <a:rPr lang="en-US" altLang="ko-KR" dirty="0"/>
              <a:t>queue = </a:t>
            </a:r>
            <a:r>
              <a:rPr lang="en-US" altLang="ko-KR" dirty="0" err="1"/>
              <a:t>Volley.newReqeuestQueue</a:t>
            </a:r>
            <a:r>
              <a:rPr lang="en-US" altLang="ko-KR" dirty="0"/>
              <a:t>(context);</a:t>
            </a:r>
          </a:p>
          <a:p>
            <a:r>
              <a:rPr lang="en-US" altLang="ko-KR" dirty="0"/>
              <a:t>Request</a:t>
            </a:r>
          </a:p>
          <a:p>
            <a:pPr lvl="1"/>
            <a:r>
              <a:rPr lang="en-US" altLang="ko-KR" dirty="0"/>
              <a:t>Request </a:t>
            </a:r>
            <a:r>
              <a:rPr lang="en-US" altLang="ko-KR" dirty="0" err="1"/>
              <a:t>request</a:t>
            </a:r>
            <a:r>
              <a:rPr lang="en-US" altLang="ko-KR" dirty="0"/>
              <a:t> = new Request(Method, URL, </a:t>
            </a:r>
            <a:r>
              <a:rPr lang="en-US" altLang="ko-KR" dirty="0" err="1"/>
              <a:t>ResListener</a:t>
            </a:r>
            <a:r>
              <a:rPr lang="en-US" altLang="ko-KR" dirty="0"/>
              <a:t>, </a:t>
            </a:r>
            <a:r>
              <a:rPr lang="en-US" altLang="ko-KR" dirty="0" err="1"/>
              <a:t>ErrListener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StringRequest</a:t>
            </a:r>
            <a:r>
              <a:rPr lang="en-US" altLang="ko-KR" dirty="0"/>
              <a:t> request = new </a:t>
            </a:r>
            <a:r>
              <a:rPr lang="en-US" altLang="ko-KR" dirty="0" err="1"/>
              <a:t>StrigRequest</a:t>
            </a:r>
            <a:r>
              <a:rPr lang="en-US" altLang="ko-KR" dirty="0"/>
              <a:t>(</a:t>
            </a:r>
            <a:r>
              <a:rPr lang="en-US" altLang="ko-KR" dirty="0" err="1"/>
              <a:t>Request.Method.GET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en-US" altLang="ko-KR" dirty="0"/>
              <a:t>, new </a:t>
            </a:r>
            <a:r>
              <a:rPr lang="en-US" altLang="ko-KR" dirty="0" err="1"/>
              <a:t>Response.Listener</a:t>
            </a:r>
            <a:r>
              <a:rPr lang="en-US" altLang="ko-KR" dirty="0"/>
              <a:t>&lt;String&gt;, new </a:t>
            </a:r>
            <a:r>
              <a:rPr lang="en-US" altLang="ko-KR" dirty="0" err="1"/>
              <a:t>Response.ErrorListener</a:t>
            </a:r>
            <a:r>
              <a:rPr lang="en-US" altLang="ko-KR" dirty="0"/>
              <a:t>(){})</a:t>
            </a:r>
          </a:p>
          <a:p>
            <a:pPr lvl="1"/>
            <a:r>
              <a:rPr lang="en-US" altLang="ko-KR" dirty="0" err="1"/>
              <a:t>Queue.add</a:t>
            </a:r>
            <a:r>
              <a:rPr lang="en-US" altLang="ko-KR" dirty="0"/>
              <a:t>(request)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Tag/Cancel</a:t>
            </a:r>
          </a:p>
          <a:p>
            <a:pPr lvl="1"/>
            <a:r>
              <a:rPr lang="en-US" altLang="ko-KR" dirty="0" err="1"/>
              <a:t>Request.setTag</a:t>
            </a:r>
            <a:r>
              <a:rPr lang="en-US" altLang="ko-KR" dirty="0"/>
              <a:t>(TAG);</a:t>
            </a:r>
          </a:p>
          <a:p>
            <a:pPr lvl="1"/>
            <a:r>
              <a:rPr lang="en-US" altLang="ko-KR" dirty="0" err="1"/>
              <a:t>Queue.cacelAll</a:t>
            </a:r>
            <a:r>
              <a:rPr lang="en-US" altLang="ko-KR" dirty="0"/>
              <a:t>(TAG)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system bar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발리 흐름도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52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만들기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기왕이면 </a:t>
            </a:r>
            <a:r>
              <a:rPr lang="ko-KR" altLang="en-US" dirty="0" err="1"/>
              <a:t>싱글톤으로</a:t>
            </a:r>
            <a:endParaRPr lang="en-US" altLang="ko-KR" dirty="0"/>
          </a:p>
          <a:p>
            <a:r>
              <a:rPr lang="en-US" altLang="ko-KR" dirty="0" err="1"/>
              <a:t>DiskBasedCache</a:t>
            </a:r>
            <a:r>
              <a:rPr lang="en-US" altLang="ko-KR" dirty="0"/>
              <a:t>, </a:t>
            </a:r>
            <a:r>
              <a:rPr lang="en-US" altLang="ko-KR" dirty="0" err="1"/>
              <a:t>HttpConnection</a:t>
            </a:r>
            <a:r>
              <a:rPr lang="ko-KR" altLang="en-US" dirty="0"/>
              <a:t>이 필요하다</a:t>
            </a:r>
            <a:endParaRPr lang="en-US" altLang="ko-KR" dirty="0"/>
          </a:p>
          <a:p>
            <a:r>
              <a:rPr lang="en-US" altLang="ko-KR" dirty="0"/>
              <a:t>Cache </a:t>
            </a:r>
            <a:r>
              <a:rPr lang="en-US" altLang="ko-KR" dirty="0" err="1"/>
              <a:t>cache</a:t>
            </a:r>
            <a:r>
              <a:rPr lang="en-US" altLang="ko-KR" dirty="0"/>
              <a:t> = new </a:t>
            </a:r>
            <a:r>
              <a:rPr lang="en-US" altLang="ko-KR" dirty="0" err="1"/>
              <a:t>DIskBasedCache</a:t>
            </a:r>
            <a:r>
              <a:rPr lang="en-US" altLang="ko-KR" dirty="0"/>
              <a:t>(</a:t>
            </a:r>
            <a:r>
              <a:rPr lang="en-US" altLang="ko-KR" dirty="0" err="1"/>
              <a:t>getCacheDir</a:t>
            </a:r>
            <a:r>
              <a:rPr lang="en-US" altLang="ko-KR" dirty="0"/>
              <a:t>(), 1024*1024);</a:t>
            </a:r>
          </a:p>
          <a:p>
            <a:r>
              <a:rPr lang="en-US" altLang="ko-KR" dirty="0"/>
              <a:t>Network </a:t>
            </a:r>
            <a:r>
              <a:rPr lang="en-US" altLang="ko-KR" dirty="0" err="1"/>
              <a:t>network</a:t>
            </a:r>
            <a:r>
              <a:rPr lang="en-US" altLang="ko-KR" dirty="0"/>
              <a:t> = new </a:t>
            </a:r>
            <a:r>
              <a:rPr lang="en-US" altLang="ko-KR" dirty="0" err="1"/>
              <a:t>BasicNetwork</a:t>
            </a:r>
            <a:r>
              <a:rPr lang="en-US" altLang="ko-KR" dirty="0"/>
              <a:t>(new </a:t>
            </a:r>
            <a:r>
              <a:rPr lang="en-US" altLang="ko-KR" dirty="0" err="1"/>
              <a:t>HurlStack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//</a:t>
            </a:r>
            <a:r>
              <a:rPr lang="en-US" altLang="ko-KR" dirty="0" err="1"/>
              <a:t>HurlStack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en-US" altLang="ko-KR" dirty="0" err="1"/>
              <a:t>HttpConnection</a:t>
            </a:r>
            <a:r>
              <a:rPr lang="ko-KR" altLang="en-US" dirty="0"/>
              <a:t>기반의 스택</a:t>
            </a:r>
            <a:endParaRPr lang="en-US" altLang="ko-KR" dirty="0"/>
          </a:p>
          <a:p>
            <a:r>
              <a:rPr lang="en-US" altLang="ko-KR" dirty="0" err="1"/>
              <a:t>RequestQueue</a:t>
            </a:r>
            <a:r>
              <a:rPr lang="en-US" altLang="ko-KR" dirty="0"/>
              <a:t> </a:t>
            </a:r>
            <a:r>
              <a:rPr lang="en-US" altLang="ko-KR" dirty="0" err="1"/>
              <a:t>mRequestQueue</a:t>
            </a:r>
            <a:r>
              <a:rPr lang="en-US" altLang="ko-KR" dirty="0"/>
              <a:t> = new </a:t>
            </a:r>
            <a:r>
              <a:rPr lang="en-US" altLang="ko-KR" dirty="0" err="1"/>
              <a:t>RequestQueue</a:t>
            </a:r>
            <a:r>
              <a:rPr lang="en-US" altLang="ko-KR" dirty="0"/>
              <a:t>(</a:t>
            </a:r>
            <a:r>
              <a:rPr lang="en-US" altLang="ko-KR" dirty="0" err="1"/>
              <a:t>cache,network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mRequestQueue.start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410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450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Roboto</vt:lpstr>
      <vt:lpstr>Samsung Sans</vt:lpstr>
      <vt:lpstr>Arial</vt:lpstr>
      <vt:lpstr>Office 테마</vt:lpstr>
      <vt:lpstr>Basic Android</vt:lpstr>
      <vt:lpstr>URLConnection클래스</vt:lpstr>
      <vt:lpstr>URLConnection클래스</vt:lpstr>
      <vt:lpstr>쿠키쿠키</vt:lpstr>
      <vt:lpstr>쿠키쿠키</vt:lpstr>
      <vt:lpstr>인증인증</vt:lpstr>
      <vt:lpstr>볼리 말고 발리(Volley)</vt:lpstr>
      <vt:lpstr>발리 흐름도</vt:lpstr>
      <vt:lpstr>큐 만들기 </vt:lpstr>
      <vt:lpstr>큰 건 DownloadManager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46</cp:revision>
  <dcterms:created xsi:type="dcterms:W3CDTF">2016-12-12T16:32:04Z</dcterms:created>
  <dcterms:modified xsi:type="dcterms:W3CDTF">2017-03-22T06:12:01Z</dcterms:modified>
</cp:coreProperties>
</file>