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5C5C5C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27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58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907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289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04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06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09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22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89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46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56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232" y="4531895"/>
            <a:ext cx="3721768" cy="2326105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1F22B-D891-4ADC-B426-18886739763F}" type="datetimeFigureOut">
              <a:rPr lang="ko-KR" altLang="en-US" smtClean="0"/>
              <a:t>2017-02-01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733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Basic Android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김도형</a:t>
            </a:r>
          </a:p>
        </p:txBody>
      </p:sp>
    </p:spTree>
    <p:extLst>
      <p:ext uri="{BB962C8B-B14F-4D97-AF65-F5344CB8AC3E}">
        <p14:creationId xmlns:p14="http://schemas.microsoft.com/office/powerpoint/2010/main" val="3061098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Inflater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미리 만들어진 </a:t>
            </a:r>
            <a:r>
              <a:rPr lang="en-US" altLang="ko-KR" dirty="0"/>
              <a:t>XML </a:t>
            </a:r>
            <a:r>
              <a:rPr lang="ko-KR" altLang="en-US" dirty="0"/>
              <a:t>레이아웃을 </a:t>
            </a:r>
            <a:r>
              <a:rPr lang="en-US" altLang="ko-KR" dirty="0"/>
              <a:t>‘</a:t>
            </a:r>
            <a:r>
              <a:rPr lang="ko-KR" altLang="en-US" dirty="0"/>
              <a:t>동적</a:t>
            </a:r>
            <a:r>
              <a:rPr lang="en-US" altLang="ko-KR" dirty="0"/>
              <a:t>’</a:t>
            </a:r>
            <a:r>
              <a:rPr lang="ko-KR" altLang="en-US" dirty="0"/>
              <a:t>으로 구현하는 것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System.service</a:t>
            </a:r>
            <a:r>
              <a:rPr lang="en-US" altLang="ko-KR" dirty="0"/>
              <a:t> </a:t>
            </a:r>
            <a:r>
              <a:rPr lang="ko-KR" altLang="en-US" dirty="0"/>
              <a:t>계열 중 하나</a:t>
            </a:r>
            <a:endParaRPr lang="en-US" altLang="ko-KR" dirty="0"/>
          </a:p>
          <a:p>
            <a:r>
              <a:rPr lang="ko-KR" altLang="en-US" dirty="0"/>
              <a:t>추상클래스</a:t>
            </a:r>
            <a:r>
              <a:rPr lang="en-US" altLang="ko-KR" dirty="0"/>
              <a:t>, Protected</a:t>
            </a:r>
            <a:r>
              <a:rPr lang="ko-KR" altLang="en-US" dirty="0"/>
              <a:t>로 구현이 </a:t>
            </a:r>
            <a:r>
              <a:rPr lang="ko-KR" altLang="en-US" dirty="0" err="1"/>
              <a:t>막혀있음</a:t>
            </a:r>
            <a:r>
              <a:rPr lang="ko-KR" altLang="en-US" dirty="0"/>
              <a:t> </a:t>
            </a:r>
            <a:r>
              <a:rPr lang="en-US" altLang="ko-KR" dirty="0"/>
              <a:t>=&gt; </a:t>
            </a:r>
            <a:r>
              <a:rPr lang="ko-KR" altLang="en-US" dirty="0"/>
              <a:t>임의로 구현해서 사용할 수 없음 </a:t>
            </a:r>
            <a:endParaRPr lang="en-US" altLang="ko-KR" dirty="0"/>
          </a:p>
          <a:p>
            <a:r>
              <a:rPr lang="en-US" altLang="ko-KR" dirty="0"/>
              <a:t>System</a:t>
            </a:r>
            <a:r>
              <a:rPr lang="ko-KR" altLang="en-US" dirty="0"/>
              <a:t>에서 </a:t>
            </a:r>
            <a:r>
              <a:rPr lang="ko-KR" altLang="en-US" dirty="0" err="1"/>
              <a:t>정적구현메소드를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getLayoutInfalter</a:t>
            </a:r>
            <a:r>
              <a:rPr lang="en-US" altLang="ko-KR" dirty="0"/>
              <a:t>())</a:t>
            </a:r>
            <a:r>
              <a:rPr lang="ko-KR" altLang="en-US" dirty="0"/>
              <a:t>방식으로 사용해야함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LayoutInflater</a:t>
            </a:r>
            <a:r>
              <a:rPr lang="en-US" altLang="ko-KR" dirty="0"/>
              <a:t> </a:t>
            </a:r>
            <a:r>
              <a:rPr lang="en-US" altLang="ko-KR" dirty="0" err="1"/>
              <a:t>inflater</a:t>
            </a:r>
            <a:r>
              <a:rPr lang="en-US" altLang="ko-KR" dirty="0"/>
              <a:t> = </a:t>
            </a:r>
            <a:r>
              <a:rPr lang="en-US" altLang="ko-KR" dirty="0" err="1"/>
              <a:t>getSystemService</a:t>
            </a:r>
            <a:r>
              <a:rPr lang="en-US" altLang="ko-KR" dirty="0"/>
              <a:t>(</a:t>
            </a:r>
            <a:r>
              <a:rPr lang="en-US" altLang="ko-KR" dirty="0" err="1"/>
              <a:t>System.LayoutInflater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inflater.inflate</a:t>
            </a:r>
            <a:r>
              <a:rPr lang="en-US" altLang="ko-KR" dirty="0"/>
              <a:t>(</a:t>
            </a:r>
            <a:r>
              <a:rPr lang="en-US" altLang="ko-KR" dirty="0" err="1"/>
              <a:t>R.layout.id_layout,null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ko-KR" altLang="en-US" sz="2000" dirty="0"/>
              <a:t>구현할 레이아웃 </a:t>
            </a:r>
            <a:r>
              <a:rPr lang="en-US" altLang="ko-KR" sz="2000" dirty="0"/>
              <a:t>XML, </a:t>
            </a:r>
            <a:r>
              <a:rPr lang="ko-KR" altLang="en-US" sz="2000" dirty="0"/>
              <a:t>상위계층으로 사용할 부모 뷰 </a:t>
            </a:r>
            <a:r>
              <a:rPr lang="en-US" altLang="ko-KR" sz="2000" dirty="0"/>
              <a:t>(</a:t>
            </a:r>
            <a:r>
              <a:rPr lang="ko-KR" altLang="en-US" sz="2000" dirty="0"/>
              <a:t>없을 경우 </a:t>
            </a:r>
            <a:r>
              <a:rPr lang="en-US" altLang="ko-KR" sz="2000" dirty="0"/>
              <a:t>null)</a:t>
            </a:r>
          </a:p>
        </p:txBody>
      </p:sp>
    </p:spTree>
    <p:extLst>
      <p:ext uri="{BB962C8B-B14F-4D97-AF65-F5344CB8AC3E}">
        <p14:creationId xmlns:p14="http://schemas.microsoft.com/office/powerpoint/2010/main" val="3994263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컴포넌트</a:t>
            </a:r>
            <a:r>
              <a:rPr lang="en-US" altLang="ko-KR" dirty="0"/>
              <a:t>(</a:t>
            </a:r>
            <a:r>
              <a:rPr lang="ko-KR" altLang="en-US" dirty="0"/>
              <a:t>액티비티</a:t>
            </a:r>
            <a:r>
              <a:rPr lang="en-US" altLang="ko-KR" dirty="0"/>
              <a:t>, </a:t>
            </a:r>
            <a:r>
              <a:rPr lang="ko-KR" altLang="en-US" dirty="0"/>
              <a:t>서비스</a:t>
            </a:r>
            <a:r>
              <a:rPr lang="en-US" altLang="ko-KR" dirty="0"/>
              <a:t>, </a:t>
            </a:r>
            <a:r>
              <a:rPr lang="ko-KR" altLang="en-US" dirty="0" err="1"/>
              <a:t>브로드캐스트리시버</a:t>
            </a:r>
            <a:r>
              <a:rPr lang="en-US" altLang="ko-KR" dirty="0"/>
              <a:t>)</a:t>
            </a:r>
            <a:r>
              <a:rPr lang="ko-KR" altLang="en-US" dirty="0"/>
              <a:t>에 작업을 요청하고</a:t>
            </a:r>
            <a:r>
              <a:rPr lang="en-US" altLang="ko-KR" dirty="0"/>
              <a:t>, </a:t>
            </a:r>
            <a:r>
              <a:rPr lang="ko-KR" altLang="en-US" dirty="0"/>
              <a:t>필요한 데이터를 전달해주는 </a:t>
            </a:r>
            <a:r>
              <a:rPr lang="en-US" altLang="ko-KR" dirty="0"/>
              <a:t>‘</a:t>
            </a:r>
            <a:r>
              <a:rPr lang="ko-KR" altLang="en-US" dirty="0"/>
              <a:t>메시지</a:t>
            </a:r>
            <a:r>
              <a:rPr lang="en-US" altLang="ko-KR" dirty="0"/>
              <a:t>’</a:t>
            </a:r>
          </a:p>
          <a:p>
            <a:r>
              <a:rPr lang="ko-KR" altLang="en-US" dirty="0"/>
              <a:t>명시적 </a:t>
            </a:r>
            <a:r>
              <a:rPr lang="ko-KR" altLang="en-US" dirty="0" err="1"/>
              <a:t>인텐트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명시적으로 메시지 전달자를 표현한 </a:t>
            </a:r>
            <a:r>
              <a:rPr lang="ko-KR" altLang="en-US" dirty="0" err="1"/>
              <a:t>인텐트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Ex: </a:t>
            </a:r>
            <a:r>
              <a:rPr lang="en-US" altLang="ko-KR" dirty="0" err="1"/>
              <a:t>Intnet</a:t>
            </a:r>
            <a:r>
              <a:rPr lang="ko-KR" altLang="en-US" dirty="0"/>
              <a:t> </a:t>
            </a:r>
            <a:r>
              <a:rPr lang="en-US" altLang="ko-KR" dirty="0"/>
              <a:t>intent</a:t>
            </a:r>
            <a:r>
              <a:rPr lang="ko-KR" altLang="en-US" dirty="0"/>
              <a:t> </a:t>
            </a:r>
            <a:r>
              <a:rPr lang="en-US" altLang="ko-KR" dirty="0"/>
              <a:t>= new Intent(this, </a:t>
            </a:r>
            <a:r>
              <a:rPr lang="en-US" altLang="ko-KR" dirty="0" err="1"/>
              <a:t>XXXX.class</a:t>
            </a:r>
            <a:r>
              <a:rPr lang="en-US" altLang="ko-KR" dirty="0"/>
              <a:t>);</a:t>
            </a:r>
          </a:p>
          <a:p>
            <a:pPr lvl="1"/>
            <a:r>
              <a:rPr lang="ko-KR" altLang="en-US" dirty="0" err="1"/>
              <a:t>인텐트</a:t>
            </a:r>
            <a:r>
              <a:rPr lang="ko-KR" altLang="en-US" dirty="0"/>
              <a:t> 사용대상자의 이름을 알고 명시적으로 표기해 준 </a:t>
            </a:r>
            <a:r>
              <a:rPr lang="ko-KR" altLang="en-US" dirty="0" err="1"/>
              <a:t>인텐트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암시적 </a:t>
            </a:r>
            <a:r>
              <a:rPr lang="ko-KR" altLang="en-US" dirty="0" err="1"/>
              <a:t>인텐트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메시지 전달자를 표현하지 않고 수행할 행동을 표기</a:t>
            </a:r>
            <a:endParaRPr lang="en-US" altLang="ko-KR" dirty="0"/>
          </a:p>
          <a:p>
            <a:pPr lvl="1"/>
            <a:r>
              <a:rPr lang="en-US" altLang="ko-KR" dirty="0"/>
              <a:t>Ex: Intent </a:t>
            </a:r>
            <a:r>
              <a:rPr lang="en-US" altLang="ko-KR" dirty="0" err="1"/>
              <a:t>intent</a:t>
            </a:r>
            <a:r>
              <a:rPr lang="en-US" altLang="ko-KR" dirty="0"/>
              <a:t> = new Intent(</a:t>
            </a:r>
            <a:r>
              <a:rPr lang="en-US" altLang="ko-KR" dirty="0" err="1"/>
              <a:t>Action.ACTION</a:t>
            </a:r>
            <a:r>
              <a:rPr lang="en-US" altLang="ko-KR" dirty="0"/>
              <a:t>);</a:t>
            </a:r>
          </a:p>
          <a:p>
            <a:pPr lvl="1"/>
            <a:r>
              <a:rPr lang="ko-KR" altLang="en-US" dirty="0"/>
              <a:t>액션</a:t>
            </a:r>
            <a:r>
              <a:rPr lang="en-US" altLang="ko-KR" dirty="0"/>
              <a:t>, </a:t>
            </a:r>
            <a:r>
              <a:rPr lang="ko-KR" altLang="en-US" dirty="0"/>
              <a:t>카테고리</a:t>
            </a:r>
            <a:r>
              <a:rPr lang="en-US" altLang="ko-KR" dirty="0"/>
              <a:t>, </a:t>
            </a:r>
            <a:r>
              <a:rPr lang="ko-KR" altLang="en-US" dirty="0"/>
              <a:t>데이터</a:t>
            </a:r>
            <a:r>
              <a:rPr lang="en-US" altLang="ko-KR" dirty="0"/>
              <a:t>, </a:t>
            </a:r>
            <a:r>
              <a:rPr lang="ko-KR" altLang="en-US" dirty="0"/>
              <a:t>데이터 타입을 사용하여 미리 정의된 </a:t>
            </a:r>
            <a:r>
              <a:rPr lang="ko-KR" altLang="en-US" dirty="0" err="1"/>
              <a:t>인텐트</a:t>
            </a:r>
            <a:r>
              <a:rPr lang="ko-KR" altLang="en-US" dirty="0"/>
              <a:t> 필터에 따라 필요한 컴포넌트에 작업을 요청하고 데이터를 전달한다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2445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Context</a:t>
            </a:r>
            <a:r>
              <a:rPr lang="ko-KR" altLang="en-US" dirty="0"/>
              <a:t>를 상속한 가장 기본적인 애플리케이션 구성 요소</a:t>
            </a:r>
            <a:endParaRPr lang="en-US" altLang="ko-KR" dirty="0"/>
          </a:p>
          <a:p>
            <a:pPr lvl="1"/>
            <a:r>
              <a:rPr lang="ko-KR" altLang="en-US" dirty="0"/>
              <a:t>화면 구성</a:t>
            </a:r>
            <a:r>
              <a:rPr lang="en-US" altLang="ko-KR" dirty="0"/>
              <a:t>, </a:t>
            </a:r>
            <a:r>
              <a:rPr lang="ko-KR" altLang="en-US" dirty="0"/>
              <a:t>기본 비즈니스 로직 구현 등을 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기본적으로 사용자와의 상호작용 </a:t>
            </a:r>
            <a:r>
              <a:rPr lang="en-US" altLang="ko-KR" dirty="0"/>
              <a:t>(UI)</a:t>
            </a:r>
            <a:r>
              <a:rPr lang="ko-KR" altLang="en-US" dirty="0"/>
              <a:t>를 </a:t>
            </a:r>
            <a:r>
              <a:rPr lang="ko-KR" altLang="en-US" dirty="0" err="1"/>
              <a:t>염두하여</a:t>
            </a:r>
            <a:r>
              <a:rPr lang="ko-KR" altLang="en-US" dirty="0"/>
              <a:t> 구현하지만</a:t>
            </a:r>
            <a:r>
              <a:rPr lang="en-US" altLang="ko-KR" dirty="0"/>
              <a:t>, </a:t>
            </a:r>
            <a:r>
              <a:rPr lang="ko-KR" altLang="en-US" dirty="0"/>
              <a:t>다른 액티비티에 임베디드 되기도 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생명주기 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 descr="https://developer.nvidia.com/sites/default/files/akamai/mobile/images/Products/lifecycle/android-basic-lifecycle-800-alph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11" y="3206008"/>
            <a:ext cx="6242204" cy="376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054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 Provider(Resolver)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단말기 내에서 공용으로 사용될 수 있는 데이터라 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공용으로 제공되는 데이터를 </a:t>
            </a:r>
            <a:r>
              <a:rPr lang="en-US" altLang="ko-KR" dirty="0"/>
              <a:t>CRUD</a:t>
            </a:r>
            <a:r>
              <a:rPr lang="ko-KR" altLang="en-US" dirty="0"/>
              <a:t>하기 위해 </a:t>
            </a:r>
            <a:r>
              <a:rPr lang="ko-KR" altLang="en-US" dirty="0" err="1"/>
              <a:t>리졸버를</a:t>
            </a:r>
            <a:r>
              <a:rPr lang="ko-KR" altLang="en-US" dirty="0"/>
              <a:t> 사용해야한다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Create, Read, Update, Delete</a:t>
            </a:r>
          </a:p>
          <a:p>
            <a:r>
              <a:rPr lang="ko-KR" altLang="en-US" dirty="0"/>
              <a:t>사전권한</a:t>
            </a:r>
            <a:r>
              <a:rPr lang="en-US" altLang="ko-KR" dirty="0"/>
              <a:t>(Permission) </a:t>
            </a:r>
            <a:r>
              <a:rPr lang="ko-KR" altLang="en-US" dirty="0"/>
              <a:t>처리를 해줘야 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URI(Uniform</a:t>
            </a:r>
            <a:r>
              <a:rPr lang="ko-KR" altLang="en-US" dirty="0"/>
              <a:t> </a:t>
            </a:r>
            <a:r>
              <a:rPr lang="en-US" altLang="ko-KR" dirty="0"/>
              <a:t>Resource</a:t>
            </a:r>
            <a:r>
              <a:rPr lang="ko-KR" altLang="en-US" dirty="0"/>
              <a:t> </a:t>
            </a:r>
            <a:r>
              <a:rPr lang="en-US" altLang="ko-KR" dirty="0"/>
              <a:t>identifier)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CRUD</a:t>
            </a:r>
            <a:r>
              <a:rPr lang="ko-KR" altLang="en-US" dirty="0"/>
              <a:t>를 위해서 아래의 메소드를 사용한다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query()</a:t>
            </a:r>
          </a:p>
          <a:p>
            <a:pPr lvl="1"/>
            <a:r>
              <a:rPr lang="en-US" altLang="ko-KR" dirty="0"/>
              <a:t>insert()</a:t>
            </a:r>
          </a:p>
          <a:p>
            <a:pPr lvl="1"/>
            <a:r>
              <a:rPr lang="en-US" altLang="ko-KR" dirty="0"/>
              <a:t>update()</a:t>
            </a:r>
          </a:p>
          <a:p>
            <a:pPr lvl="1"/>
            <a:r>
              <a:rPr lang="en-US" altLang="ko-KR" dirty="0"/>
              <a:t>delete()</a:t>
            </a:r>
          </a:p>
        </p:txBody>
      </p:sp>
    </p:spTree>
    <p:extLst>
      <p:ext uri="{BB962C8B-B14F-4D97-AF65-F5344CB8AC3E}">
        <p14:creationId xmlns:p14="http://schemas.microsoft.com/office/powerpoint/2010/main" val="584406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Roboto"/>
        <a:ea typeface="Samsung Sans"/>
        <a:cs typeface=""/>
      </a:majorFont>
      <a:minorFont>
        <a:latin typeface="Roboto"/>
        <a:ea typeface="Samsung San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1628</TotalTime>
  <Words>260</Words>
  <Application>Microsoft Office PowerPoint</Application>
  <PresentationFormat>와이드스크린</PresentationFormat>
  <Paragraphs>37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Roboto</vt:lpstr>
      <vt:lpstr>Samsung Sans</vt:lpstr>
      <vt:lpstr>Arial</vt:lpstr>
      <vt:lpstr>Office 테마</vt:lpstr>
      <vt:lpstr>Basic Android</vt:lpstr>
      <vt:lpstr>Inflater</vt:lpstr>
      <vt:lpstr>Intent</vt:lpstr>
      <vt:lpstr>Activity</vt:lpstr>
      <vt:lpstr>Content Provider(Resolver)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Java for Android</dc:title>
  <dc:creator>Dohyeong Kim</dc:creator>
  <cp:lastModifiedBy>Dohyeong Kim</cp:lastModifiedBy>
  <cp:revision>38</cp:revision>
  <dcterms:created xsi:type="dcterms:W3CDTF">2016-12-12T16:32:04Z</dcterms:created>
  <dcterms:modified xsi:type="dcterms:W3CDTF">2017-02-01T08:00:46Z</dcterms:modified>
</cp:coreProperties>
</file>