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59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A5A5"/>
    <a:srgbClr val="5C5C5C"/>
    <a:srgbClr val="99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1F22B-D891-4ADC-B426-18886739763F}" type="datetimeFigureOut">
              <a:rPr lang="ko-KR" altLang="en-US" smtClean="0"/>
              <a:t>2017-02-08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F9985-8DC6-4238-AE99-1C0F8F704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6271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1F22B-D891-4ADC-B426-18886739763F}" type="datetimeFigureOut">
              <a:rPr lang="ko-KR" altLang="en-US" smtClean="0"/>
              <a:t>2017-02-08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F9985-8DC6-4238-AE99-1C0F8F704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0586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1F22B-D891-4ADC-B426-18886739763F}" type="datetimeFigureOut">
              <a:rPr lang="ko-KR" altLang="en-US" smtClean="0"/>
              <a:t>2017-02-08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F9985-8DC6-4238-AE99-1C0F8F704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2907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1F22B-D891-4ADC-B426-18886739763F}" type="datetimeFigureOut">
              <a:rPr lang="ko-KR" altLang="en-US" smtClean="0"/>
              <a:t>2017-02-08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F9985-8DC6-4238-AE99-1C0F8F704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6289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1F22B-D891-4ADC-B426-18886739763F}" type="datetimeFigureOut">
              <a:rPr lang="ko-KR" altLang="en-US" smtClean="0"/>
              <a:t>2017-02-08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F9985-8DC6-4238-AE99-1C0F8F704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3046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1F22B-D891-4ADC-B426-18886739763F}" type="datetimeFigureOut">
              <a:rPr lang="ko-KR" altLang="en-US" smtClean="0"/>
              <a:t>2017-02-08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F9985-8DC6-4238-AE99-1C0F8F704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7061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1F22B-D891-4ADC-B426-18886739763F}" type="datetimeFigureOut">
              <a:rPr lang="ko-KR" altLang="en-US" smtClean="0"/>
              <a:t>2017-02-08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F9985-8DC6-4238-AE99-1C0F8F704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6097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1F22B-D891-4ADC-B426-18886739763F}" type="datetimeFigureOut">
              <a:rPr lang="ko-KR" altLang="en-US" smtClean="0"/>
              <a:t>2017-02-08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F9985-8DC6-4238-AE99-1C0F8F704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822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1F22B-D891-4ADC-B426-18886739763F}" type="datetimeFigureOut">
              <a:rPr lang="ko-KR" altLang="en-US" smtClean="0"/>
              <a:t>2017-02-08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F9985-8DC6-4238-AE99-1C0F8F704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5898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1F22B-D891-4ADC-B426-18886739763F}" type="datetimeFigureOut">
              <a:rPr lang="ko-KR" altLang="en-US" smtClean="0"/>
              <a:t>2017-02-08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F9985-8DC6-4238-AE99-1C0F8F704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1467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1F22B-D891-4ADC-B426-18886739763F}" type="datetimeFigureOut">
              <a:rPr lang="ko-KR" altLang="en-US" smtClean="0"/>
              <a:t>2017-02-08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F9985-8DC6-4238-AE99-1C0F8F704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6564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0232" y="4531895"/>
            <a:ext cx="3721768" cy="2326105"/>
          </a:xfrm>
          <a:prstGeom prst="rect">
            <a:avLst/>
          </a:prstGeom>
        </p:spPr>
      </p:pic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61F22B-D891-4ADC-B426-18886739763F}" type="datetimeFigureOut">
              <a:rPr lang="ko-KR" altLang="en-US" smtClean="0"/>
              <a:t>2017-02-08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EF9985-8DC6-4238-AE99-1C0F8F704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3733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Basic Android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김도형</a:t>
            </a:r>
          </a:p>
        </p:txBody>
      </p:sp>
    </p:spTree>
    <p:extLst>
      <p:ext uri="{BB962C8B-B14F-4D97-AF65-F5344CB8AC3E}">
        <p14:creationId xmlns:p14="http://schemas.microsoft.com/office/powerpoint/2010/main" val="3061098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Fragment?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UI</a:t>
            </a:r>
            <a:r>
              <a:rPr lang="ko-KR" altLang="en-US" dirty="0"/>
              <a:t>컴포넌트</a:t>
            </a:r>
            <a:endParaRPr lang="en-US" altLang="ko-KR" dirty="0"/>
          </a:p>
          <a:p>
            <a:r>
              <a:rPr lang="en-US" altLang="ko-KR" dirty="0"/>
              <a:t>UI</a:t>
            </a:r>
            <a:r>
              <a:rPr lang="ko-KR" altLang="en-US" dirty="0"/>
              <a:t> 복잡성 증가 </a:t>
            </a:r>
            <a:r>
              <a:rPr lang="en-US" altLang="ko-KR" dirty="0"/>
              <a:t>-&gt; UI</a:t>
            </a:r>
            <a:r>
              <a:rPr lang="ko-KR" altLang="en-US" dirty="0"/>
              <a:t> 모듈화</a:t>
            </a:r>
            <a:endParaRPr lang="en-US" altLang="ko-KR" dirty="0"/>
          </a:p>
          <a:p>
            <a:r>
              <a:rPr lang="ko-KR" altLang="en-US" dirty="0"/>
              <a:t>다양한 기기환경 </a:t>
            </a:r>
            <a:r>
              <a:rPr lang="en-US" altLang="ko-KR" dirty="0"/>
              <a:t>-&gt; </a:t>
            </a:r>
            <a:r>
              <a:rPr lang="ko-KR" altLang="en-US" dirty="0"/>
              <a:t>동적인 화면 전환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=&gt; </a:t>
            </a:r>
            <a:r>
              <a:rPr lang="ko-KR" altLang="en-US" dirty="0"/>
              <a:t>역동적이며 유연한 </a:t>
            </a:r>
            <a:r>
              <a:rPr lang="en-US" altLang="ko-KR" dirty="0"/>
              <a:t>UI</a:t>
            </a:r>
            <a:r>
              <a:rPr lang="ko-KR" altLang="en-US" dirty="0"/>
              <a:t>를 위한 컴포넌트 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653" y="4164089"/>
            <a:ext cx="4014788" cy="2234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515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리소스 그룹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리소스 스크린 한정자</a:t>
            </a:r>
            <a:endParaRPr lang="en-US" altLang="ko-KR" dirty="0"/>
          </a:p>
          <a:p>
            <a:pPr lvl="1"/>
            <a:r>
              <a:rPr lang="en-US" altLang="ko-KR" dirty="0"/>
              <a:t>Ex ) layout-sw600dp, layout-w800dp, layout-h800</a:t>
            </a:r>
            <a:r>
              <a:rPr lang="ko-KR" altLang="en-US" dirty="0"/>
              <a:t>에</a:t>
            </a:r>
            <a:endParaRPr lang="en-US" altLang="ko-KR" dirty="0"/>
          </a:p>
          <a:p>
            <a:r>
              <a:rPr lang="ko-KR" altLang="en-US" dirty="0"/>
              <a:t>중복 제거 </a:t>
            </a:r>
            <a:endParaRPr lang="en-US" altLang="ko-KR" dirty="0"/>
          </a:p>
          <a:p>
            <a:pPr lvl="1"/>
            <a:r>
              <a:rPr lang="ko-KR" altLang="en-US" dirty="0"/>
              <a:t>레이아웃 </a:t>
            </a:r>
            <a:r>
              <a:rPr lang="ko-KR" altLang="en-US" dirty="0" err="1"/>
              <a:t>앨리어싱</a:t>
            </a:r>
            <a:r>
              <a:rPr lang="ko-KR" altLang="en-US" dirty="0"/>
              <a:t> </a:t>
            </a:r>
            <a:endParaRPr lang="en-US" altLang="ko-KR" dirty="0"/>
          </a:p>
          <a:p>
            <a:pPr lvl="1"/>
            <a:r>
              <a:rPr lang="en-US" altLang="ko-KR" dirty="0"/>
              <a:t>Layout-land,</a:t>
            </a:r>
            <a:r>
              <a:rPr lang="ko-KR" altLang="en-US" dirty="0"/>
              <a:t> </a:t>
            </a:r>
            <a:r>
              <a:rPr lang="en-US" altLang="ko-KR" dirty="0"/>
              <a:t>layout-large (</a:t>
            </a:r>
            <a:r>
              <a:rPr lang="ko-KR" altLang="en-US" dirty="0"/>
              <a:t>중복 가능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=&gt; layout-land </a:t>
            </a:r>
          </a:p>
          <a:p>
            <a:pPr lvl="2"/>
            <a:r>
              <a:rPr lang="en-US" altLang="ko-KR" dirty="0"/>
              <a:t>activity_main.xml -&gt; activity_main_wide.xml</a:t>
            </a:r>
          </a:p>
          <a:p>
            <a:pPr lvl="1"/>
            <a:r>
              <a:rPr lang="en-US" altLang="ko-KR" dirty="0"/>
              <a:t>layout-land </a:t>
            </a:r>
            <a:r>
              <a:rPr lang="ko-KR" altLang="en-US" dirty="0"/>
              <a:t>삭제 </a:t>
            </a:r>
            <a:r>
              <a:rPr lang="en-US" altLang="ko-KR" dirty="0"/>
              <a:t>-&gt; values-land</a:t>
            </a:r>
          </a:p>
          <a:p>
            <a:pPr lvl="2"/>
            <a:r>
              <a:rPr lang="en-US" altLang="ko-KR" dirty="0"/>
              <a:t>refs.xml </a:t>
            </a:r>
            <a:r>
              <a:rPr lang="ko-KR" altLang="en-US" dirty="0"/>
              <a:t>생성</a:t>
            </a:r>
            <a:r>
              <a:rPr lang="en-US" altLang="ko-KR" dirty="0"/>
              <a:t> </a:t>
            </a:r>
          </a:p>
          <a:p>
            <a:pPr marL="914400" lvl="2" indent="0">
              <a:buNone/>
            </a:pPr>
            <a:r>
              <a:rPr lang="en-US" altLang="ko-KR" dirty="0"/>
              <a:t>&lt;resources&gt;</a:t>
            </a:r>
          </a:p>
          <a:p>
            <a:pPr marL="914400" lvl="2" indent="0">
              <a:buNone/>
            </a:pPr>
            <a:r>
              <a:rPr lang="en-US" altLang="ko-KR" dirty="0"/>
              <a:t>	&lt;item type=“”layout”” name =“”</a:t>
            </a:r>
            <a:r>
              <a:rPr lang="en-US" altLang="ko-KR" dirty="0" err="1"/>
              <a:t>activity_main</a:t>
            </a:r>
            <a:r>
              <a:rPr lang="en-US" altLang="ko-KR" dirty="0"/>
              <a:t>””&gt;</a:t>
            </a:r>
          </a:p>
          <a:p>
            <a:pPr marL="914400" lvl="2" indent="0">
              <a:buNone/>
            </a:pPr>
            <a:r>
              <a:rPr lang="en-US" altLang="ko-KR" dirty="0"/>
              <a:t>	@layout/</a:t>
            </a:r>
            <a:r>
              <a:rPr lang="en-US" altLang="ko-KR" dirty="0" err="1"/>
              <a:t>activity_main_wide</a:t>
            </a:r>
            <a:endParaRPr lang="en-US" altLang="ko-KR" dirty="0"/>
          </a:p>
          <a:p>
            <a:pPr marL="914400" lvl="2" indent="0">
              <a:buNone/>
            </a:pPr>
            <a:r>
              <a:rPr lang="en-US" altLang="ko-KR" dirty="0"/>
              <a:t>	&lt;/item&gt;</a:t>
            </a:r>
          </a:p>
          <a:p>
            <a:pPr marL="914400" lvl="2" indent="0">
              <a:buNone/>
            </a:pPr>
            <a:r>
              <a:rPr lang="en-US" altLang="ko-KR" dirty="0"/>
              <a:t>&lt;/resources&gt;</a:t>
            </a:r>
          </a:p>
        </p:txBody>
      </p:sp>
    </p:spTree>
    <p:extLst>
      <p:ext uri="{BB962C8B-B14F-4D97-AF65-F5344CB8AC3E}">
        <p14:creationId xmlns:p14="http://schemas.microsoft.com/office/powerpoint/2010/main" val="7925417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7251" y="301841"/>
            <a:ext cx="11255337" cy="6331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495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Fragment</a:t>
            </a:r>
            <a:r>
              <a:rPr lang="ko-KR" altLang="en-US" dirty="0"/>
              <a:t> </a:t>
            </a:r>
            <a:r>
              <a:rPr lang="en-US" altLang="ko-KR" dirty="0"/>
              <a:t>Design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견고한 결합의 회피 </a:t>
            </a:r>
            <a:endParaRPr lang="en-US" altLang="ko-KR" dirty="0"/>
          </a:p>
          <a:p>
            <a:r>
              <a:rPr lang="en-US" altLang="ko-KR" dirty="0"/>
              <a:t>=&gt; </a:t>
            </a:r>
            <a:r>
              <a:rPr lang="ko-KR" altLang="en-US" dirty="0" err="1"/>
              <a:t>프래그먼트</a:t>
            </a:r>
            <a:r>
              <a:rPr lang="ko-KR" altLang="en-US" dirty="0"/>
              <a:t> 관계 추상화</a:t>
            </a:r>
            <a:r>
              <a:rPr lang="en-US" altLang="ko-KR" dirty="0"/>
              <a:t>(</a:t>
            </a:r>
            <a:r>
              <a:rPr lang="ko-KR" altLang="en-US" dirty="0"/>
              <a:t>인터페이스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=&gt; </a:t>
            </a:r>
            <a:r>
              <a:rPr lang="ko-KR" altLang="en-US" dirty="0" err="1"/>
              <a:t>콜백</a:t>
            </a:r>
            <a:r>
              <a:rPr lang="ko-KR" altLang="en-US" dirty="0"/>
              <a:t> 사용 </a:t>
            </a:r>
            <a:endParaRPr lang="en-US" altLang="ko-KR" dirty="0"/>
          </a:p>
          <a:p>
            <a:pPr lvl="1"/>
            <a:r>
              <a:rPr lang="en-US" altLang="ko-KR" dirty="0"/>
              <a:t>Public interface </a:t>
            </a:r>
            <a:r>
              <a:rPr lang="en-US" altLang="ko-KR" dirty="0" err="1"/>
              <a:t>OnSelectedBookChangeListener</a:t>
            </a:r>
            <a:r>
              <a:rPr lang="en-US" altLang="ko-KR" dirty="0"/>
              <a:t>{</a:t>
            </a:r>
          </a:p>
          <a:p>
            <a:pPr lvl="2"/>
            <a:r>
              <a:rPr lang="en-US" altLang="ko-KR" dirty="0"/>
              <a:t>Void </a:t>
            </a:r>
            <a:r>
              <a:rPr lang="en-US" altLang="ko-KR" dirty="0" err="1"/>
              <a:t>onSelectedBookCahnged</a:t>
            </a:r>
            <a:r>
              <a:rPr lang="en-US" altLang="ko-KR" dirty="0"/>
              <a:t>(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bookIndex</a:t>
            </a:r>
            <a:r>
              <a:rPr lang="en-US" altLang="ko-KR" dirty="0"/>
              <a:t>);</a:t>
            </a:r>
          </a:p>
          <a:p>
            <a:pPr lvl="1"/>
            <a:r>
              <a:rPr lang="en-US" altLang="ko-KR" dirty="0"/>
              <a:t>} </a:t>
            </a:r>
          </a:p>
          <a:p>
            <a:pPr lvl="1"/>
            <a:r>
              <a:rPr lang="ko-KR" altLang="en-US" dirty="0"/>
              <a:t>액티비티에 적용</a:t>
            </a:r>
            <a:r>
              <a:rPr lang="en-US" altLang="ko-KR" dirty="0"/>
              <a:t>, </a:t>
            </a:r>
            <a:r>
              <a:rPr lang="ko-KR" altLang="en-US" dirty="0" err="1"/>
              <a:t>프래그먼트에서</a:t>
            </a:r>
            <a:r>
              <a:rPr lang="ko-KR" altLang="en-US" dirty="0"/>
              <a:t> 호출해서 사용 </a:t>
            </a:r>
            <a:endParaRPr lang="en-US" altLang="ko-KR" dirty="0"/>
          </a:p>
          <a:p>
            <a:pPr lvl="1"/>
            <a:r>
              <a:rPr lang="en-US" altLang="ko-KR" dirty="0" err="1"/>
              <a:t>OnSelectedBookChangeListener</a:t>
            </a:r>
            <a:r>
              <a:rPr lang="en-US" altLang="ko-KR" dirty="0"/>
              <a:t> listener = </a:t>
            </a:r>
            <a:r>
              <a:rPr lang="en-US" altLang="ko-KR" dirty="0" err="1"/>
              <a:t>getActivity</a:t>
            </a:r>
            <a:r>
              <a:rPr lang="en-US" altLang="ko-KR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5087640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FragmentTransaction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 err="1"/>
              <a:t>Comit</a:t>
            </a:r>
            <a:r>
              <a:rPr lang="ko-KR" altLang="en-US" dirty="0"/>
              <a:t>을 통해 </a:t>
            </a:r>
            <a:r>
              <a:rPr lang="en-US" altLang="ko-KR" dirty="0"/>
              <a:t>queue</a:t>
            </a:r>
            <a:r>
              <a:rPr lang="ko-KR" altLang="en-US" dirty="0"/>
              <a:t>에 저장</a:t>
            </a:r>
            <a:r>
              <a:rPr lang="en-US" altLang="ko-KR" dirty="0"/>
              <a:t>, </a:t>
            </a:r>
            <a:r>
              <a:rPr lang="ko-KR" altLang="en-US" dirty="0"/>
              <a:t>이후 </a:t>
            </a:r>
            <a:r>
              <a:rPr lang="en-US" altLang="ko-KR" dirty="0"/>
              <a:t>UI </a:t>
            </a:r>
            <a:r>
              <a:rPr lang="ko-KR" altLang="en-US" dirty="0"/>
              <a:t>쓰레드가 </a:t>
            </a:r>
            <a:r>
              <a:rPr lang="en-US" altLang="ko-KR" dirty="0"/>
              <a:t>queue</a:t>
            </a:r>
            <a:r>
              <a:rPr lang="ko-KR" altLang="en-US" dirty="0"/>
              <a:t>를 확인 한 후 반영</a:t>
            </a:r>
            <a:endParaRPr lang="en-US" altLang="ko-KR" dirty="0"/>
          </a:p>
          <a:p>
            <a:pPr lvl="1"/>
            <a:r>
              <a:rPr lang="en-US" altLang="ko-KR" dirty="0" err="1"/>
              <a:t>executePendingTranscations</a:t>
            </a:r>
            <a:r>
              <a:rPr lang="ko-KR" altLang="en-US" dirty="0"/>
              <a:t>를 사용해 즉각적인 반응을 가능하게 할 수 있음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FragmentManager</a:t>
            </a:r>
            <a:r>
              <a:rPr lang="ko-KR" altLang="en-US" dirty="0"/>
              <a:t> </a:t>
            </a:r>
            <a:r>
              <a:rPr lang="en-US" altLang="ko-KR" dirty="0" err="1"/>
              <a:t>fmanager</a:t>
            </a:r>
            <a:r>
              <a:rPr lang="ko-KR" altLang="en-US" dirty="0"/>
              <a:t> </a:t>
            </a:r>
            <a:r>
              <a:rPr lang="en-US" altLang="ko-KR" dirty="0"/>
              <a:t>= </a:t>
            </a:r>
            <a:r>
              <a:rPr lang="en-US" altLang="ko-KR" dirty="0" err="1"/>
              <a:t>getFragmentManager</a:t>
            </a:r>
            <a:r>
              <a:rPr lang="en-US" altLang="ko-KR" dirty="0"/>
              <a:t>();</a:t>
            </a:r>
          </a:p>
          <a:p>
            <a:pPr marL="0" indent="0">
              <a:buNone/>
            </a:pPr>
            <a:r>
              <a:rPr lang="en-US" altLang="ko-KR" dirty="0" err="1"/>
              <a:t>FragmentTransaction</a:t>
            </a:r>
            <a:r>
              <a:rPr lang="en-US" altLang="ko-KR" dirty="0"/>
              <a:t> </a:t>
            </a:r>
            <a:r>
              <a:rPr lang="en-US" altLang="ko-KR" dirty="0" err="1"/>
              <a:t>ft</a:t>
            </a:r>
            <a:r>
              <a:rPr lang="en-US" altLang="ko-KR" dirty="0"/>
              <a:t> = </a:t>
            </a:r>
            <a:r>
              <a:rPr lang="en-US" altLang="ko-KR" dirty="0" err="1"/>
              <a:t>fmanager.beginTranasaction</a:t>
            </a:r>
            <a:r>
              <a:rPr lang="en-US" altLang="ko-KR" dirty="0"/>
              <a:t>();</a:t>
            </a:r>
          </a:p>
          <a:p>
            <a:pPr marL="0" indent="0">
              <a:buNone/>
            </a:pPr>
            <a:r>
              <a:rPr lang="en-US" altLang="ko-KR" dirty="0" err="1"/>
              <a:t>ft.add</a:t>
            </a:r>
            <a:r>
              <a:rPr lang="en-US" altLang="ko-KR" dirty="0"/>
              <a:t>(</a:t>
            </a:r>
            <a:r>
              <a:rPr lang="en-US" altLang="ko-KR" dirty="0" err="1"/>
              <a:t>R.id.XXX,new</a:t>
            </a:r>
            <a:r>
              <a:rPr lang="en-US" altLang="ko-KR" dirty="0"/>
              <a:t> Fragment, “TAG”);</a:t>
            </a:r>
          </a:p>
          <a:p>
            <a:pPr marL="0" indent="0">
              <a:buNone/>
            </a:pPr>
            <a:r>
              <a:rPr lang="en-US" altLang="ko-KR" dirty="0" err="1"/>
              <a:t>ft.addToackStack</a:t>
            </a:r>
            <a:r>
              <a:rPr lang="en-US" altLang="ko-KR" dirty="0"/>
              <a:t>();</a:t>
            </a:r>
          </a:p>
          <a:p>
            <a:pPr marL="0" indent="0">
              <a:buNone/>
            </a:pPr>
            <a:r>
              <a:rPr lang="en-US" altLang="ko-KR" dirty="0" err="1"/>
              <a:t>ft.setCustomAnimations</a:t>
            </a:r>
            <a:r>
              <a:rPr lang="en-US" altLang="ko-KR" dirty="0"/>
              <a:t>(in, out);</a:t>
            </a:r>
          </a:p>
          <a:p>
            <a:pPr marL="0" indent="0">
              <a:buNone/>
            </a:pPr>
            <a:r>
              <a:rPr lang="en-US" altLang="ko-KR" dirty="0" err="1"/>
              <a:t>ft.commit</a:t>
            </a:r>
            <a:r>
              <a:rPr lang="en-US" altLang="ko-KR" dirty="0"/>
              <a:t>();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//</a:t>
            </a:r>
            <a:r>
              <a:rPr lang="en-US" altLang="ko-KR" dirty="0" err="1"/>
              <a:t>findFragmentByTag</a:t>
            </a:r>
            <a:r>
              <a:rPr lang="en-US" altLang="ko-KR" dirty="0"/>
              <a:t>()</a:t>
            </a:r>
            <a:r>
              <a:rPr lang="ko-KR" altLang="en-US" dirty="0"/>
              <a:t>를 통해 </a:t>
            </a:r>
            <a:r>
              <a:rPr lang="en-US" altLang="ko-KR" dirty="0" err="1"/>
              <a:t>fragmen</a:t>
            </a:r>
            <a:r>
              <a:rPr lang="ko-KR" altLang="en-US" dirty="0"/>
              <a:t>를 찾고</a:t>
            </a:r>
            <a:r>
              <a:rPr lang="en-US" altLang="ko-KR" dirty="0"/>
              <a:t>, </a:t>
            </a:r>
            <a:r>
              <a:rPr lang="ko-KR" altLang="en-US" dirty="0"/>
              <a:t>해당</a:t>
            </a:r>
            <a:r>
              <a:rPr lang="en-US" altLang="ko-KR" dirty="0"/>
              <a:t> </a:t>
            </a:r>
            <a:r>
              <a:rPr lang="en-US" altLang="ko-KR" dirty="0" err="1"/>
              <a:t>fragmen</a:t>
            </a:r>
            <a:r>
              <a:rPr lang="ko-KR" altLang="en-US" dirty="0"/>
              <a:t>를 </a:t>
            </a:r>
            <a:r>
              <a:rPr lang="en-US" altLang="ko-KR" dirty="0" err="1"/>
              <a:t>ft.remov</a:t>
            </a:r>
            <a:r>
              <a:rPr lang="ko-KR" altLang="en-US" dirty="0"/>
              <a:t>한 후에 추가한다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r>
              <a:rPr lang="en-US" altLang="ko-KR" dirty="0"/>
              <a:t>//</a:t>
            </a:r>
            <a:r>
              <a:rPr lang="ko-KR" altLang="en-US" dirty="0"/>
              <a:t>또는 </a:t>
            </a:r>
            <a:r>
              <a:rPr lang="en-US" altLang="ko-KR" dirty="0"/>
              <a:t>replace()</a:t>
            </a:r>
            <a:r>
              <a:rPr lang="ko-KR" altLang="en-US" dirty="0"/>
              <a:t>를 사용한다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621585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DialogFragment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err="1"/>
              <a:t>onCreateDialog</a:t>
            </a:r>
            <a:r>
              <a:rPr lang="en-US" altLang="ko-KR" dirty="0"/>
              <a:t>()</a:t>
            </a:r>
            <a:r>
              <a:rPr lang="ko-KR" altLang="en-US" dirty="0"/>
              <a:t> </a:t>
            </a:r>
            <a:r>
              <a:rPr lang="en-US" altLang="ko-KR" dirty="0"/>
              <a:t>-&gt;</a:t>
            </a:r>
            <a:r>
              <a:rPr lang="ko-KR" altLang="en-US" dirty="0"/>
              <a:t> </a:t>
            </a:r>
            <a:r>
              <a:rPr lang="en-US" altLang="ko-KR" dirty="0" err="1"/>
              <a:t>onCreateView</a:t>
            </a:r>
            <a:r>
              <a:rPr lang="en-US" altLang="ko-KR" dirty="0"/>
              <a:t>()</a:t>
            </a:r>
            <a:r>
              <a:rPr lang="ko-KR" altLang="en-US" dirty="0"/>
              <a:t> 순의 생명주기 </a:t>
            </a:r>
            <a:endParaRPr lang="en-US" altLang="ko-KR" dirty="0"/>
          </a:p>
          <a:p>
            <a:r>
              <a:rPr lang="ko-KR" altLang="en-US" dirty="0"/>
              <a:t>내부에 </a:t>
            </a:r>
            <a:r>
              <a:rPr lang="en-US" altLang="ko-KR" dirty="0"/>
              <a:t>Dialog </a:t>
            </a:r>
            <a:r>
              <a:rPr lang="ko-KR" altLang="en-US" dirty="0"/>
              <a:t>인스턴스를 내포함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AlertDialog</a:t>
            </a:r>
            <a:r>
              <a:rPr lang="ko-KR" altLang="en-US" dirty="0"/>
              <a:t>사용시 </a:t>
            </a:r>
            <a:r>
              <a:rPr lang="en-US" altLang="ko-KR" dirty="0" err="1"/>
              <a:t>onCreateDialog</a:t>
            </a:r>
            <a:r>
              <a:rPr lang="en-US" altLang="ko-KR" dirty="0"/>
              <a:t>()</a:t>
            </a:r>
            <a:r>
              <a:rPr lang="ko-KR" altLang="en-US" dirty="0"/>
              <a:t>에서 </a:t>
            </a:r>
            <a:r>
              <a:rPr lang="en-US" altLang="ko-KR" dirty="0"/>
              <a:t>Dialog</a:t>
            </a:r>
            <a:r>
              <a:rPr lang="ko-KR" altLang="en-US" dirty="0"/>
              <a:t>대신 </a:t>
            </a:r>
            <a:r>
              <a:rPr lang="en-US" altLang="ko-KR" dirty="0" err="1"/>
              <a:t>AlertDialog</a:t>
            </a:r>
            <a:r>
              <a:rPr lang="ko-KR" altLang="en-US" dirty="0"/>
              <a:t>를 만들어 </a:t>
            </a:r>
            <a:r>
              <a:rPr lang="ko-KR" altLang="en-US" dirty="0" err="1"/>
              <a:t>반환해야함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 err="1"/>
              <a:t>DialogInterface.OnClickListener</a:t>
            </a:r>
            <a:r>
              <a:rPr lang="en-US" altLang="ko-KR" dirty="0"/>
              <a:t>()</a:t>
            </a:r>
            <a:r>
              <a:rPr lang="ko-KR" altLang="en-US" dirty="0"/>
              <a:t>를 </a:t>
            </a:r>
            <a:r>
              <a:rPr lang="en-US" altLang="ko-KR" dirty="0"/>
              <a:t>Implements</a:t>
            </a:r>
            <a:r>
              <a:rPr lang="ko-KR" altLang="en-US" dirty="0"/>
              <a:t>해야함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AlertDialog.builder</a:t>
            </a:r>
            <a:r>
              <a:rPr lang="en-US" altLang="ko-KR" dirty="0"/>
              <a:t> builder = new </a:t>
            </a:r>
            <a:r>
              <a:rPr lang="en-US" altLang="ko-KR" dirty="0" err="1"/>
              <a:t>ALertDialog.Builder</a:t>
            </a:r>
            <a:r>
              <a:rPr lang="en-US" altLang="ko-KR" dirty="0"/>
              <a:t>(</a:t>
            </a:r>
            <a:r>
              <a:rPr lang="en-US" altLang="ko-KR" dirty="0" err="1"/>
              <a:t>getActivity</a:t>
            </a:r>
            <a:r>
              <a:rPr lang="en-US" altLang="ko-KR" dirty="0"/>
              <a:t>());</a:t>
            </a:r>
          </a:p>
          <a:p>
            <a:pPr marL="0" indent="0">
              <a:buNone/>
            </a:pPr>
            <a:r>
              <a:rPr lang="en-US" altLang="ko-KR" dirty="0" err="1"/>
              <a:t>Builder.setTitle</a:t>
            </a:r>
            <a:r>
              <a:rPr lang="en-US" altLang="ko-KR" dirty="0"/>
              <a:t>().</a:t>
            </a:r>
            <a:r>
              <a:rPr lang="en-US" altLang="ko-KR" dirty="0" err="1"/>
              <a:t>setMessage</a:t>
            </a:r>
            <a:r>
              <a:rPr lang="en-US" altLang="ko-KR" dirty="0"/>
              <a:t>().</a:t>
            </a:r>
            <a:r>
              <a:rPr lang="en-US" altLang="ko-KR" dirty="0" err="1"/>
              <a:t>setIcon</a:t>
            </a:r>
            <a:r>
              <a:rPr lang="en-US" altLang="ko-KR" dirty="0"/>
              <a:t>()…</a:t>
            </a:r>
          </a:p>
          <a:p>
            <a:pPr marL="0" indent="0">
              <a:buNone/>
            </a:pPr>
            <a:r>
              <a:rPr lang="en-US" altLang="ko-KR" dirty="0"/>
              <a:t>// </a:t>
            </a:r>
            <a:r>
              <a:rPr lang="ko-KR" altLang="en-US" dirty="0"/>
              <a:t>체인블록이라 한다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Return </a:t>
            </a:r>
            <a:r>
              <a:rPr lang="en-US" altLang="ko-KR" dirty="0" err="1"/>
              <a:t>builder.create</a:t>
            </a:r>
            <a:r>
              <a:rPr lang="en-US" altLang="ko-KR" dirty="0"/>
              <a:t>();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198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Roboto"/>
        <a:ea typeface="Samsung Sans"/>
        <a:cs typeface=""/>
      </a:majorFont>
      <a:minorFont>
        <a:latin typeface="Roboto"/>
        <a:ea typeface="Samsung San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1670</TotalTime>
  <Words>266</Words>
  <Application>Microsoft Office PowerPoint</Application>
  <PresentationFormat>와이드스크린</PresentationFormat>
  <Paragraphs>54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Roboto</vt:lpstr>
      <vt:lpstr>Samsung Sans</vt:lpstr>
      <vt:lpstr>Arial</vt:lpstr>
      <vt:lpstr>Office 테마</vt:lpstr>
      <vt:lpstr>Basic Android</vt:lpstr>
      <vt:lpstr>Fragment?</vt:lpstr>
      <vt:lpstr>리소스 그룹 </vt:lpstr>
      <vt:lpstr>PowerPoint 프레젠테이션</vt:lpstr>
      <vt:lpstr>Fragment Design </vt:lpstr>
      <vt:lpstr>FragmentTransaction</vt:lpstr>
      <vt:lpstr>DialogFragment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Java for Android</dc:title>
  <dc:creator>Dohyeong Kim</dc:creator>
  <cp:lastModifiedBy>Dohyeong Kim</cp:lastModifiedBy>
  <cp:revision>38</cp:revision>
  <dcterms:created xsi:type="dcterms:W3CDTF">2016-12-12T16:32:04Z</dcterms:created>
  <dcterms:modified xsi:type="dcterms:W3CDTF">2017-02-08T02:37:04Z</dcterms:modified>
</cp:coreProperties>
</file>