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5C5C5C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0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6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9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6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2" y="4531895"/>
            <a:ext cx="3721768" cy="23261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F22B-D891-4ADC-B426-18886739763F}" type="datetimeFigureOut">
              <a:rPr lang="ko-KR" altLang="en-US" smtClean="0"/>
              <a:t>2017-02-17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9985-8DC6-4238-AE99-1C0F8F704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 Programming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객체 지향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306109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  <a:r>
              <a:rPr lang="en-US" altLang="ko-KR" dirty="0"/>
              <a:t>,</a:t>
            </a:r>
            <a:r>
              <a:rPr lang="ko-KR" altLang="en-US" dirty="0"/>
              <a:t> 책임</a:t>
            </a:r>
            <a:r>
              <a:rPr lang="en-US" altLang="ko-KR" dirty="0"/>
              <a:t>,</a:t>
            </a:r>
            <a:r>
              <a:rPr lang="ko-KR" altLang="en-US" dirty="0"/>
              <a:t> 협력으로 정의되는 </a:t>
            </a:r>
            <a:r>
              <a:rPr lang="en-US" altLang="ko-KR" dirty="0"/>
              <a:t>‘</a:t>
            </a:r>
            <a:r>
              <a:rPr lang="ko-KR" altLang="en-US" dirty="0"/>
              <a:t>객체</a:t>
            </a:r>
            <a:r>
              <a:rPr lang="en-US" altLang="ko-KR" dirty="0"/>
              <a:t>’</a:t>
            </a:r>
            <a:r>
              <a:rPr lang="ko-KR" altLang="en-US" dirty="0"/>
              <a:t>를 중심으로 하는 관점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어떠한 </a:t>
            </a:r>
            <a:r>
              <a:rPr lang="en-US" altLang="ko-KR" b="1" dirty="0"/>
              <a:t>‘</a:t>
            </a:r>
            <a:r>
              <a:rPr lang="ko-KR" altLang="en-US" b="1" dirty="0"/>
              <a:t>책임</a:t>
            </a:r>
            <a:r>
              <a:rPr lang="en-US" altLang="ko-KR" b="1" dirty="0"/>
              <a:t>’</a:t>
            </a:r>
            <a:r>
              <a:rPr lang="ko-KR" altLang="en-US" dirty="0"/>
              <a:t>을 할당 받아 특정 행동을 하는 존재 </a:t>
            </a:r>
            <a:endParaRPr lang="en-US" altLang="ko-KR" dirty="0"/>
          </a:p>
          <a:p>
            <a:r>
              <a:rPr lang="ko-KR" altLang="en-US" dirty="0"/>
              <a:t>객체들은 할당 받은 책임에 대응하는 </a:t>
            </a:r>
            <a:r>
              <a:rPr lang="ko-KR" altLang="en-US" b="1" dirty="0"/>
              <a:t>행동</a:t>
            </a:r>
            <a:r>
              <a:rPr lang="ko-KR" altLang="en-US" dirty="0"/>
              <a:t>을 수행한다 </a:t>
            </a:r>
            <a:r>
              <a:rPr lang="en-US" altLang="ko-KR" b="1" dirty="0"/>
              <a:t>(</a:t>
            </a:r>
            <a:r>
              <a:rPr lang="ko-KR" altLang="en-US" b="1" dirty="0"/>
              <a:t>역할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책임의 할당은 책임을 수행할 수 있는 정보를 갖는 객체에 할당된다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책임을 할당 받은 객체는 다른 책임을 갖고 있는 객체들과 </a:t>
            </a:r>
            <a:r>
              <a:rPr lang="ko-KR" altLang="en-US" b="1" dirty="0"/>
              <a:t>협력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ko-KR" altLang="en-US" dirty="0"/>
              <a:t>협력은 </a:t>
            </a:r>
            <a:r>
              <a:rPr lang="ko-KR" altLang="en-US" b="1" dirty="0"/>
              <a:t>메시지</a:t>
            </a:r>
            <a:r>
              <a:rPr lang="ko-KR" altLang="en-US" dirty="0"/>
              <a:t>를 통해 이루어진다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4251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X </a:t>
            </a:r>
            <a:r>
              <a:rPr lang="ko-KR" altLang="en-US" dirty="0"/>
              <a:t>타입</a:t>
            </a:r>
            <a:r>
              <a:rPr lang="en-US" altLang="ko-KR" dirty="0"/>
              <a:t>O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타입</a:t>
            </a:r>
            <a:r>
              <a:rPr lang="en-US" altLang="ko-KR" dirty="0"/>
              <a:t>: </a:t>
            </a:r>
            <a:r>
              <a:rPr lang="ko-KR" altLang="ko-KR" dirty="0"/>
              <a:t>어떠한 작업을 할 수 있으며</a:t>
            </a:r>
            <a:r>
              <a:rPr lang="en-US" altLang="ko-KR" dirty="0"/>
              <a:t>, </a:t>
            </a:r>
            <a:r>
              <a:rPr lang="ko-KR" altLang="ko-KR" dirty="0"/>
              <a:t>어떠한 작업이 이루어질지 암시 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1"/>
            <a:r>
              <a:rPr lang="ko-KR" altLang="ko-KR" dirty="0"/>
              <a:t>동일 한 책임</a:t>
            </a:r>
            <a:r>
              <a:rPr lang="en-US" altLang="ko-KR" dirty="0"/>
              <a:t>, </a:t>
            </a:r>
            <a:r>
              <a:rPr lang="ko-KR" altLang="ko-KR" dirty="0"/>
              <a:t>동일한 타입</a:t>
            </a:r>
            <a:r>
              <a:rPr lang="en-US" altLang="ko-KR" dirty="0"/>
              <a:t>, </a:t>
            </a:r>
            <a:r>
              <a:rPr lang="ko-KR" altLang="ko-KR" dirty="0"/>
              <a:t>어떠한 데이터인지는 중요하지 않다 </a:t>
            </a:r>
          </a:p>
          <a:p>
            <a:pPr lvl="1"/>
            <a:r>
              <a:rPr lang="ko-KR" altLang="ko-KR" dirty="0"/>
              <a:t>동일한 메시지를 수신</a:t>
            </a:r>
            <a:r>
              <a:rPr lang="en-US" altLang="ko-KR" dirty="0"/>
              <a:t>(</a:t>
            </a:r>
            <a:r>
              <a:rPr lang="ko-KR" altLang="ko-KR" dirty="0"/>
              <a:t>동일한 역할</a:t>
            </a:r>
            <a:r>
              <a:rPr lang="en-US" altLang="ko-KR" dirty="0"/>
              <a:t>, </a:t>
            </a:r>
            <a:r>
              <a:rPr lang="ko-KR" altLang="ko-KR" dirty="0"/>
              <a:t>행동을 담당함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ko-KR" altLang="ko-KR" dirty="0"/>
              <a:t>구체적인 행동</a:t>
            </a:r>
            <a:r>
              <a:rPr lang="en-US" altLang="ko-KR" dirty="0"/>
              <a:t>, </a:t>
            </a:r>
            <a:r>
              <a:rPr lang="ko-KR" altLang="ko-KR" dirty="0"/>
              <a:t>데이터는 무관하다</a:t>
            </a:r>
            <a:r>
              <a:rPr lang="en-US" altLang="ko-KR" dirty="0"/>
              <a:t>(</a:t>
            </a:r>
            <a:r>
              <a:rPr lang="ko-KR" altLang="ko-KR" dirty="0" err="1"/>
              <a:t>다형성</a:t>
            </a:r>
            <a:r>
              <a:rPr lang="en-US" altLang="ko-KR" dirty="0"/>
              <a:t>)</a:t>
            </a:r>
            <a:endParaRPr lang="ko-KR" altLang="ko-KR" dirty="0"/>
          </a:p>
          <a:p>
            <a:pPr lvl="1"/>
            <a:r>
              <a:rPr lang="ko-KR" altLang="ko-KR" dirty="0"/>
              <a:t>캡슐화</a:t>
            </a:r>
          </a:p>
          <a:p>
            <a:endParaRPr lang="en-US" altLang="ko-KR" dirty="0"/>
          </a:p>
          <a:p>
            <a:r>
              <a:rPr lang="ko-KR" altLang="en-US" dirty="0"/>
              <a:t>클래스는 타입을 구현하는 한 방법</a:t>
            </a:r>
          </a:p>
        </p:txBody>
      </p:sp>
    </p:spTree>
    <p:extLst>
      <p:ext uri="{BB962C8B-B14F-4D97-AF65-F5344CB8AC3E}">
        <p14:creationId xmlns:p14="http://schemas.microsoft.com/office/powerpoint/2010/main" val="55813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자유롭고 협력적인 객체들의 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dirty="0"/>
              <a:t>적당히 추상적이며 적당히 구체적</a:t>
            </a:r>
            <a:r>
              <a:rPr lang="ko-KR" altLang="en-US" dirty="0"/>
              <a:t>인 책임이</a:t>
            </a:r>
            <a:r>
              <a:rPr lang="ko-KR" altLang="ko-KR" dirty="0"/>
              <a:t> 충분한 자율성을 보장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err="1"/>
              <a:t>다형성</a:t>
            </a:r>
            <a:r>
              <a:rPr lang="en-US" altLang="ko-KR" dirty="0"/>
              <a:t>: </a:t>
            </a:r>
            <a:r>
              <a:rPr lang="ko-KR" altLang="ko-KR" dirty="0"/>
              <a:t>동일한 역할을 수행하는 객체들 사이의 대체 가능성 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dirty="0"/>
              <a:t>송신자가 수신자를 모르더라도 메시지를 전송해 결과를 받을 수 있다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자율적인 책임 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ko-KR" dirty="0"/>
              <a:t>협력의 단순화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ko-KR" dirty="0"/>
              <a:t>내외부의 명확한 구분</a:t>
            </a:r>
            <a:r>
              <a:rPr lang="en-US" altLang="ko-KR" dirty="0"/>
              <a:t> (</a:t>
            </a:r>
            <a:r>
              <a:rPr lang="ko-KR" altLang="en-US" dirty="0"/>
              <a:t>인터페이스와 구현의 분리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ko-KR" dirty="0"/>
              <a:t>내부의 영향력 감소</a:t>
            </a:r>
            <a:r>
              <a:rPr lang="en-US" altLang="ko-KR" dirty="0"/>
              <a:t>(</a:t>
            </a:r>
            <a:r>
              <a:rPr lang="ko-KR" altLang="ko-KR" dirty="0"/>
              <a:t>캡슐화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ko-KR" dirty="0" err="1"/>
              <a:t>다형성</a:t>
            </a:r>
            <a:r>
              <a:rPr lang="ko-KR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ko-KR" dirty="0"/>
              <a:t>쉬운 이해</a:t>
            </a:r>
          </a:p>
          <a:p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2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마주치는 경계 지점 </a:t>
            </a:r>
          </a:p>
          <a:p>
            <a:endParaRPr lang="ko-KR" altLang="ko-KR" dirty="0"/>
          </a:p>
          <a:p>
            <a:r>
              <a:rPr lang="ko-KR" altLang="ko-KR" dirty="0"/>
              <a:t>인터페이스 내부 구조를 모르더라도 사용할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인터페이스를 변경하지 않고 단순 내부 작동 방식을 변경하는 것은 사용자에게 아무런 영향도 미치지 않는다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인터페이스가 동일하다면 어떤 대상과도 상호작용할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0" indent="0">
              <a:buNone/>
            </a:pPr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dirty="0"/>
              <a:t>인터페이스와 구현의 분리 원칙 </a:t>
            </a:r>
            <a:r>
              <a:rPr lang="en-US" altLang="ko-KR" dirty="0"/>
              <a:t>= </a:t>
            </a:r>
            <a:r>
              <a:rPr lang="ko-KR" altLang="ko-KR" dirty="0"/>
              <a:t>캡슐화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95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“</a:t>
            </a:r>
            <a:r>
              <a:rPr lang="ko-KR" altLang="ko-KR" dirty="0"/>
              <a:t>미래에 대해 대비하는 가장 좋은 방법은 변경을 예측하는 것이 아니라 변경을 수용할 수 있는 여지를 마련해 놓는 것</a:t>
            </a:r>
            <a:r>
              <a:rPr lang="en-US" altLang="ko-KR" dirty="0"/>
              <a:t>”</a:t>
            </a:r>
          </a:p>
          <a:p>
            <a:endParaRPr lang="ko-KR" altLang="ko-KR" dirty="0"/>
          </a:p>
          <a:p>
            <a:r>
              <a:rPr lang="ko-KR" altLang="ko-KR" dirty="0"/>
              <a:t>안정적인 구조 </a:t>
            </a:r>
            <a:r>
              <a:rPr lang="en-US" altLang="ko-KR" dirty="0"/>
              <a:t>-&gt; </a:t>
            </a:r>
            <a:r>
              <a:rPr lang="ko-KR" altLang="ko-KR" dirty="0"/>
              <a:t>유연한 수용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책임 주도 설계 </a:t>
            </a:r>
          </a:p>
          <a:p>
            <a:pPr lvl="1"/>
            <a:r>
              <a:rPr lang="ko-KR" altLang="ko-KR" dirty="0"/>
              <a:t>역할과 책임 </a:t>
            </a:r>
          </a:p>
          <a:p>
            <a:pPr lvl="1"/>
            <a:r>
              <a:rPr lang="ko-KR" altLang="ko-KR" dirty="0"/>
              <a:t>디자인 패턴 </a:t>
            </a:r>
          </a:p>
          <a:p>
            <a:endParaRPr lang="ko-KR" altLang="ko-KR" dirty="0"/>
          </a:p>
          <a:p>
            <a:r>
              <a:rPr lang="ko-KR" altLang="ko-KR" dirty="0"/>
              <a:t>테스트 주도 </a:t>
            </a:r>
          </a:p>
          <a:p>
            <a:pPr lvl="1"/>
            <a:r>
              <a:rPr lang="ko-KR" altLang="ko-KR" dirty="0"/>
              <a:t>책임 주도 설계 하에 미리 정해진 테스트를 완수하도록</a:t>
            </a:r>
            <a:r>
              <a:rPr lang="en-US" altLang="ko-KR" dirty="0"/>
              <a:t>, </a:t>
            </a:r>
            <a:r>
              <a:rPr lang="ko-KR" altLang="ko-KR" dirty="0"/>
              <a:t>그리고 완수하는 코드 중 가장 좋은 </a:t>
            </a:r>
          </a:p>
          <a:p>
            <a:pPr lvl="1"/>
            <a:r>
              <a:rPr lang="en-US" altLang="ko-KR" dirty="0"/>
              <a:t>Clean code that works.</a:t>
            </a: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10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설계자료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기능 설계</a:t>
            </a:r>
            <a:r>
              <a:rPr lang="en-US" altLang="ko-KR" dirty="0"/>
              <a:t>: </a:t>
            </a:r>
            <a:r>
              <a:rPr lang="ko-KR" altLang="ko-KR" dirty="0"/>
              <a:t>사용자를 위해 무엇을 할 수 있는지</a:t>
            </a:r>
          </a:p>
          <a:p>
            <a:pPr lvl="1"/>
            <a:r>
              <a:rPr lang="ko-KR" altLang="ko-KR" dirty="0"/>
              <a:t>사용자와의 상호작용</a:t>
            </a:r>
            <a:r>
              <a:rPr lang="en-US" altLang="ko-KR" dirty="0"/>
              <a:t> -&gt; </a:t>
            </a:r>
            <a:r>
              <a:rPr lang="ko-KR" altLang="ko-KR" dirty="0" err="1"/>
              <a:t>유즈케이스</a:t>
            </a:r>
            <a:r>
              <a:rPr lang="ko-KR" altLang="ko-KR" dirty="0"/>
              <a:t> </a:t>
            </a:r>
            <a:endParaRPr lang="en-US" altLang="ko-KR" dirty="0"/>
          </a:p>
          <a:p>
            <a:pPr lvl="1"/>
            <a:r>
              <a:rPr lang="ko-KR" altLang="ko-KR" dirty="0"/>
              <a:t>사용자 정보 배제 </a:t>
            </a:r>
            <a:r>
              <a:rPr lang="en-US" altLang="ko-KR" dirty="0"/>
              <a:t>-&gt; </a:t>
            </a:r>
            <a:r>
              <a:rPr lang="ko-KR" altLang="ko-KR" dirty="0"/>
              <a:t>본질적인 </a:t>
            </a:r>
            <a:r>
              <a:rPr lang="ko-KR" altLang="ko-KR" dirty="0" err="1"/>
              <a:t>유스케이스</a:t>
            </a:r>
            <a:r>
              <a:rPr lang="ko-KR" altLang="ko-KR" dirty="0"/>
              <a:t> </a:t>
            </a:r>
            <a:r>
              <a:rPr lang="en-US" altLang="ko-KR" dirty="0"/>
              <a:t>	</a:t>
            </a:r>
            <a:endParaRPr lang="ko-KR" altLang="ko-KR" dirty="0"/>
          </a:p>
          <a:p>
            <a:endParaRPr lang="en-US" altLang="ko-KR" dirty="0"/>
          </a:p>
          <a:p>
            <a:r>
              <a:rPr lang="ko-KR" altLang="ko-KR" dirty="0"/>
              <a:t>구조 설계</a:t>
            </a:r>
            <a:r>
              <a:rPr lang="en-US" altLang="ko-KR" dirty="0"/>
              <a:t>: </a:t>
            </a:r>
            <a:r>
              <a:rPr lang="ko-KR" altLang="ko-KR" dirty="0"/>
              <a:t>제품의 형태가 어떠할 지 </a:t>
            </a:r>
          </a:p>
          <a:p>
            <a:pPr lvl="1"/>
            <a:r>
              <a:rPr lang="ko-KR" altLang="ko-KR" dirty="0"/>
              <a:t>도메인</a:t>
            </a:r>
            <a:r>
              <a:rPr lang="en-US" altLang="ko-KR" dirty="0"/>
              <a:t>: </a:t>
            </a:r>
            <a:r>
              <a:rPr lang="ko-KR" altLang="ko-KR" dirty="0"/>
              <a:t>프로그램을 사용하는 대상 분야</a:t>
            </a:r>
          </a:p>
          <a:p>
            <a:pPr lvl="1"/>
            <a:r>
              <a:rPr lang="ko-KR" altLang="ko-KR" dirty="0"/>
              <a:t>도메인 모델</a:t>
            </a:r>
            <a:r>
              <a:rPr lang="en-US" altLang="ko-KR" dirty="0"/>
              <a:t>: </a:t>
            </a:r>
            <a:r>
              <a:rPr lang="ko-KR" altLang="ko-KR" dirty="0"/>
              <a:t>대상을 단순화해서 표현한 것이다</a:t>
            </a:r>
            <a:r>
              <a:rPr lang="en-US" altLang="ko-KR" dirty="0"/>
              <a:t>, </a:t>
            </a:r>
            <a:r>
              <a:rPr lang="ko-KR" altLang="ko-KR" dirty="0"/>
              <a:t>사용자가 도메인을 바라보는 관점 </a:t>
            </a:r>
          </a:p>
          <a:p>
            <a:pPr lvl="1"/>
            <a:r>
              <a:rPr lang="ko-KR" altLang="ko-KR" dirty="0"/>
              <a:t>객체지향은 실체를 시스템안의 객체로 재창조 할 수 있게 해준다</a:t>
            </a:r>
            <a:r>
              <a:rPr lang="en-US" altLang="ko-KR" dirty="0"/>
              <a:t>.</a:t>
            </a:r>
            <a:endParaRPr lang="ko-KR" altLang="ko-KR" dirty="0"/>
          </a:p>
          <a:p>
            <a:pPr lvl="1"/>
            <a:r>
              <a:rPr lang="ko-KR" altLang="ko-KR" dirty="0"/>
              <a:t>도메인 객체의 은유</a:t>
            </a:r>
            <a:r>
              <a:rPr lang="en-US" altLang="ko-KR" dirty="0"/>
              <a:t>, </a:t>
            </a:r>
            <a:r>
              <a:rPr lang="ko-KR" altLang="ko-KR" dirty="0"/>
              <a:t>시스템 이미지</a:t>
            </a:r>
            <a:r>
              <a:rPr lang="en-US" altLang="ko-KR" dirty="0"/>
              <a:t>, </a:t>
            </a:r>
            <a:r>
              <a:rPr lang="ko-KR" altLang="ko-KR" dirty="0"/>
              <a:t>디자인 구조</a:t>
            </a:r>
            <a:r>
              <a:rPr lang="en-US" altLang="ko-KR" dirty="0"/>
              <a:t>, </a:t>
            </a:r>
            <a:r>
              <a:rPr lang="ko-KR" altLang="ko-KR" dirty="0"/>
              <a:t>사용자 모델의 합일</a:t>
            </a:r>
          </a:p>
          <a:p>
            <a:endParaRPr lang="en-US" altLang="ko-KR" dirty="0"/>
          </a:p>
          <a:p>
            <a:r>
              <a:rPr lang="ko-KR" altLang="ko-KR" dirty="0"/>
              <a:t>도메인 모델은 안정적인 구조를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ko-KR" altLang="ko-KR" dirty="0" err="1"/>
              <a:t>유즈케이스는</a:t>
            </a:r>
            <a:r>
              <a:rPr lang="ko-KR" altLang="ko-KR" dirty="0"/>
              <a:t> </a:t>
            </a:r>
            <a:r>
              <a:rPr lang="ko-KR" altLang="en-US" dirty="0"/>
              <a:t>불완전한 </a:t>
            </a:r>
            <a:r>
              <a:rPr lang="ko-KR" altLang="ko-KR" dirty="0"/>
              <a:t>기능을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98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 설계의 관점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dirty="0"/>
              <a:t>개념 관점 </a:t>
            </a:r>
            <a:endParaRPr lang="en-US" altLang="ko-KR" dirty="0"/>
          </a:p>
          <a:p>
            <a:pPr lvl="1"/>
            <a:r>
              <a:rPr lang="ko-KR" altLang="ko-KR" dirty="0"/>
              <a:t>도메인 안에 존재하는 개념과 개념들 사이의 관계 </a:t>
            </a:r>
            <a:endParaRPr lang="en-US" altLang="ko-KR" dirty="0"/>
          </a:p>
          <a:p>
            <a:pPr lvl="1"/>
            <a:r>
              <a:rPr lang="ko-KR" altLang="ko-KR" dirty="0"/>
              <a:t>최대한 유사하게 도메인과 해당 규칙을 반영</a:t>
            </a:r>
          </a:p>
          <a:p>
            <a:r>
              <a:rPr lang="ko-KR" altLang="ko-KR" dirty="0"/>
              <a:t>명세 관점</a:t>
            </a:r>
            <a:endParaRPr lang="en-US" altLang="ko-KR" dirty="0"/>
          </a:p>
          <a:p>
            <a:pPr lvl="1"/>
            <a:r>
              <a:rPr lang="ko-KR" altLang="ko-KR" dirty="0"/>
              <a:t>소프트웨어 내 객체들에게 초점</a:t>
            </a:r>
            <a:endParaRPr lang="en-US" altLang="ko-KR" dirty="0"/>
          </a:p>
          <a:p>
            <a:pPr lvl="1"/>
            <a:r>
              <a:rPr lang="ko-KR" altLang="ko-KR" dirty="0"/>
              <a:t>인터페이스 </a:t>
            </a:r>
            <a:endParaRPr lang="en-US" altLang="ko-KR" dirty="0"/>
          </a:p>
          <a:p>
            <a:pPr lvl="1"/>
            <a:r>
              <a:rPr lang="ko-KR" altLang="ko-KR" dirty="0"/>
              <a:t>협력을 위해 무엇을 할 수 있는가 </a:t>
            </a:r>
          </a:p>
          <a:p>
            <a:r>
              <a:rPr lang="ko-KR" altLang="ko-KR" dirty="0"/>
              <a:t>구현 관점</a:t>
            </a:r>
            <a:endParaRPr lang="en-US" altLang="ko-KR" dirty="0"/>
          </a:p>
          <a:p>
            <a:pPr lvl="1"/>
            <a:r>
              <a:rPr lang="ko-KR" altLang="ko-KR" dirty="0"/>
              <a:t>실제 코드 </a:t>
            </a:r>
            <a:endParaRPr lang="en-US" altLang="ko-KR" dirty="0"/>
          </a:p>
          <a:p>
            <a:pPr lvl="1"/>
            <a:r>
              <a:rPr lang="ko-KR" altLang="ko-KR" dirty="0"/>
              <a:t>어떻게 수행할 것인가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세가지 관점을 모두 담아야 좋은 객체지향적 구조와 객체라 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748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Roboto"/>
        <a:ea typeface="Samsung Sans"/>
        <a:cs typeface=""/>
      </a:majorFont>
      <a:minorFont>
        <a:latin typeface="Roboto"/>
        <a:ea typeface="Samsung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317</Words>
  <Application>Microsoft Office PowerPoint</Application>
  <PresentationFormat>와이드스크린</PresentationFormat>
  <Paragraphs>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Roboto</vt:lpstr>
      <vt:lpstr>Samsung Sans</vt:lpstr>
      <vt:lpstr>Arial</vt:lpstr>
      <vt:lpstr>Office 테마</vt:lpstr>
      <vt:lpstr>Basic Programming :객체 지향</vt:lpstr>
      <vt:lpstr>객체 지향</vt:lpstr>
      <vt:lpstr>클래스X 타입O </vt:lpstr>
      <vt:lpstr>자유롭고 협력적인 객체들의 네트워크</vt:lpstr>
      <vt:lpstr>인터페이스</vt:lpstr>
      <vt:lpstr>왜?</vt:lpstr>
      <vt:lpstr>설계, 설계자료 </vt:lpstr>
      <vt:lpstr>구조 설계의 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 for Android</dc:title>
  <dc:creator>Dohyeong Kim</dc:creator>
  <cp:lastModifiedBy>Dohyeong Kim</cp:lastModifiedBy>
  <cp:revision>36</cp:revision>
  <dcterms:created xsi:type="dcterms:W3CDTF">2016-12-12T16:32:04Z</dcterms:created>
  <dcterms:modified xsi:type="dcterms:W3CDTF">2017-02-17T08:57:51Z</dcterms:modified>
</cp:coreProperties>
</file>