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5C5C5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2" y="4531895"/>
            <a:ext cx="3721768" cy="232610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Android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김도형</a:t>
            </a:r>
          </a:p>
        </p:txBody>
      </p:sp>
    </p:spTree>
    <p:extLst>
      <p:ext uri="{BB962C8B-B14F-4D97-AF65-F5344CB8AC3E}">
        <p14:creationId xmlns:p14="http://schemas.microsoft.com/office/powerpoint/2010/main" val="306109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안드로이드의 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스레드</a:t>
            </a:r>
            <a:endParaRPr lang="en-US" altLang="ko-KR" dirty="0"/>
          </a:p>
          <a:p>
            <a:pPr lvl="1"/>
            <a:r>
              <a:rPr lang="ko-KR" altLang="en-US" dirty="0"/>
              <a:t>안드로이드이 구성요소를 실행하고 화면  </a:t>
            </a:r>
            <a:r>
              <a:rPr lang="en-US" altLang="ko-KR" dirty="0"/>
              <a:t>UI</a:t>
            </a:r>
            <a:r>
              <a:rPr lang="ko-KR" altLang="en-US" dirty="0"/>
              <a:t>요소를 변경한다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메인 스레드</a:t>
            </a:r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 요소에 접근할 수 있는 유일한 스레드 </a:t>
            </a:r>
            <a:r>
              <a:rPr lang="en-US" altLang="ko-KR" dirty="0"/>
              <a:t>(</a:t>
            </a:r>
            <a:r>
              <a:rPr lang="ko-KR" altLang="en-US" dirty="0"/>
              <a:t>동시성 문제 해결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순차적인 이벤트 </a:t>
            </a:r>
            <a:r>
              <a:rPr lang="ko-KR" altLang="en-US" dirty="0" err="1"/>
              <a:t>핸들러</a:t>
            </a:r>
            <a:r>
              <a:rPr lang="ko-KR" altLang="en-US" dirty="0"/>
              <a:t> 스레드 </a:t>
            </a:r>
            <a:endParaRPr lang="en-US" altLang="ko-KR" dirty="0"/>
          </a:p>
          <a:p>
            <a:r>
              <a:rPr lang="ko-KR" altLang="en-US" dirty="0"/>
              <a:t>바인더 스레드</a:t>
            </a:r>
            <a:endParaRPr lang="en-US" altLang="ko-KR" dirty="0"/>
          </a:p>
          <a:p>
            <a:pPr lvl="1"/>
            <a:r>
              <a:rPr lang="ko-KR" altLang="en-US" dirty="0"/>
              <a:t>서로 다른 프로세스에서 스레드 사이의 통신에 사용된다</a:t>
            </a:r>
            <a:endParaRPr lang="en-US" altLang="ko-KR" dirty="0"/>
          </a:p>
          <a:p>
            <a:r>
              <a:rPr lang="ko-KR" altLang="en-US" dirty="0"/>
              <a:t>백그라운드 스레드</a:t>
            </a:r>
            <a:endParaRPr lang="en-US" altLang="ko-KR" dirty="0"/>
          </a:p>
          <a:p>
            <a:pPr lvl="1"/>
            <a:r>
              <a:rPr lang="ko-KR" altLang="en-US" dirty="0"/>
              <a:t>별도로 프로그램 상에서 명시적으로 생성하는 모든 스레드</a:t>
            </a:r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스레드에서 파생된다</a:t>
            </a:r>
            <a:endParaRPr lang="en-US" altLang="ko-KR" dirty="0"/>
          </a:p>
          <a:p>
            <a:pPr lvl="1"/>
            <a:r>
              <a:rPr lang="ko-KR" altLang="en-US" dirty="0"/>
              <a:t>우선순위의 개념이 존재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78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스레드 통신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스레드는 협력한다 </a:t>
            </a:r>
            <a:r>
              <a:rPr lang="en-US" altLang="ko-KR" dirty="0"/>
              <a:t>=&gt;</a:t>
            </a:r>
            <a:r>
              <a:rPr lang="ko-KR" altLang="en-US" dirty="0"/>
              <a:t> 통신의 필요성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파이프 </a:t>
            </a:r>
            <a:r>
              <a:rPr lang="en-US" altLang="ko-KR" dirty="0"/>
              <a:t>: </a:t>
            </a:r>
            <a:r>
              <a:rPr lang="ko-KR" altLang="en-US" dirty="0"/>
              <a:t>단방향 데이터 채널 </a:t>
            </a:r>
            <a:endParaRPr lang="en-US" altLang="ko-KR" dirty="0"/>
          </a:p>
          <a:p>
            <a:pPr lvl="1"/>
            <a:r>
              <a:rPr lang="ko-KR" altLang="en-US" dirty="0"/>
              <a:t>일반적인 </a:t>
            </a:r>
            <a:r>
              <a:rPr lang="en-US" altLang="ko-KR" dirty="0"/>
              <a:t>Stream </a:t>
            </a:r>
            <a:r>
              <a:rPr lang="ko-KR" altLang="en-US" dirty="0"/>
              <a:t>처리방식과 유사하다</a:t>
            </a:r>
            <a:endParaRPr lang="en-US" altLang="ko-KR" dirty="0"/>
          </a:p>
          <a:p>
            <a:pPr lvl="1"/>
            <a:r>
              <a:rPr lang="en-US" altLang="ko-KR" dirty="0" err="1"/>
              <a:t>PipedReader</a:t>
            </a:r>
            <a:r>
              <a:rPr lang="en-US" altLang="ko-KR" dirty="0"/>
              <a:t>, </a:t>
            </a:r>
            <a:r>
              <a:rPr lang="en-US" altLang="ko-KR" dirty="0" err="1"/>
              <a:t>PiepedWriter</a:t>
            </a:r>
            <a:r>
              <a:rPr lang="en-US" altLang="ko-KR" dirty="0"/>
              <a:t>, </a:t>
            </a:r>
            <a:r>
              <a:rPr lang="en-US" altLang="ko-KR" dirty="0" err="1"/>
              <a:t>PiepedOutStream</a:t>
            </a:r>
            <a:r>
              <a:rPr lang="en-US" altLang="ko-KR" dirty="0"/>
              <a:t> </a:t>
            </a:r>
            <a:r>
              <a:rPr lang="en-US" altLang="ko-KR" dirty="0" err="1"/>
              <a:t>PiepedInStream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공유 데이터 이용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/>
              <a:t>블록킹이</a:t>
            </a:r>
            <a:r>
              <a:rPr lang="ko-KR" altLang="en-US" dirty="0"/>
              <a:t> 필요하다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074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메시지 전달 </a:t>
            </a:r>
            <a:endParaRPr lang="en-US" altLang="ko-KR" dirty="0"/>
          </a:p>
          <a:p>
            <a:pPr lvl="1"/>
            <a:r>
              <a:rPr lang="ko-KR" altLang="en-US" dirty="0" err="1"/>
              <a:t>루퍼</a:t>
            </a:r>
            <a:endParaRPr lang="en-US" altLang="ko-KR" dirty="0"/>
          </a:p>
          <a:p>
            <a:pPr lvl="1"/>
            <a:r>
              <a:rPr lang="ko-KR" altLang="en-US" dirty="0" err="1"/>
              <a:t>핸들러</a:t>
            </a:r>
            <a:endParaRPr lang="en-US" altLang="ko-KR" dirty="0"/>
          </a:p>
          <a:p>
            <a:pPr lvl="1"/>
            <a:r>
              <a:rPr lang="ko-KR" altLang="en-US" dirty="0"/>
              <a:t>메시지 큐</a:t>
            </a:r>
            <a:endParaRPr lang="en-US" altLang="ko-KR" dirty="0"/>
          </a:p>
          <a:p>
            <a:pPr lvl="1"/>
            <a:r>
              <a:rPr lang="ko-KR" altLang="en-US" dirty="0"/>
              <a:t>메시지</a:t>
            </a:r>
            <a:endParaRPr lang="en-US" altLang="ko-KR" dirty="0"/>
          </a:p>
          <a:p>
            <a:r>
              <a:rPr lang="ko-KR" altLang="en-US" dirty="0"/>
              <a:t>메시지</a:t>
            </a:r>
            <a:endParaRPr lang="en-US" altLang="ko-KR" dirty="0"/>
          </a:p>
          <a:p>
            <a:pPr lvl="1"/>
            <a:r>
              <a:rPr lang="en-US" altLang="ko-KR" dirty="0"/>
              <a:t>What(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Arg1, arg2 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Obj</a:t>
            </a:r>
            <a:r>
              <a:rPr lang="en-US" altLang="ko-KR" dirty="0"/>
              <a:t> (</a:t>
            </a:r>
            <a:r>
              <a:rPr lang="en-US" altLang="ko-KR" dirty="0" err="1"/>
              <a:t>Parcelable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Parcelable</a:t>
            </a:r>
            <a:r>
              <a:rPr lang="ko-KR" altLang="en-US" dirty="0"/>
              <a:t>을 구현</a:t>
            </a:r>
            <a:endParaRPr lang="en-US" altLang="ko-KR" dirty="0"/>
          </a:p>
          <a:p>
            <a:pPr lvl="2"/>
            <a:r>
              <a:rPr lang="en-US" altLang="ko-KR" dirty="0"/>
              <a:t>Settings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plugins -&gt;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parceleable</a:t>
            </a:r>
            <a:r>
              <a:rPr lang="en-US" altLang="ko-KR" dirty="0"/>
              <a:t> code generator</a:t>
            </a:r>
          </a:p>
          <a:p>
            <a:pPr lvl="1"/>
            <a:r>
              <a:rPr lang="en-US" altLang="ko-KR" dirty="0"/>
              <a:t>Data (bundle)</a:t>
            </a:r>
          </a:p>
          <a:p>
            <a:pPr marL="457200" lvl="1" indent="0">
              <a:buNone/>
            </a:pPr>
            <a:r>
              <a:rPr lang="en-US" altLang="ko-KR" dirty="0"/>
              <a:t>                                                                                     </a:t>
            </a:r>
            <a:endParaRPr lang="ko-KR" altLang="en-US" dirty="0"/>
          </a:p>
        </p:txBody>
      </p:sp>
      <p:sp>
        <p:nvSpPr>
          <p:cNvPr id="13" name="원형: 비어 있음 12"/>
          <p:cNvSpPr/>
          <p:nvPr/>
        </p:nvSpPr>
        <p:spPr>
          <a:xfrm>
            <a:off x="5252085" y="3643455"/>
            <a:ext cx="2528241" cy="2528241"/>
          </a:xfrm>
          <a:prstGeom prst="donut">
            <a:avLst>
              <a:gd name="adj" fmla="val 87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루퍼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안드로이드의 스레드 통신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5930280" y="1850487"/>
            <a:ext cx="1171853" cy="44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</a:t>
            </a:r>
          </a:p>
        </p:txBody>
      </p:sp>
      <p:sp>
        <p:nvSpPr>
          <p:cNvPr id="6" name="사각형: 둥근 모서리 5"/>
          <p:cNvSpPr/>
          <p:nvPr/>
        </p:nvSpPr>
        <p:spPr>
          <a:xfrm>
            <a:off x="5930280" y="2323961"/>
            <a:ext cx="1171853" cy="44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5930281" y="4269863"/>
            <a:ext cx="1171853" cy="44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5934721" y="2834644"/>
            <a:ext cx="1171853" cy="44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934721" y="3308118"/>
            <a:ext cx="1171853" cy="44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5934721" y="3791950"/>
            <a:ext cx="1171853" cy="44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</a:t>
            </a:r>
          </a:p>
        </p:txBody>
      </p:sp>
      <p:sp>
        <p:nvSpPr>
          <p:cNvPr id="14" name="사각형: 빗면 13"/>
          <p:cNvSpPr/>
          <p:nvPr/>
        </p:nvSpPr>
        <p:spPr>
          <a:xfrm>
            <a:off x="9022831" y="1690688"/>
            <a:ext cx="2006353" cy="763479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생산자</a:t>
            </a:r>
          </a:p>
        </p:txBody>
      </p:sp>
      <p:sp>
        <p:nvSpPr>
          <p:cNvPr id="15" name="사각형: 빗면 14"/>
          <p:cNvSpPr/>
          <p:nvPr/>
        </p:nvSpPr>
        <p:spPr>
          <a:xfrm>
            <a:off x="9022831" y="4050883"/>
            <a:ext cx="2006353" cy="763479"/>
          </a:xfrm>
          <a:prstGeom prst="beve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소비자</a:t>
            </a:r>
          </a:p>
        </p:txBody>
      </p:sp>
      <p:cxnSp>
        <p:nvCxnSpPr>
          <p:cNvPr id="17" name="직선 화살표 연결선 16"/>
          <p:cNvCxnSpPr>
            <a:cxnSpLocks/>
            <a:stCxn id="14" idx="4"/>
            <a:endCxn id="5" idx="3"/>
          </p:cNvCxnSpPr>
          <p:nvPr/>
        </p:nvCxnSpPr>
        <p:spPr>
          <a:xfrm flipH="1">
            <a:off x="7102133" y="2072428"/>
            <a:ext cx="1920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13" idx="6"/>
            <a:endCxn id="15" idx="4"/>
          </p:cNvCxnSpPr>
          <p:nvPr/>
        </p:nvCxnSpPr>
        <p:spPr>
          <a:xfrm flipV="1">
            <a:off x="7780326" y="4432623"/>
            <a:ext cx="1242505" cy="474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사각형: 빗면 25"/>
          <p:cNvSpPr/>
          <p:nvPr/>
        </p:nvSpPr>
        <p:spPr>
          <a:xfrm>
            <a:off x="9175231" y="1843088"/>
            <a:ext cx="2006353" cy="763479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생산자</a:t>
            </a:r>
          </a:p>
        </p:txBody>
      </p:sp>
      <p:sp>
        <p:nvSpPr>
          <p:cNvPr id="27" name="사각형: 빗면 26"/>
          <p:cNvSpPr/>
          <p:nvPr/>
        </p:nvSpPr>
        <p:spPr>
          <a:xfrm>
            <a:off x="9327631" y="1995488"/>
            <a:ext cx="2006353" cy="763479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생산자</a:t>
            </a:r>
          </a:p>
        </p:txBody>
      </p:sp>
      <p:sp>
        <p:nvSpPr>
          <p:cNvPr id="28" name="사각형: 빗면 27"/>
          <p:cNvSpPr/>
          <p:nvPr/>
        </p:nvSpPr>
        <p:spPr>
          <a:xfrm>
            <a:off x="9480031" y="2147888"/>
            <a:ext cx="2006353" cy="763479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생산자</a:t>
            </a:r>
          </a:p>
        </p:txBody>
      </p:sp>
      <p:sp>
        <p:nvSpPr>
          <p:cNvPr id="29" name="사각형: 빗면 28"/>
          <p:cNvSpPr/>
          <p:nvPr/>
        </p:nvSpPr>
        <p:spPr>
          <a:xfrm>
            <a:off x="9632431" y="2300288"/>
            <a:ext cx="2006353" cy="763479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생산자</a:t>
            </a:r>
          </a:p>
        </p:txBody>
      </p:sp>
      <p:cxnSp>
        <p:nvCxnSpPr>
          <p:cNvPr id="30" name="직선 화살표 연결선 29"/>
          <p:cNvCxnSpPr>
            <a:cxnSpLocks/>
          </p:cNvCxnSpPr>
          <p:nvPr/>
        </p:nvCxnSpPr>
        <p:spPr>
          <a:xfrm flipH="1">
            <a:off x="7254533" y="2224828"/>
            <a:ext cx="1920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</p:cNvCxnSpPr>
          <p:nvPr/>
        </p:nvCxnSpPr>
        <p:spPr>
          <a:xfrm flipH="1">
            <a:off x="7406933" y="2377228"/>
            <a:ext cx="1920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</p:cNvCxnSpPr>
          <p:nvPr/>
        </p:nvCxnSpPr>
        <p:spPr>
          <a:xfrm flipH="1">
            <a:off x="7559333" y="2529628"/>
            <a:ext cx="1920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 flipH="1">
            <a:off x="7711733" y="2682028"/>
            <a:ext cx="1920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1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AsynchTask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백그라운드 스레드를 처리하기 위해 스레드를 확대 발전시킨 클래스 </a:t>
            </a:r>
            <a:endParaRPr lang="en-US" altLang="ko-KR" dirty="0"/>
          </a:p>
          <a:p>
            <a:pPr lvl="1"/>
            <a:r>
              <a:rPr lang="en-US" altLang="ko-KR" dirty="0" err="1"/>
              <a:t>onPreExecute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doInBackground</a:t>
            </a:r>
            <a:r>
              <a:rPr lang="en-US" altLang="ko-KR" dirty="0"/>
              <a:t>(</a:t>
            </a:r>
            <a:r>
              <a:rPr lang="en-US" altLang="ko-KR" dirty="0" err="1"/>
              <a:t>Params</a:t>
            </a:r>
            <a:r>
              <a:rPr lang="en-US" altLang="ko-KR" dirty="0"/>
              <a:t>….)</a:t>
            </a:r>
          </a:p>
          <a:p>
            <a:pPr lvl="1"/>
            <a:r>
              <a:rPr lang="en-US" altLang="ko-KR" dirty="0" err="1"/>
              <a:t>onProgressUpdate</a:t>
            </a:r>
            <a:r>
              <a:rPr lang="en-US" altLang="ko-KR" dirty="0"/>
              <a:t>(Progress…)</a:t>
            </a:r>
          </a:p>
          <a:p>
            <a:pPr lvl="1"/>
            <a:r>
              <a:rPr lang="en-US" altLang="ko-KR" dirty="0" err="1"/>
              <a:t>onPostExecute</a:t>
            </a:r>
            <a:r>
              <a:rPr lang="en-US" altLang="ko-KR" dirty="0"/>
              <a:t>(Result)</a:t>
            </a:r>
          </a:p>
          <a:p>
            <a:r>
              <a:rPr lang="ko-KR" altLang="en-US" dirty="0" err="1"/>
              <a:t>메인스레드</a:t>
            </a:r>
            <a:r>
              <a:rPr lang="ko-KR" altLang="en-US" dirty="0"/>
              <a:t> 메시지 큐를 사용 </a:t>
            </a:r>
            <a:endParaRPr lang="en-US" altLang="ko-KR" dirty="0"/>
          </a:p>
          <a:p>
            <a:r>
              <a:rPr lang="ko-KR" altLang="en-US" dirty="0"/>
              <a:t>제네릭 값을 설정해줘야 한다</a:t>
            </a:r>
            <a:r>
              <a:rPr lang="en-US" altLang="ko-KR" dirty="0"/>
              <a:t> &lt;</a:t>
            </a:r>
            <a:r>
              <a:rPr lang="en-US" altLang="ko-KR" dirty="0" err="1"/>
              <a:t>Params</a:t>
            </a:r>
            <a:r>
              <a:rPr lang="en-US" altLang="ko-KR" dirty="0"/>
              <a:t>, Progress, Result&gt;</a:t>
            </a:r>
          </a:p>
          <a:p>
            <a:pPr lvl="1"/>
            <a:r>
              <a:rPr lang="en-US" altLang="ko-KR" dirty="0" err="1"/>
              <a:t>Params</a:t>
            </a:r>
            <a:r>
              <a:rPr lang="en-US" altLang="ko-KR" dirty="0"/>
              <a:t>: execute(</a:t>
            </a:r>
            <a:r>
              <a:rPr lang="en-US" altLang="ko-KR" dirty="0" err="1"/>
              <a:t>Params</a:t>
            </a:r>
            <a:r>
              <a:rPr lang="en-US" altLang="ko-KR" dirty="0"/>
              <a:t>…) </a:t>
            </a:r>
            <a:r>
              <a:rPr lang="ko-KR" altLang="en-US" dirty="0"/>
              <a:t>와 </a:t>
            </a:r>
            <a:r>
              <a:rPr lang="en-US" altLang="ko-KR" dirty="0" err="1"/>
              <a:t>doInBackground</a:t>
            </a:r>
            <a:r>
              <a:rPr lang="en-US" altLang="ko-KR" dirty="0"/>
              <a:t>(</a:t>
            </a:r>
            <a:r>
              <a:rPr lang="en-US" altLang="ko-KR" dirty="0" err="1"/>
              <a:t>Params</a:t>
            </a:r>
            <a:r>
              <a:rPr lang="en-US" altLang="ko-KR" dirty="0"/>
              <a:t>…)</a:t>
            </a:r>
            <a:r>
              <a:rPr lang="ko-KR" altLang="en-US" dirty="0"/>
              <a:t>의 타입이다</a:t>
            </a:r>
            <a:endParaRPr lang="en-US" altLang="ko-KR" dirty="0"/>
          </a:p>
          <a:p>
            <a:pPr lvl="1"/>
            <a:r>
              <a:rPr lang="en-US" altLang="ko-KR" dirty="0"/>
              <a:t>Progress:</a:t>
            </a:r>
            <a:r>
              <a:rPr lang="ko-KR" altLang="en-US" dirty="0"/>
              <a:t> </a:t>
            </a:r>
            <a:r>
              <a:rPr lang="en-US" altLang="ko-KR" dirty="0" err="1"/>
              <a:t>publishProgress</a:t>
            </a:r>
            <a:r>
              <a:rPr lang="en-US" altLang="ko-KR" dirty="0"/>
              <a:t>(Progress…) </a:t>
            </a:r>
            <a:r>
              <a:rPr lang="ko-KR" altLang="en-US" dirty="0"/>
              <a:t>와 </a:t>
            </a:r>
            <a:r>
              <a:rPr lang="en-US" altLang="ko-KR" dirty="0" err="1"/>
              <a:t>onProgressUpdate</a:t>
            </a:r>
            <a:r>
              <a:rPr lang="en-US" altLang="ko-KR" dirty="0"/>
              <a:t>(Progress…)</a:t>
            </a:r>
            <a:r>
              <a:rPr lang="ko-KR" altLang="en-US" dirty="0"/>
              <a:t>의 타입이다</a:t>
            </a:r>
            <a:endParaRPr lang="en-US" altLang="ko-KR" dirty="0"/>
          </a:p>
          <a:p>
            <a:pPr lvl="1"/>
            <a:r>
              <a:rPr lang="en-US" altLang="ko-KR" dirty="0"/>
              <a:t>Result: </a:t>
            </a:r>
            <a:r>
              <a:rPr lang="en-US" altLang="ko-KR" dirty="0" err="1"/>
              <a:t>doInBackgroud</a:t>
            </a:r>
            <a:r>
              <a:rPr lang="en-US" altLang="ko-KR" dirty="0"/>
              <a:t>(</a:t>
            </a:r>
            <a:r>
              <a:rPr lang="en-US" altLang="ko-KR" dirty="0" err="1"/>
              <a:t>Params</a:t>
            </a:r>
            <a:r>
              <a:rPr lang="en-US" altLang="ko-KR" dirty="0"/>
              <a:t>…)</a:t>
            </a:r>
            <a:r>
              <a:rPr lang="ko-KR" altLang="en-US" dirty="0"/>
              <a:t>의 </a:t>
            </a:r>
            <a:r>
              <a:rPr lang="ko-KR" altLang="en-US" dirty="0" err="1"/>
              <a:t>반환값</a:t>
            </a:r>
            <a:r>
              <a:rPr lang="en-US" altLang="ko-KR" dirty="0"/>
              <a:t>, </a:t>
            </a:r>
            <a:r>
              <a:rPr lang="en-US" altLang="ko-KR" dirty="0" err="1"/>
              <a:t>onPostExecute</a:t>
            </a:r>
            <a:r>
              <a:rPr lang="en-US" altLang="ko-KR" dirty="0"/>
              <a:t>(Result)</a:t>
            </a:r>
            <a:r>
              <a:rPr lang="ko-KR" altLang="en-US" dirty="0"/>
              <a:t>의 매개 변수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47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Roboto"/>
        <a:ea typeface="Samsung Sans"/>
        <a:cs typeface=""/>
      </a:majorFont>
      <a:minorFont>
        <a:latin typeface="Roboto"/>
        <a:ea typeface="Samsung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219</Words>
  <Application>Microsoft Office PowerPoint</Application>
  <PresentationFormat>와이드스크린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Roboto</vt:lpstr>
      <vt:lpstr>Samsung Sans</vt:lpstr>
      <vt:lpstr>Arial</vt:lpstr>
      <vt:lpstr>Office 테마</vt:lpstr>
      <vt:lpstr>Basic Android</vt:lpstr>
      <vt:lpstr>안드로이드의 스레드</vt:lpstr>
      <vt:lpstr>자바 스레드 통신</vt:lpstr>
      <vt:lpstr>안드로이드의 스레드 통신</vt:lpstr>
      <vt:lpstr>AsynchTask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 for Android</dc:title>
  <dc:creator>Dohyeong Kim</dc:creator>
  <cp:lastModifiedBy>Dohyeong Kim</cp:lastModifiedBy>
  <cp:revision>38</cp:revision>
  <dcterms:created xsi:type="dcterms:W3CDTF">2016-12-12T16:32:04Z</dcterms:created>
  <dcterms:modified xsi:type="dcterms:W3CDTF">2017-02-22T00:08:29Z</dcterms:modified>
</cp:coreProperties>
</file>