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5C5C5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7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0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4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6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2" y="4531895"/>
            <a:ext cx="3721768" cy="232610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F22B-D891-4ADC-B426-18886739763F}" type="datetimeFigureOut">
              <a:rPr lang="ko-KR" altLang="en-US" smtClean="0"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Basic Android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김도형</a:t>
            </a:r>
          </a:p>
        </p:txBody>
      </p:sp>
    </p:spTree>
    <p:extLst>
      <p:ext uri="{BB962C8B-B14F-4D97-AF65-F5344CB8AC3E}">
        <p14:creationId xmlns:p14="http://schemas.microsoft.com/office/powerpoint/2010/main" val="306109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안드로이드 </a:t>
            </a:r>
            <a:r>
              <a:rPr lang="en-US" altLang="ko-KR" dirty="0"/>
              <a:t>4</a:t>
            </a:r>
            <a:r>
              <a:rPr lang="ko-KR" altLang="en-US" dirty="0"/>
              <a:t>대 컴포넌트 중 하나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사용자와 직접 상호작용하지 않는 기능 처리</a:t>
            </a:r>
            <a:endParaRPr lang="en-US" altLang="ko-KR" dirty="0"/>
          </a:p>
          <a:p>
            <a:r>
              <a:rPr lang="ko-KR" altLang="en-US" dirty="0"/>
              <a:t>외부 애플리케이션에 기능을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기본적으로 메인 스레드에서 동작한다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서비스 자체만의 프로세스를 가지거나</a:t>
            </a:r>
            <a:r>
              <a:rPr lang="en-US" altLang="ko-KR" dirty="0"/>
              <a:t>, </a:t>
            </a:r>
            <a:r>
              <a:rPr lang="ko-KR" altLang="en-US" dirty="0"/>
              <a:t>별도의 스레드를 가지지 않는다</a:t>
            </a:r>
            <a:endParaRPr lang="en-US" altLang="ko-KR" dirty="0"/>
          </a:p>
          <a:p>
            <a:r>
              <a:rPr lang="ko-KR" altLang="en-US" dirty="0"/>
              <a:t>백그라운드 작업</a:t>
            </a:r>
            <a:r>
              <a:rPr lang="en-US" altLang="ko-KR" dirty="0"/>
              <a:t>(</a:t>
            </a:r>
            <a:r>
              <a:rPr lang="ko-KR" altLang="en-US" dirty="0"/>
              <a:t>사용자와의 직접적인 상호작용을 하지 않는</a:t>
            </a:r>
            <a:r>
              <a:rPr lang="en-US" altLang="ko-KR" dirty="0"/>
              <a:t>)</a:t>
            </a:r>
            <a:r>
              <a:rPr lang="ko-KR" altLang="en-US" dirty="0"/>
              <a:t>을 시스템에게 요구</a:t>
            </a:r>
            <a:endParaRPr lang="en-US" altLang="ko-KR" dirty="0"/>
          </a:p>
          <a:p>
            <a:r>
              <a:rPr lang="ko-KR" altLang="en-US" dirty="0"/>
              <a:t>백그라운드 </a:t>
            </a:r>
            <a:r>
              <a:rPr lang="en-US" altLang="ko-KR" dirty="0"/>
              <a:t>VS </a:t>
            </a:r>
            <a:r>
              <a:rPr lang="ko-KR" altLang="en-US" dirty="0"/>
              <a:t>백그라운드 쓰레드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5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데몬</a:t>
            </a:r>
            <a:r>
              <a:rPr lang="en-US" altLang="ko-KR" dirty="0"/>
              <a:t>: </a:t>
            </a:r>
            <a:r>
              <a:rPr lang="ko-KR" altLang="en-US" dirty="0"/>
              <a:t>독자적으로 사용자의 명령 없이 지속 실행</a:t>
            </a:r>
            <a:endParaRPr lang="en-US" altLang="ko-KR" dirty="0"/>
          </a:p>
          <a:p>
            <a:pPr lvl="1"/>
            <a:r>
              <a:rPr lang="en-US" altLang="ko-KR" dirty="0" err="1"/>
              <a:t>onCreate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onStartCommand</a:t>
            </a:r>
            <a:r>
              <a:rPr lang="en-US" altLang="ko-KR" dirty="0"/>
              <a:t>(Intent</a:t>
            </a:r>
            <a:r>
              <a:rPr lang="ko-KR" altLang="en-US" dirty="0"/>
              <a:t> </a:t>
            </a:r>
            <a:r>
              <a:rPr lang="en-US" altLang="ko-KR" dirty="0"/>
              <a:t>intent, </a:t>
            </a:r>
            <a:r>
              <a:rPr lang="en-US" altLang="ko-KR" dirty="0" err="1"/>
              <a:t>int</a:t>
            </a:r>
            <a:r>
              <a:rPr lang="en-US" altLang="ko-KR" dirty="0"/>
              <a:t> flag,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startId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START_STICKY</a:t>
            </a:r>
          </a:p>
          <a:p>
            <a:pPr lvl="2"/>
            <a:r>
              <a:rPr lang="en-US" altLang="ko-KR" dirty="0"/>
              <a:t>START_NOT_STICKY</a:t>
            </a:r>
          </a:p>
          <a:p>
            <a:pPr lvl="2"/>
            <a:r>
              <a:rPr lang="en-US" altLang="ko-KR" dirty="0"/>
              <a:t>START_REDELIVER_INTENT</a:t>
            </a:r>
          </a:p>
          <a:p>
            <a:pPr lvl="1"/>
            <a:r>
              <a:rPr lang="en-US" altLang="ko-KR" dirty="0" err="1"/>
              <a:t>stopService</a:t>
            </a:r>
            <a:r>
              <a:rPr lang="en-US" altLang="ko-KR" dirty="0"/>
              <a:t>(), </a:t>
            </a:r>
            <a:r>
              <a:rPr lang="en-US" altLang="ko-KR" dirty="0" err="1"/>
              <a:t>stopSelf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바운드 서비스</a:t>
            </a:r>
            <a:r>
              <a:rPr lang="en-US" altLang="ko-KR" dirty="0"/>
              <a:t>: </a:t>
            </a:r>
            <a:r>
              <a:rPr lang="ko-KR" altLang="en-US" dirty="0"/>
              <a:t>클라이언트를 위해 특정한 기능을 제공</a:t>
            </a:r>
            <a:endParaRPr lang="en-US" altLang="ko-KR" dirty="0"/>
          </a:p>
          <a:p>
            <a:pPr lvl="1"/>
            <a:r>
              <a:rPr lang="en-US" altLang="ko-KR" dirty="0" err="1"/>
              <a:t>bindService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onBind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onDestroy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1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Roboto"/>
        <a:ea typeface="Samsung Sans"/>
        <a:cs typeface=""/>
      </a:majorFont>
      <a:minorFont>
        <a:latin typeface="Roboto"/>
        <a:ea typeface="Samsung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102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Roboto</vt:lpstr>
      <vt:lpstr>Samsung Sans</vt:lpstr>
      <vt:lpstr>Arial</vt:lpstr>
      <vt:lpstr>Office 테마</vt:lpstr>
      <vt:lpstr>Basic Android</vt:lpstr>
      <vt:lpstr>서비스</vt:lpstr>
      <vt:lpstr>서비스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 for Android</dc:title>
  <dc:creator>Dohyeong Kim</dc:creator>
  <cp:lastModifiedBy>Dohyeong Kim</cp:lastModifiedBy>
  <cp:revision>36</cp:revision>
  <dcterms:created xsi:type="dcterms:W3CDTF">2016-12-12T16:32:04Z</dcterms:created>
  <dcterms:modified xsi:type="dcterms:W3CDTF">2017-02-24T08:09:22Z</dcterms:modified>
</cp:coreProperties>
</file>