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5C5C5C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7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58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0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8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04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06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9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2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9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6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6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32" y="4531895"/>
            <a:ext cx="3721768" cy="2326105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F22B-D891-4ADC-B426-18886739763F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3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Basic Android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김도형</a:t>
            </a:r>
          </a:p>
        </p:txBody>
      </p:sp>
    </p:spTree>
    <p:extLst>
      <p:ext uri="{BB962C8B-B14F-4D97-AF65-F5344CB8AC3E}">
        <p14:creationId xmlns:p14="http://schemas.microsoft.com/office/powerpoint/2010/main" val="306109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화살표 연결선 14"/>
          <p:cNvCxnSpPr>
            <a:stCxn id="10" idx="2"/>
            <a:endCxn id="11" idx="0"/>
          </p:cNvCxnSpPr>
          <p:nvPr/>
        </p:nvCxnSpPr>
        <p:spPr>
          <a:xfrm>
            <a:off x="8642412" y="2988693"/>
            <a:ext cx="0" cy="1570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뷰의 생명주기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6431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/>
              <a:t>View.onAttachedToWindow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초기화</a:t>
            </a:r>
            <a:r>
              <a:rPr lang="en-US" altLang="ko-KR" dirty="0"/>
              <a:t> </a:t>
            </a:r>
            <a:r>
              <a:rPr lang="ko-KR" altLang="en-US" dirty="0"/>
              <a:t>요소들을 초기화 하기 좋은 시점</a:t>
            </a:r>
            <a:endParaRPr lang="en-US" altLang="ko-KR" dirty="0"/>
          </a:p>
          <a:p>
            <a:r>
              <a:rPr lang="en-US" altLang="ko-KR" dirty="0"/>
              <a:t>Animate View</a:t>
            </a:r>
          </a:p>
          <a:p>
            <a:r>
              <a:rPr lang="en-US" altLang="ko-KR" dirty="0" err="1"/>
              <a:t>View.onMeasure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View.onLayout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애니메이션</a:t>
            </a:r>
            <a:r>
              <a:rPr lang="en-US" altLang="ko-KR" dirty="0"/>
              <a:t> </a:t>
            </a:r>
            <a:r>
              <a:rPr lang="ko-KR" altLang="en-US" dirty="0"/>
              <a:t>배치 등을 위해 필요한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위치 연산 등이 이루어짐</a:t>
            </a:r>
            <a:endParaRPr lang="en-US" altLang="ko-KR" dirty="0"/>
          </a:p>
          <a:p>
            <a:r>
              <a:rPr lang="en-US" altLang="ko-KR" dirty="0" err="1"/>
              <a:t>View.onDraw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Canvas,</a:t>
            </a:r>
            <a:r>
              <a:rPr lang="ko-KR" altLang="en-US" dirty="0"/>
              <a:t> </a:t>
            </a:r>
            <a:r>
              <a:rPr lang="en-US" altLang="ko-KR" dirty="0"/>
              <a:t>paint</a:t>
            </a:r>
            <a:r>
              <a:rPr lang="ko-KR" altLang="en-US" dirty="0"/>
              <a:t>등을 이용해 그리는 곳</a:t>
            </a:r>
            <a:endParaRPr lang="en-US" altLang="ko-KR" dirty="0"/>
          </a:p>
          <a:p>
            <a:r>
              <a:rPr lang="en-US" altLang="ko-KR" dirty="0" err="1"/>
              <a:t>View.onDetachedFromWindow</a:t>
            </a:r>
            <a:endParaRPr lang="en-US" altLang="ko-KR" dirty="0"/>
          </a:p>
          <a:p>
            <a:pPr lvl="1"/>
            <a:r>
              <a:rPr lang="ko-KR" altLang="en-US" dirty="0"/>
              <a:t>뷰 해제</a:t>
            </a:r>
          </a:p>
        </p:txBody>
      </p:sp>
      <p:sp>
        <p:nvSpPr>
          <p:cNvPr id="4" name="사각형: 둥근 모서리 3"/>
          <p:cNvSpPr/>
          <p:nvPr/>
        </p:nvSpPr>
        <p:spPr>
          <a:xfrm>
            <a:off x="7457243" y="1864311"/>
            <a:ext cx="2370338" cy="5060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AttachedToWindow</a:t>
            </a:r>
            <a:endParaRPr lang="ko-KR" altLang="en-US" dirty="0"/>
          </a:p>
        </p:txBody>
      </p:sp>
      <p:sp>
        <p:nvSpPr>
          <p:cNvPr id="5" name="사각형: 둥근 모서리 4"/>
          <p:cNvSpPr/>
          <p:nvPr/>
        </p:nvSpPr>
        <p:spPr>
          <a:xfrm>
            <a:off x="7457243" y="5310327"/>
            <a:ext cx="2370338" cy="5060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DetachFromWindow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cxnSpLocks/>
          </p:cNvCxnSpPr>
          <p:nvPr/>
        </p:nvCxnSpPr>
        <p:spPr>
          <a:xfrm>
            <a:off x="7506071" y="2394643"/>
            <a:ext cx="0" cy="2939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741330" y="3163302"/>
            <a:ext cx="1802167" cy="39061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onMeasure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741329" y="3864638"/>
            <a:ext cx="1802167" cy="39061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onLayout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741328" y="2598075"/>
            <a:ext cx="1802167" cy="39061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Animate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741328" y="4559100"/>
            <a:ext cx="1802167" cy="39061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onDraw</a:t>
            </a:r>
            <a:endParaRPr lang="ko-KR" altLang="en-US" dirty="0"/>
          </a:p>
        </p:txBody>
      </p:sp>
      <p:cxnSp>
        <p:nvCxnSpPr>
          <p:cNvPr id="13" name="연결선: 꺾임 12"/>
          <p:cNvCxnSpPr>
            <a:stCxn id="11" idx="3"/>
            <a:endCxn id="10" idx="3"/>
          </p:cNvCxnSpPr>
          <p:nvPr/>
        </p:nvCxnSpPr>
        <p:spPr>
          <a:xfrm flipV="1">
            <a:off x="9543495" y="2793384"/>
            <a:ext cx="12700" cy="196102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94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GesutreDetecor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839788" y="2077375"/>
            <a:ext cx="5157787" cy="427700"/>
          </a:xfrm>
        </p:spPr>
        <p:txBody>
          <a:bodyPr/>
          <a:lstStyle/>
          <a:p>
            <a:r>
              <a:rPr lang="en-US" altLang="ko-KR" dirty="0" err="1"/>
              <a:t>onGestureListener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en-US" altLang="ko-KR" dirty="0" err="1"/>
              <a:t>onDown</a:t>
            </a:r>
            <a:endParaRPr lang="en-US" altLang="ko-KR" dirty="0"/>
          </a:p>
          <a:p>
            <a:pPr lvl="2"/>
            <a:r>
              <a:rPr lang="ko-KR" altLang="en-US" dirty="0"/>
              <a:t>탭이 발생</a:t>
            </a:r>
            <a:endParaRPr lang="en-US" altLang="ko-KR" dirty="0"/>
          </a:p>
          <a:p>
            <a:pPr lvl="2"/>
            <a:r>
              <a:rPr lang="ko-KR" altLang="en-US" dirty="0"/>
              <a:t>모든 이벤트는 </a:t>
            </a:r>
            <a:r>
              <a:rPr lang="en-US" altLang="ko-KR" dirty="0" err="1"/>
              <a:t>onDown</a:t>
            </a:r>
            <a:r>
              <a:rPr lang="ko-KR" altLang="en-US" dirty="0"/>
              <a:t>을 </a:t>
            </a:r>
            <a:r>
              <a:rPr lang="ko-KR" altLang="en-US" dirty="0" err="1"/>
              <a:t>거치게된다</a:t>
            </a:r>
            <a:endParaRPr lang="en-US" altLang="ko-KR" dirty="0"/>
          </a:p>
          <a:p>
            <a:pPr lvl="1"/>
            <a:r>
              <a:rPr lang="en-US" altLang="ko-KR" dirty="0" err="1"/>
              <a:t>onShowPress</a:t>
            </a:r>
            <a:endParaRPr lang="en-US" altLang="ko-KR" dirty="0"/>
          </a:p>
          <a:p>
            <a:pPr lvl="2"/>
            <a:r>
              <a:rPr lang="ko-KR" altLang="en-US" dirty="0"/>
              <a:t>포인터가 눌렸지만 움직이지는 않은 시점 </a:t>
            </a:r>
            <a:endParaRPr lang="en-US" altLang="ko-KR" dirty="0"/>
          </a:p>
          <a:p>
            <a:pPr lvl="2"/>
            <a:r>
              <a:rPr lang="ko-KR" altLang="en-US" dirty="0"/>
              <a:t>보통 시각적인 피드백을 제공하기 좋은 시점 </a:t>
            </a:r>
            <a:endParaRPr lang="en-US" altLang="ko-KR" dirty="0"/>
          </a:p>
          <a:p>
            <a:pPr lvl="1"/>
            <a:r>
              <a:rPr lang="en-US" altLang="ko-KR" dirty="0" err="1"/>
              <a:t>onSingleTapUp</a:t>
            </a:r>
            <a:endParaRPr lang="en-US" altLang="ko-KR" dirty="0"/>
          </a:p>
          <a:p>
            <a:pPr lvl="2"/>
            <a:r>
              <a:rPr lang="en-US" altLang="ko-KR" dirty="0"/>
              <a:t>Tap</a:t>
            </a:r>
            <a:r>
              <a:rPr lang="ko-KR" altLang="en-US" dirty="0"/>
              <a:t> </a:t>
            </a:r>
            <a:r>
              <a:rPr lang="en-US" altLang="ko-KR" dirty="0"/>
              <a:t>and up</a:t>
            </a:r>
            <a:endParaRPr lang="en-US" altLang="ko-KR" dirty="0"/>
          </a:p>
          <a:p>
            <a:pPr lvl="1"/>
            <a:r>
              <a:rPr lang="en-US" altLang="ko-KR" dirty="0" err="1"/>
              <a:t>onScroll</a:t>
            </a:r>
            <a:endParaRPr lang="en-US" altLang="ko-KR" dirty="0"/>
          </a:p>
          <a:p>
            <a:pPr lvl="2"/>
            <a:r>
              <a:rPr lang="ko-KR" altLang="en-US" dirty="0"/>
              <a:t>스크롤링</a:t>
            </a:r>
            <a:endParaRPr lang="en-US" altLang="ko-KR" dirty="0"/>
          </a:p>
          <a:p>
            <a:pPr lvl="1"/>
            <a:r>
              <a:rPr lang="en-US" altLang="ko-KR" dirty="0" err="1"/>
              <a:t>onLongPress</a:t>
            </a:r>
            <a:endParaRPr lang="en-US" altLang="ko-KR" dirty="0"/>
          </a:p>
          <a:p>
            <a:pPr lvl="2"/>
            <a:r>
              <a:rPr lang="ko-KR" altLang="en-US" dirty="0"/>
              <a:t>오래 눌렸을 때</a:t>
            </a:r>
            <a:endParaRPr lang="en-US" altLang="ko-KR" dirty="0"/>
          </a:p>
          <a:p>
            <a:pPr lvl="1"/>
            <a:r>
              <a:rPr lang="en-US" altLang="ko-KR" dirty="0" err="1"/>
              <a:t>onFling</a:t>
            </a:r>
            <a:endParaRPr lang="en-US" altLang="ko-KR" dirty="0"/>
          </a:p>
          <a:p>
            <a:pPr lvl="2"/>
            <a:r>
              <a:rPr lang="ko-KR" altLang="en-US" dirty="0"/>
              <a:t>밀어내는 동작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2077375"/>
            <a:ext cx="5183188" cy="427700"/>
          </a:xfrm>
        </p:spPr>
        <p:txBody>
          <a:bodyPr/>
          <a:lstStyle/>
          <a:p>
            <a:r>
              <a:rPr lang="en-US" altLang="ko-KR" dirty="0" err="1"/>
              <a:t>onDoubleTapListener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ko-KR" dirty="0" err="1"/>
              <a:t>onSingleTapConfirmed</a:t>
            </a:r>
            <a:endParaRPr lang="en-US" altLang="ko-KR" dirty="0"/>
          </a:p>
          <a:p>
            <a:pPr lvl="1"/>
            <a:r>
              <a:rPr lang="ko-KR" altLang="en-US" dirty="0"/>
              <a:t>우선 싱글 탭이 이루어진 뒤에 호출</a:t>
            </a:r>
            <a:endParaRPr lang="en-US" altLang="ko-KR" dirty="0"/>
          </a:p>
          <a:p>
            <a:pPr lvl="1"/>
            <a:r>
              <a:rPr lang="ko-KR" altLang="en-US" dirty="0"/>
              <a:t>더블 탭이 아니라는 확신이 있을 경우</a:t>
            </a:r>
            <a:endParaRPr lang="en-US" altLang="ko-KR" dirty="0"/>
          </a:p>
          <a:p>
            <a:r>
              <a:rPr lang="en-US" altLang="ko-KR" dirty="0" err="1"/>
              <a:t>onDoubleTap</a:t>
            </a:r>
            <a:endParaRPr lang="en-US" altLang="ko-KR" dirty="0"/>
          </a:p>
          <a:p>
            <a:pPr lvl="1"/>
            <a:r>
              <a:rPr lang="ko-KR" altLang="en-US" dirty="0"/>
              <a:t>더블 탭</a:t>
            </a:r>
            <a:endParaRPr lang="en-US" altLang="ko-KR" dirty="0"/>
          </a:p>
          <a:p>
            <a:r>
              <a:rPr lang="en-US" altLang="ko-KR" dirty="0" err="1"/>
              <a:t>onDoubleTapEvent</a:t>
            </a:r>
            <a:endParaRPr lang="en-US" altLang="ko-KR" dirty="0"/>
          </a:p>
          <a:p>
            <a:pPr lvl="1"/>
            <a:r>
              <a:rPr lang="ko-KR" altLang="en-US" dirty="0"/>
              <a:t>더블 탭을 구성하는 </a:t>
            </a:r>
            <a:r>
              <a:rPr lang="en-US" altLang="ko-KR" dirty="0"/>
              <a:t>down move up </a:t>
            </a:r>
            <a:r>
              <a:rPr lang="ko-KR" altLang="en-US" dirty="0"/>
              <a:t>이벤트 각각이 발생할 때 마다 호출 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839788" y="1435825"/>
            <a:ext cx="5183188" cy="427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제스쳐를</a:t>
            </a:r>
            <a:r>
              <a:rPr lang="ko-KR" altLang="en-US" dirty="0"/>
              <a:t> 감지하는 객체</a:t>
            </a:r>
          </a:p>
        </p:txBody>
      </p:sp>
    </p:spTree>
    <p:extLst>
      <p:ext uri="{BB962C8B-B14F-4D97-AF65-F5344CB8AC3E}">
        <p14:creationId xmlns:p14="http://schemas.microsoft.com/office/powerpoint/2010/main" val="52743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Roboto"/>
        <a:ea typeface="Samsung Sans"/>
        <a:cs typeface=""/>
      </a:majorFont>
      <a:minorFont>
        <a:latin typeface="Roboto"/>
        <a:ea typeface="Samsung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125</Words>
  <Application>Microsoft Office PowerPoint</Application>
  <PresentationFormat>와이드스크린</PresentationFormat>
  <Paragraphs>45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Roboto</vt:lpstr>
      <vt:lpstr>Samsung Sans</vt:lpstr>
      <vt:lpstr>Arial</vt:lpstr>
      <vt:lpstr>Office 테마</vt:lpstr>
      <vt:lpstr>Basic Android</vt:lpstr>
      <vt:lpstr>뷰의 생명주기</vt:lpstr>
      <vt:lpstr>GesutreDetecor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Java for Android</dc:title>
  <dc:creator>Dohyeong Kim</dc:creator>
  <cp:lastModifiedBy>Dohyeong Kim</cp:lastModifiedBy>
  <cp:revision>35</cp:revision>
  <dcterms:created xsi:type="dcterms:W3CDTF">2016-12-12T16:32:04Z</dcterms:created>
  <dcterms:modified xsi:type="dcterms:W3CDTF">2017-03-01T02:28:59Z</dcterms:modified>
</cp:coreProperties>
</file>