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5C5C5C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2" autoAdjust="0"/>
  </p:normalViewPr>
  <p:slideViewPr>
    <p:cSldViewPr snapToGrid="0">
      <p:cViewPr>
        <p:scale>
          <a:sx n="50" d="100"/>
          <a:sy n="50" d="100"/>
        </p:scale>
        <p:origin x="-29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7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58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90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8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04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06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9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2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9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46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6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32" y="4531895"/>
            <a:ext cx="3721768" cy="2326105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F22B-D891-4ADC-B426-18886739763F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3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Basic Android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김도형</a:t>
            </a:r>
          </a:p>
        </p:txBody>
      </p:sp>
    </p:spTree>
    <p:extLst>
      <p:ext uri="{BB962C8B-B14F-4D97-AF65-F5344CB8AC3E}">
        <p14:creationId xmlns:p14="http://schemas.microsoft.com/office/powerpoint/2010/main" val="306109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 </a:t>
            </a:r>
            <a:r>
              <a:rPr lang="ko-KR" altLang="en-US" dirty="0" err="1"/>
              <a:t>어트리뷰트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Public </a:t>
            </a:r>
            <a:r>
              <a:rPr lang="en-US" altLang="ko-KR" dirty="0" err="1"/>
              <a:t>CustomView</a:t>
            </a:r>
            <a:r>
              <a:rPr lang="en-US" altLang="ko-KR" dirty="0"/>
              <a:t>(Context </a:t>
            </a:r>
            <a:r>
              <a:rPr lang="en-US" altLang="ko-KR" dirty="0" err="1"/>
              <a:t>context</a:t>
            </a:r>
            <a:r>
              <a:rPr lang="en-US" altLang="ko-KR" dirty="0"/>
              <a:t>, </a:t>
            </a:r>
            <a:r>
              <a:rPr lang="en-US" altLang="ko-KR" dirty="0" err="1"/>
              <a:t>AttribtuteSet</a:t>
            </a:r>
            <a:r>
              <a:rPr lang="en-US" altLang="ko-KR" dirty="0"/>
              <a:t> </a:t>
            </a:r>
            <a:r>
              <a:rPr lang="en-US" altLang="ko-KR" dirty="0" err="1"/>
              <a:t>attrs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&lt;declare-</a:t>
            </a:r>
            <a:r>
              <a:rPr lang="en-US" altLang="ko-KR" dirty="0" err="1"/>
              <a:t>styleable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요소의 값을 </a:t>
            </a:r>
            <a:r>
              <a:rPr lang="ko-KR" altLang="en-US" dirty="0" err="1"/>
              <a:t>할당할것</a:t>
            </a:r>
            <a:endParaRPr lang="en-US" altLang="ko-KR" dirty="0"/>
          </a:p>
          <a:p>
            <a:r>
              <a:rPr lang="ko-KR" altLang="en-US" dirty="0" err="1"/>
              <a:t>실행시</a:t>
            </a:r>
            <a:r>
              <a:rPr lang="ko-KR" altLang="en-US" dirty="0"/>
              <a:t> 요소 값을 가져올 것</a:t>
            </a:r>
            <a:endParaRPr lang="en-US" altLang="ko-KR" dirty="0"/>
          </a:p>
          <a:p>
            <a:r>
              <a:rPr lang="ko-KR" altLang="en-US" dirty="0"/>
              <a:t>가져온 요소 값을 뷰에 적용할 것</a:t>
            </a:r>
            <a:endParaRPr lang="en-US" altLang="ko-KR" dirty="0"/>
          </a:p>
          <a:p>
            <a:r>
              <a:rPr lang="en-US" altLang="ko-KR" dirty="0"/>
              <a:t>XML</a:t>
            </a:r>
            <a:r>
              <a:rPr lang="ko-KR" altLang="en-US" dirty="0"/>
              <a:t> </a:t>
            </a:r>
            <a:r>
              <a:rPr lang="en-US" altLang="ko-KR" dirty="0" err="1"/>
              <a:t>NameSpace</a:t>
            </a:r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1400" dirty="0"/>
              <a:t> &lt;declare-</a:t>
            </a:r>
            <a:r>
              <a:rPr lang="en-US" altLang="ko-KR" sz="1400" dirty="0" err="1"/>
              <a:t>styleable</a:t>
            </a:r>
            <a:r>
              <a:rPr lang="en-US" altLang="ko-KR" sz="1400" dirty="0"/>
              <a:t> name="</a:t>
            </a:r>
            <a:r>
              <a:rPr lang="en-US" altLang="ko-KR" sz="1400" dirty="0" err="1"/>
              <a:t>PieChart</a:t>
            </a:r>
            <a:r>
              <a:rPr lang="en-US" altLang="ko-KR" sz="1400" dirty="0"/>
              <a:t>"&gt;</a:t>
            </a:r>
          </a:p>
          <a:p>
            <a:pPr marL="0" indent="0">
              <a:buNone/>
            </a:pPr>
            <a:r>
              <a:rPr lang="en-US" altLang="ko-KR" sz="1400" dirty="0"/>
              <a:t>       &lt;</a:t>
            </a:r>
            <a:r>
              <a:rPr lang="en-US" altLang="ko-KR" sz="1400" dirty="0" err="1"/>
              <a:t>attr</a:t>
            </a:r>
            <a:r>
              <a:rPr lang="en-US" altLang="ko-KR" sz="1400" dirty="0"/>
              <a:t> name="</a:t>
            </a:r>
            <a:r>
              <a:rPr lang="en-US" altLang="ko-KR" sz="1400" dirty="0" err="1"/>
              <a:t>showText</a:t>
            </a:r>
            <a:r>
              <a:rPr lang="en-US" altLang="ko-KR" sz="1400" dirty="0"/>
              <a:t>" format="</a:t>
            </a:r>
            <a:r>
              <a:rPr lang="en-US" altLang="ko-KR" sz="1400" dirty="0" err="1"/>
              <a:t>boolean</a:t>
            </a:r>
            <a:r>
              <a:rPr lang="en-US" altLang="ko-KR" sz="1400" dirty="0"/>
              <a:t>" /&gt;</a:t>
            </a:r>
          </a:p>
          <a:p>
            <a:pPr marL="0" indent="0">
              <a:buNone/>
            </a:pPr>
            <a:r>
              <a:rPr lang="en-US" altLang="ko-KR" sz="1400" dirty="0"/>
              <a:t>       &lt;</a:t>
            </a:r>
            <a:r>
              <a:rPr lang="en-US" altLang="ko-KR" sz="1400" dirty="0" err="1"/>
              <a:t>attr</a:t>
            </a:r>
            <a:r>
              <a:rPr lang="en-US" altLang="ko-KR" sz="1400" dirty="0"/>
              <a:t> name="</a:t>
            </a:r>
            <a:r>
              <a:rPr lang="en-US" altLang="ko-KR" sz="1400" dirty="0" err="1"/>
              <a:t>labelPosition</a:t>
            </a:r>
            <a:r>
              <a:rPr lang="en-US" altLang="ko-KR" sz="1400" dirty="0"/>
              <a:t>" format="</a:t>
            </a:r>
            <a:r>
              <a:rPr lang="en-US" altLang="ko-KR" sz="1400" dirty="0" err="1"/>
              <a:t>enum</a:t>
            </a:r>
            <a:r>
              <a:rPr lang="en-US" altLang="ko-KR" sz="1400" dirty="0"/>
              <a:t>"&gt;</a:t>
            </a:r>
          </a:p>
          <a:p>
            <a:pPr marL="0" indent="0">
              <a:buNone/>
            </a:pPr>
            <a:r>
              <a:rPr lang="en-US" altLang="ko-KR" sz="1400" dirty="0"/>
              <a:t>           &lt;</a:t>
            </a:r>
            <a:r>
              <a:rPr lang="en-US" altLang="ko-KR" sz="1400" dirty="0" err="1"/>
              <a:t>enum</a:t>
            </a:r>
            <a:r>
              <a:rPr lang="en-US" altLang="ko-KR" sz="1400" dirty="0"/>
              <a:t> name="left" value="0"/&gt;</a:t>
            </a:r>
          </a:p>
          <a:p>
            <a:pPr marL="0" indent="0">
              <a:buNone/>
            </a:pPr>
            <a:r>
              <a:rPr lang="en-US" altLang="ko-KR" sz="1400" dirty="0"/>
              <a:t>           &lt;</a:t>
            </a:r>
            <a:r>
              <a:rPr lang="en-US" altLang="ko-KR" sz="1400" dirty="0" err="1"/>
              <a:t>enum</a:t>
            </a:r>
            <a:r>
              <a:rPr lang="en-US" altLang="ko-KR" sz="1400" dirty="0"/>
              <a:t> name="right" value="1"/&gt;</a:t>
            </a:r>
          </a:p>
          <a:p>
            <a:pPr marL="0" indent="0">
              <a:buNone/>
            </a:pPr>
            <a:r>
              <a:rPr lang="en-US" altLang="ko-KR" sz="1400" dirty="0"/>
              <a:t>       &lt;/</a:t>
            </a:r>
            <a:r>
              <a:rPr lang="en-US" altLang="ko-KR" sz="1400" dirty="0" err="1"/>
              <a:t>attr</a:t>
            </a:r>
            <a:r>
              <a:rPr lang="en-US" altLang="ko-KR" sz="1400" dirty="0"/>
              <a:t>&gt;</a:t>
            </a:r>
          </a:p>
          <a:p>
            <a:pPr marL="0" indent="0">
              <a:buNone/>
            </a:pPr>
            <a:r>
              <a:rPr lang="en-US" altLang="ko-KR" sz="1400" dirty="0"/>
              <a:t>   &lt;/declare-</a:t>
            </a:r>
            <a:r>
              <a:rPr lang="en-US" altLang="ko-KR" sz="1400" dirty="0" err="1"/>
              <a:t>styleable</a:t>
            </a:r>
            <a:r>
              <a:rPr lang="en-US" altLang="ko-KR" sz="1400" dirty="0"/>
              <a:t>&gt;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&lt;</a:t>
            </a:r>
            <a:r>
              <a:rPr lang="en-US" altLang="ko-KR" sz="1400" dirty="0" err="1"/>
              <a:t>LinearLayout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xmlns:android</a:t>
            </a:r>
            <a:r>
              <a:rPr lang="en-US" altLang="ko-KR" sz="1400" dirty="0"/>
              <a:t>="http://schemas.android.com/</a:t>
            </a:r>
            <a:r>
              <a:rPr lang="en-US" altLang="ko-KR" sz="1400" dirty="0" err="1"/>
              <a:t>apk</a:t>
            </a:r>
            <a:r>
              <a:rPr lang="en-US" altLang="ko-KR" sz="1400" dirty="0"/>
              <a:t>/res/android" </a:t>
            </a:r>
            <a:r>
              <a:rPr lang="en-US" altLang="ko-KR" sz="1400" dirty="0" err="1"/>
              <a:t>xmlns:custom</a:t>
            </a:r>
            <a:r>
              <a:rPr lang="en-US" altLang="ko-KR" sz="1400" dirty="0"/>
              <a:t>="http://schemas.android.com/</a:t>
            </a:r>
            <a:r>
              <a:rPr lang="en-US" altLang="ko-KR" sz="1400" dirty="0" err="1"/>
              <a:t>apk</a:t>
            </a:r>
            <a:r>
              <a:rPr lang="en-US" altLang="ko-KR" sz="1400" dirty="0"/>
              <a:t>/res/</a:t>
            </a:r>
            <a:r>
              <a:rPr lang="en-US" altLang="ko-KR" sz="1400" dirty="0" err="1"/>
              <a:t>com.example.customviews</a:t>
            </a:r>
            <a:r>
              <a:rPr lang="en-US" altLang="ko-KR" sz="1400" dirty="0"/>
              <a:t>"&gt;</a:t>
            </a:r>
          </a:p>
          <a:p>
            <a:pPr marL="0" indent="0">
              <a:buNone/>
            </a:pPr>
            <a:r>
              <a:rPr lang="en-US" altLang="ko-KR" sz="1400" dirty="0"/>
              <a:t> &lt;</a:t>
            </a:r>
            <a:r>
              <a:rPr lang="en-US" altLang="ko-KR" sz="1400" dirty="0" err="1"/>
              <a:t>com.example.customviews.charting.PieChart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</a:t>
            </a:r>
            <a:r>
              <a:rPr lang="en-US" altLang="ko-KR" sz="1400" dirty="0" err="1"/>
              <a:t>custom:showText</a:t>
            </a:r>
            <a:r>
              <a:rPr lang="en-US" altLang="ko-KR" sz="1400" dirty="0"/>
              <a:t>="true"</a:t>
            </a:r>
          </a:p>
          <a:p>
            <a:pPr marL="0" indent="0">
              <a:buNone/>
            </a:pPr>
            <a:r>
              <a:rPr lang="en-US" altLang="ko-KR" sz="1400" dirty="0"/>
              <a:t>     </a:t>
            </a:r>
            <a:r>
              <a:rPr lang="en-US" altLang="ko-KR" sz="1400" dirty="0" err="1"/>
              <a:t>custom:labelPosition</a:t>
            </a:r>
            <a:r>
              <a:rPr lang="en-US" altLang="ko-KR" sz="1400" dirty="0"/>
              <a:t>="left" /&gt;</a:t>
            </a:r>
          </a:p>
          <a:p>
            <a:pPr marL="0" indent="0">
              <a:buNone/>
            </a:pPr>
            <a:r>
              <a:rPr lang="en-US" altLang="ko-KR" sz="1400" dirty="0"/>
              <a:t>&lt;/</a:t>
            </a:r>
            <a:r>
              <a:rPr lang="en-US" altLang="ko-KR" sz="1400" dirty="0" err="1"/>
              <a:t>LinearLayout</a:t>
            </a:r>
            <a:r>
              <a:rPr lang="en-US" altLang="ko-KR" sz="1400" dirty="0"/>
              <a:t>&gt;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dirty="0" err="1"/>
              <a:t>com.example.customviews.charting.PieChart$PieView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6636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 </a:t>
            </a:r>
            <a:r>
              <a:rPr lang="ko-KR" altLang="en-US" dirty="0" err="1"/>
              <a:t>어트리뷰트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AttributeSet</a:t>
            </a:r>
            <a:r>
              <a:rPr lang="en-US" altLang="ko-KR" dirty="0"/>
              <a:t> -&gt; </a:t>
            </a:r>
            <a:r>
              <a:rPr lang="en-US" altLang="ko-KR" dirty="0" err="1"/>
              <a:t>TypedArray</a:t>
            </a:r>
            <a:endParaRPr lang="en-US" altLang="ko-KR" dirty="0"/>
          </a:p>
          <a:p>
            <a:r>
              <a:rPr lang="en-US" altLang="ko-KR" dirty="0" err="1"/>
              <a:t>optainStyledAttributes</a:t>
            </a:r>
            <a:r>
              <a:rPr lang="en-US" altLang="ko-KR" dirty="0"/>
              <a:t>( </a:t>
            </a:r>
            <a:r>
              <a:rPr lang="en-US" altLang="ko-KR" dirty="0" err="1"/>
              <a:t>Attrs</a:t>
            </a:r>
            <a:r>
              <a:rPr lang="en-US" altLang="ko-KR" dirty="0"/>
              <a:t>, R.styleable.name, 0,0(</a:t>
            </a:r>
            <a:r>
              <a:rPr lang="en-US" altLang="ko-KR" dirty="0" err="1"/>
              <a:t>defaultstyle</a:t>
            </a:r>
            <a:r>
              <a:rPr lang="en-US" altLang="ko-KR" dirty="0"/>
              <a:t>));</a:t>
            </a:r>
          </a:p>
          <a:p>
            <a:r>
              <a:rPr lang="en-US" altLang="ko-KR" dirty="0" err="1"/>
              <a:t>typedArray.getBoolean</a:t>
            </a:r>
            <a:r>
              <a:rPr lang="en-US" altLang="ko-KR" dirty="0"/>
              <a:t>(R.styleable.name, default)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Setter, getter</a:t>
            </a:r>
          </a:p>
          <a:p>
            <a:r>
              <a:rPr lang="en-US" altLang="ko-KR" dirty="0"/>
              <a:t>Invalidate() :</a:t>
            </a:r>
            <a:r>
              <a:rPr lang="ko-KR" altLang="en-US" dirty="0"/>
              <a:t>외관의 변화에 대비한 </a:t>
            </a:r>
            <a:r>
              <a:rPr lang="ko-KR" altLang="en-US" dirty="0" err="1"/>
              <a:t>새로고침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requestLayout</a:t>
            </a:r>
            <a:r>
              <a:rPr lang="en-US" altLang="ko-KR" dirty="0"/>
              <a:t>(): </a:t>
            </a:r>
            <a:r>
              <a:rPr lang="ko-KR" altLang="en-US" dirty="0"/>
              <a:t>사이즈나 모양의 변화에 대비한 </a:t>
            </a:r>
            <a:r>
              <a:rPr lang="ko-KR" altLang="en-US" dirty="0" err="1"/>
              <a:t>새로고침</a:t>
            </a:r>
            <a:endParaRPr lang="en-US" altLang="ko-KR" dirty="0"/>
          </a:p>
          <a:p>
            <a:r>
              <a:rPr lang="en-US" altLang="ko-KR" dirty="0" err="1"/>
              <a:t>onSizeCahgned</a:t>
            </a:r>
            <a:r>
              <a:rPr lang="en-US" altLang="ko-KR" dirty="0"/>
              <a:t>(): </a:t>
            </a:r>
            <a:r>
              <a:rPr lang="ko-KR" altLang="en-US" dirty="0"/>
              <a:t>사이즈 변화 때 마다 호출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54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Canvas</a:t>
            </a:r>
          </a:p>
          <a:p>
            <a:r>
              <a:rPr lang="ko-KR" altLang="en-US" dirty="0"/>
              <a:t>비트맵</a:t>
            </a:r>
            <a:r>
              <a:rPr lang="en-US" altLang="ko-KR" dirty="0"/>
              <a:t>, </a:t>
            </a:r>
            <a:r>
              <a:rPr lang="ko-KR" altLang="en-US" dirty="0"/>
              <a:t>캔버스</a:t>
            </a:r>
            <a:r>
              <a:rPr lang="en-US" altLang="ko-KR" dirty="0"/>
              <a:t>, </a:t>
            </a:r>
            <a:r>
              <a:rPr lang="ko-KR" altLang="en-US" dirty="0"/>
              <a:t>원형</a:t>
            </a:r>
            <a:r>
              <a:rPr lang="en-US" altLang="ko-KR" dirty="0"/>
              <a:t>, </a:t>
            </a:r>
            <a:r>
              <a:rPr lang="ko-KR" altLang="en-US" dirty="0"/>
              <a:t>페인트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도형 외에도</a:t>
            </a:r>
            <a:r>
              <a:rPr lang="en-US" altLang="ko-KR" dirty="0"/>
              <a:t> </a:t>
            </a:r>
            <a:r>
              <a:rPr lang="ko-KR" altLang="en-US" dirty="0"/>
              <a:t>텍스트</a:t>
            </a:r>
            <a:r>
              <a:rPr lang="en-US" altLang="ko-KR" dirty="0"/>
              <a:t>, </a:t>
            </a:r>
            <a:r>
              <a:rPr lang="ko-KR" altLang="en-US" dirty="0"/>
              <a:t>선</a:t>
            </a:r>
            <a:r>
              <a:rPr lang="en-US" altLang="ko-KR" dirty="0"/>
              <a:t>, </a:t>
            </a:r>
            <a:r>
              <a:rPr lang="ko-KR" altLang="en-US" dirty="0"/>
              <a:t>비트맵들을 그릴 수 있다</a:t>
            </a:r>
            <a:r>
              <a:rPr lang="en-US" altLang="ko-KR" dirty="0"/>
              <a:t>. (What to draw)</a:t>
            </a:r>
          </a:p>
          <a:p>
            <a:endParaRPr lang="en-US" altLang="ko-KR" dirty="0"/>
          </a:p>
          <a:p>
            <a:r>
              <a:rPr lang="en-US" altLang="ko-KR" dirty="0" err="1"/>
              <a:t>drawText</a:t>
            </a:r>
            <a:r>
              <a:rPr lang="en-US" altLang="ko-KR" dirty="0"/>
              <a:t>, </a:t>
            </a:r>
            <a:r>
              <a:rPr lang="en-US" altLang="ko-KR" dirty="0" err="1"/>
              <a:t>drawRect</a:t>
            </a:r>
            <a:r>
              <a:rPr lang="en-US" altLang="ko-KR" dirty="0"/>
              <a:t>, </a:t>
            </a:r>
            <a:r>
              <a:rPr lang="en-US" altLang="ko-KR" dirty="0" err="1"/>
              <a:t>drawBitMap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너무 많다</a:t>
            </a:r>
            <a:r>
              <a:rPr lang="en-US" altLang="ko-KR" dirty="0"/>
              <a:t>…</a:t>
            </a: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Paint</a:t>
            </a:r>
          </a:p>
          <a:p>
            <a:r>
              <a:rPr lang="ko-KR" altLang="en-US" dirty="0"/>
              <a:t>색</a:t>
            </a:r>
            <a:r>
              <a:rPr lang="en-US" altLang="ko-KR" dirty="0"/>
              <a:t>, </a:t>
            </a:r>
            <a:r>
              <a:rPr lang="ko-KR" altLang="en-US" dirty="0"/>
              <a:t>스타일</a:t>
            </a:r>
            <a:r>
              <a:rPr lang="en-US" altLang="ko-KR" dirty="0"/>
              <a:t>, </a:t>
            </a:r>
            <a:r>
              <a:rPr lang="ko-KR" altLang="en-US" dirty="0" err="1"/>
              <a:t>폰트등</a:t>
            </a:r>
            <a:r>
              <a:rPr lang="ko-KR" altLang="en-US" dirty="0"/>
              <a:t> </a:t>
            </a:r>
            <a:r>
              <a:rPr lang="en-US" altLang="ko-KR" dirty="0"/>
              <a:t>(How to draw)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sz="1700" dirty="0" err="1"/>
              <a:t>mPiePaint</a:t>
            </a:r>
            <a:r>
              <a:rPr lang="en-US" altLang="ko-KR" sz="1700" dirty="0"/>
              <a:t> = new Paint(</a:t>
            </a:r>
            <a:r>
              <a:rPr lang="en-US" altLang="ko-KR" sz="1700" dirty="0" err="1"/>
              <a:t>Paint.ANTI_ALIAS_FLAG</a:t>
            </a:r>
            <a:r>
              <a:rPr lang="en-US" altLang="ko-KR" sz="1700" dirty="0"/>
              <a:t>);</a:t>
            </a:r>
          </a:p>
          <a:p>
            <a:pPr marL="0" indent="0">
              <a:buNone/>
            </a:pPr>
            <a:r>
              <a:rPr lang="en-US" altLang="ko-KR" sz="1700" dirty="0"/>
              <a:t>   </a:t>
            </a:r>
            <a:r>
              <a:rPr lang="en-US" altLang="ko-KR" sz="1700" dirty="0" err="1"/>
              <a:t>mPiePaint.setStyle</a:t>
            </a:r>
            <a:r>
              <a:rPr lang="en-US" altLang="ko-KR" sz="1700" dirty="0"/>
              <a:t>(</a:t>
            </a:r>
            <a:r>
              <a:rPr lang="en-US" altLang="ko-KR" sz="1700" dirty="0" err="1"/>
              <a:t>Paint.Style.FILL</a:t>
            </a:r>
            <a:r>
              <a:rPr lang="en-US" altLang="ko-KR" sz="1700" dirty="0"/>
              <a:t>);</a:t>
            </a:r>
          </a:p>
          <a:p>
            <a:pPr marL="0" indent="0">
              <a:buNone/>
            </a:pPr>
            <a:r>
              <a:rPr lang="en-US" altLang="ko-KR" sz="1700" dirty="0"/>
              <a:t>   </a:t>
            </a:r>
            <a:r>
              <a:rPr lang="en-US" altLang="ko-KR" sz="1700" dirty="0" err="1"/>
              <a:t>mPiePaint.setTextSize</a:t>
            </a:r>
            <a:r>
              <a:rPr lang="en-US" altLang="ko-KR" sz="1700" dirty="0"/>
              <a:t>(</a:t>
            </a:r>
            <a:r>
              <a:rPr lang="en-US" altLang="ko-KR" sz="1700" dirty="0" err="1"/>
              <a:t>mTextHeight</a:t>
            </a:r>
            <a:r>
              <a:rPr lang="en-US" altLang="ko-KR" sz="1700" dirty="0"/>
              <a:t>);</a:t>
            </a:r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   </a:t>
            </a:r>
            <a:r>
              <a:rPr lang="en-US" altLang="ko-KR" sz="1700" dirty="0" err="1"/>
              <a:t>mShadowPaint</a:t>
            </a:r>
            <a:r>
              <a:rPr lang="en-US" altLang="ko-KR" sz="1700" dirty="0"/>
              <a:t> = new Paint(0);</a:t>
            </a:r>
          </a:p>
          <a:p>
            <a:pPr marL="0" indent="0">
              <a:buNone/>
            </a:pPr>
            <a:r>
              <a:rPr lang="en-US" altLang="ko-KR" sz="1700" dirty="0"/>
              <a:t>   </a:t>
            </a:r>
            <a:r>
              <a:rPr lang="en-US" altLang="ko-KR" sz="1700" dirty="0" err="1"/>
              <a:t>mShadowPaint.setColor</a:t>
            </a:r>
            <a:r>
              <a:rPr lang="en-US" altLang="ko-KR" sz="1700" dirty="0"/>
              <a:t>(0xff101010);</a:t>
            </a:r>
          </a:p>
          <a:p>
            <a:pPr marL="0" indent="0">
              <a:buNone/>
            </a:pPr>
            <a:r>
              <a:rPr lang="en-US" altLang="ko-KR" sz="1700" dirty="0"/>
              <a:t>   </a:t>
            </a:r>
            <a:r>
              <a:rPr lang="en-US" altLang="ko-KR" sz="1700" dirty="0" err="1"/>
              <a:t>mShadowPaint.setMaskFilter</a:t>
            </a:r>
            <a:r>
              <a:rPr lang="en-US" altLang="ko-KR" sz="1700" dirty="0"/>
              <a:t>(new </a:t>
            </a:r>
            <a:r>
              <a:rPr lang="en-US" altLang="ko-KR" sz="1700" dirty="0" err="1"/>
              <a:t>BlurMaskFilter</a:t>
            </a:r>
            <a:r>
              <a:rPr lang="en-US" altLang="ko-KR" sz="1700" dirty="0"/>
              <a:t>(8, </a:t>
            </a:r>
            <a:r>
              <a:rPr lang="en-US" altLang="ko-KR" sz="1700" dirty="0" err="1"/>
              <a:t>BlurMaskFilter.Blur.NORMAL</a:t>
            </a:r>
            <a:r>
              <a:rPr lang="en-US" altLang="ko-KR" sz="1700" dirty="0"/>
              <a:t>));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77539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Property animation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애니메이션과 동시에 해당 객체의 값들도 변경함</a:t>
            </a:r>
            <a:endParaRPr lang="en-US" altLang="ko-KR" dirty="0"/>
          </a:p>
          <a:p>
            <a:r>
              <a:rPr lang="en-US" altLang="ko-KR" dirty="0" err="1"/>
              <a:t>ViewAnimator</a:t>
            </a:r>
            <a:r>
              <a:rPr lang="en-US" altLang="ko-KR" dirty="0"/>
              <a:t>: </a:t>
            </a:r>
            <a:r>
              <a:rPr lang="ko-KR" altLang="en-US" dirty="0"/>
              <a:t>객체를 움직이는데 필요한 값들을 다루는 객체</a:t>
            </a:r>
            <a:endParaRPr lang="en-US" altLang="ko-KR" dirty="0"/>
          </a:p>
          <a:p>
            <a:pPr lvl="1"/>
            <a:r>
              <a:rPr lang="en-US" altLang="ko-KR" dirty="0" err="1"/>
              <a:t>TimeInterpolator</a:t>
            </a:r>
            <a:r>
              <a:rPr lang="en-US" altLang="ko-KR" dirty="0"/>
              <a:t>,</a:t>
            </a:r>
            <a:r>
              <a:rPr lang="ko-KR" altLang="en-US" dirty="0"/>
              <a:t> 시간 간격 조정</a:t>
            </a:r>
            <a:r>
              <a:rPr lang="en-US" altLang="ko-KR" dirty="0"/>
              <a:t>, </a:t>
            </a:r>
            <a:r>
              <a:rPr lang="ko-KR" altLang="en-US" dirty="0"/>
              <a:t>가속 등을 처리할 수 있다</a:t>
            </a:r>
            <a:endParaRPr lang="en-US" altLang="ko-KR" dirty="0"/>
          </a:p>
          <a:p>
            <a:pPr lvl="1"/>
            <a:r>
              <a:rPr lang="en-US" altLang="ko-KR" dirty="0" err="1"/>
              <a:t>TimeEvaluator</a:t>
            </a:r>
            <a:r>
              <a:rPr lang="en-US" altLang="ko-KR" dirty="0"/>
              <a:t> , </a:t>
            </a:r>
            <a:r>
              <a:rPr lang="ko-KR" altLang="en-US" dirty="0"/>
              <a:t>시간 별 변화 값을 계산 처리</a:t>
            </a:r>
            <a:endParaRPr lang="en-US" altLang="ko-KR" dirty="0"/>
          </a:p>
          <a:p>
            <a:pPr lvl="2"/>
            <a:r>
              <a:rPr lang="en-US" altLang="ko-KR" dirty="0" err="1"/>
              <a:t>IntEvaluator</a:t>
            </a:r>
            <a:r>
              <a:rPr lang="ko-KR" altLang="en-US" dirty="0"/>
              <a:t> </a:t>
            </a:r>
            <a:r>
              <a:rPr lang="en-US" altLang="ko-KR" dirty="0" err="1"/>
              <a:t>int</a:t>
            </a:r>
            <a:r>
              <a:rPr lang="ko-KR" altLang="en-US" dirty="0"/>
              <a:t> 값 계산</a:t>
            </a:r>
            <a:endParaRPr lang="en-US" altLang="ko-KR" dirty="0"/>
          </a:p>
          <a:p>
            <a:pPr lvl="2"/>
            <a:r>
              <a:rPr lang="en-US" altLang="ko-KR" dirty="0" err="1"/>
              <a:t>FloatEvaluator</a:t>
            </a:r>
            <a:r>
              <a:rPr lang="ko-KR" altLang="en-US" dirty="0"/>
              <a:t> </a:t>
            </a:r>
            <a:r>
              <a:rPr lang="en-US" altLang="ko-KR" dirty="0"/>
              <a:t>float</a:t>
            </a:r>
            <a:r>
              <a:rPr lang="ko-KR" altLang="en-US" dirty="0"/>
              <a:t> 값 계산</a:t>
            </a:r>
            <a:endParaRPr lang="en-US" altLang="ko-KR" dirty="0"/>
          </a:p>
          <a:p>
            <a:pPr lvl="2"/>
            <a:r>
              <a:rPr lang="en-US" altLang="ko-KR" dirty="0" err="1"/>
              <a:t>ArgbEvaluator</a:t>
            </a:r>
            <a:r>
              <a:rPr lang="en-US" altLang="ko-KR" dirty="0"/>
              <a:t> </a:t>
            </a:r>
            <a:r>
              <a:rPr lang="en-US" altLang="ko-KR" dirty="0" err="1"/>
              <a:t>Argb</a:t>
            </a:r>
            <a:r>
              <a:rPr lang="ko-KR" altLang="en-US" dirty="0"/>
              <a:t>값을 계산</a:t>
            </a:r>
            <a:endParaRPr lang="en-US" altLang="ko-KR" dirty="0"/>
          </a:p>
          <a:p>
            <a:pPr lvl="2"/>
            <a:r>
              <a:rPr lang="en-US" altLang="ko-KR" dirty="0" err="1"/>
              <a:t>TypeEvaluator</a:t>
            </a:r>
            <a:r>
              <a:rPr lang="en-US" altLang="ko-KR" dirty="0"/>
              <a:t> </a:t>
            </a:r>
            <a:r>
              <a:rPr lang="ko-KR" altLang="en-US" dirty="0"/>
              <a:t>커스텀 </a:t>
            </a:r>
            <a:r>
              <a:rPr lang="en-US" altLang="ko-KR" dirty="0"/>
              <a:t>Evaluator</a:t>
            </a:r>
            <a:r>
              <a:rPr lang="ko-KR" altLang="en-US" dirty="0"/>
              <a:t>를 만들 수 있는 인터페이스 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FloatEvaluator</a:t>
            </a:r>
            <a:r>
              <a:rPr lang="en-US" altLang="ko-KR" dirty="0"/>
              <a:t> implements </a:t>
            </a:r>
            <a:r>
              <a:rPr lang="en-US" altLang="ko-KR" dirty="0" err="1"/>
              <a:t>TypeEvaluator</a:t>
            </a:r>
            <a:r>
              <a:rPr lang="en-US" altLang="ko-KR" dirty="0"/>
              <a:t> {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 public Object evaluate(float fraction, Object </a:t>
            </a:r>
            <a:r>
              <a:rPr lang="en-US" altLang="ko-KR" dirty="0" err="1"/>
              <a:t>startValue</a:t>
            </a:r>
            <a:r>
              <a:rPr lang="en-US" altLang="ko-KR" dirty="0"/>
              <a:t>, Object </a:t>
            </a:r>
            <a:r>
              <a:rPr lang="en-US" altLang="ko-KR" dirty="0" err="1"/>
              <a:t>endValue</a:t>
            </a:r>
            <a:r>
              <a:rPr lang="en-US" altLang="ko-KR" dirty="0"/>
              <a:t>) {</a:t>
            </a:r>
          </a:p>
          <a:p>
            <a:pPr marL="914400" lvl="2" indent="0">
              <a:buNone/>
            </a:pPr>
            <a:r>
              <a:rPr lang="en-US" altLang="ko-KR" dirty="0"/>
              <a:t>        float </a:t>
            </a:r>
            <a:r>
              <a:rPr lang="en-US" altLang="ko-KR" dirty="0" err="1"/>
              <a:t>startFloat</a:t>
            </a:r>
            <a:r>
              <a:rPr lang="en-US" altLang="ko-KR" dirty="0"/>
              <a:t> = ((Number) </a:t>
            </a:r>
            <a:r>
              <a:rPr lang="en-US" altLang="ko-KR" dirty="0" err="1"/>
              <a:t>startValue</a:t>
            </a:r>
            <a:r>
              <a:rPr lang="en-US" altLang="ko-KR" dirty="0"/>
              <a:t>).</a:t>
            </a:r>
            <a:r>
              <a:rPr lang="en-US" altLang="ko-KR" dirty="0" err="1"/>
              <a:t>floatValue</a:t>
            </a:r>
            <a:r>
              <a:rPr lang="en-US" altLang="ko-KR" dirty="0"/>
              <a:t>();</a:t>
            </a:r>
          </a:p>
          <a:p>
            <a:pPr marL="914400" lvl="2" indent="0">
              <a:buNone/>
            </a:pPr>
            <a:r>
              <a:rPr lang="en-US" altLang="ko-KR" dirty="0"/>
              <a:t>        return </a:t>
            </a:r>
            <a:r>
              <a:rPr lang="en-US" altLang="ko-KR" dirty="0" err="1"/>
              <a:t>startFloat</a:t>
            </a:r>
            <a:r>
              <a:rPr lang="en-US" altLang="ko-KR" dirty="0"/>
              <a:t> + fraction * (((Number) </a:t>
            </a:r>
            <a:r>
              <a:rPr lang="en-US" altLang="ko-KR" dirty="0" err="1"/>
              <a:t>endValue</a:t>
            </a:r>
            <a:r>
              <a:rPr lang="en-US" altLang="ko-KR" dirty="0"/>
              <a:t>).</a:t>
            </a:r>
            <a:r>
              <a:rPr lang="en-US" altLang="ko-KR" dirty="0" err="1"/>
              <a:t>floatValue</a:t>
            </a:r>
            <a:r>
              <a:rPr lang="en-US" altLang="ko-KR" dirty="0"/>
              <a:t>() - </a:t>
            </a:r>
            <a:r>
              <a:rPr lang="en-US" altLang="ko-KR" dirty="0" err="1"/>
              <a:t>startFloat</a:t>
            </a:r>
            <a:r>
              <a:rPr lang="en-US" altLang="ko-KR" dirty="0"/>
              <a:t>);</a:t>
            </a:r>
          </a:p>
          <a:p>
            <a:pPr marL="914400" lvl="2" indent="0">
              <a:buNone/>
            </a:pPr>
            <a:r>
              <a:rPr lang="en-US" altLang="ko-KR" dirty="0"/>
              <a:t>    }</a:t>
            </a:r>
          </a:p>
          <a:p>
            <a:pPr marL="914400" lvl="2" indent="0">
              <a:buNone/>
            </a:pPr>
            <a:r>
              <a:rPr lang="en-US" altLang="ko-KR" dirty="0"/>
              <a:t>}</a:t>
            </a:r>
            <a:endParaRPr lang="en-US" altLang="ko-KR" dirty="0"/>
          </a:p>
          <a:p>
            <a:r>
              <a:rPr lang="en-US" altLang="ko-KR" dirty="0" err="1"/>
              <a:t>ValueAnimator.AnimatorUpdateListener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164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자주 쓰이는 요소들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TranslationX</a:t>
            </a:r>
            <a:r>
              <a:rPr lang="en-US" altLang="ko-KR" dirty="0"/>
              <a:t> and </a:t>
            </a:r>
            <a:r>
              <a:rPr lang="en-US" altLang="ko-KR" dirty="0" err="1"/>
              <a:t>translationY</a:t>
            </a:r>
            <a:r>
              <a:rPr lang="en-US" altLang="ko-KR" dirty="0"/>
              <a:t> : </a:t>
            </a:r>
            <a:r>
              <a:rPr lang="ko-KR" altLang="en-US" dirty="0"/>
              <a:t>부모 뷰를 기준으로 한 위치 조정</a:t>
            </a:r>
            <a:endParaRPr lang="en-US" altLang="ko-KR" dirty="0"/>
          </a:p>
          <a:p>
            <a:r>
              <a:rPr lang="en-US" altLang="ko-KR" dirty="0" err="1"/>
              <a:t>RotationX</a:t>
            </a:r>
            <a:r>
              <a:rPr lang="en-US" altLang="ko-KR" dirty="0"/>
              <a:t> and </a:t>
            </a:r>
            <a:r>
              <a:rPr lang="en-US" altLang="ko-KR" dirty="0" err="1"/>
              <a:t>rotationY</a:t>
            </a:r>
            <a:r>
              <a:rPr lang="en-US" altLang="ko-KR" dirty="0"/>
              <a:t>: X</a:t>
            </a:r>
            <a:r>
              <a:rPr lang="ko-KR" altLang="en-US" dirty="0"/>
              <a:t>축 회전</a:t>
            </a:r>
            <a:r>
              <a:rPr lang="en-US" altLang="ko-KR" dirty="0"/>
              <a:t>(2</a:t>
            </a:r>
            <a:r>
              <a:rPr lang="ko-KR" altLang="en-US" dirty="0" err="1"/>
              <a:t>ㅇ</a:t>
            </a:r>
            <a:r>
              <a:rPr lang="en-US" altLang="ko-KR" dirty="0"/>
              <a:t>), Y </a:t>
            </a:r>
            <a:r>
              <a:rPr lang="ko-KR" altLang="en-US" dirty="0"/>
              <a:t>축 회전</a:t>
            </a:r>
            <a:r>
              <a:rPr lang="en-US" altLang="ko-KR" dirty="0"/>
              <a:t>(3d)</a:t>
            </a:r>
          </a:p>
          <a:p>
            <a:r>
              <a:rPr lang="en-US" altLang="ko-KR" dirty="0" err="1"/>
              <a:t>scaleX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 err="1"/>
              <a:t>scaleY</a:t>
            </a:r>
            <a:r>
              <a:rPr lang="en-US" altLang="ko-KR" dirty="0"/>
              <a:t> : </a:t>
            </a:r>
            <a:r>
              <a:rPr lang="ko-KR" altLang="en-US" dirty="0"/>
              <a:t>크기 변경</a:t>
            </a:r>
            <a:endParaRPr lang="en-US" altLang="ko-KR" dirty="0"/>
          </a:p>
          <a:p>
            <a:r>
              <a:rPr lang="en-US" altLang="ko-KR" dirty="0" err="1"/>
              <a:t>pivotX</a:t>
            </a:r>
            <a:r>
              <a:rPr lang="en-US" altLang="ko-KR" dirty="0"/>
              <a:t> and </a:t>
            </a:r>
            <a:r>
              <a:rPr lang="en-US" altLang="ko-KR" dirty="0" err="1"/>
              <a:t>pivotY</a:t>
            </a:r>
            <a:r>
              <a:rPr lang="en-US" altLang="ko-KR" dirty="0"/>
              <a:t>: </a:t>
            </a:r>
            <a:r>
              <a:rPr lang="ko-KR" altLang="en-US" dirty="0"/>
              <a:t>피벗 포인트</a:t>
            </a:r>
            <a:r>
              <a:rPr lang="en-US" altLang="ko-KR" dirty="0"/>
              <a:t>, </a:t>
            </a:r>
            <a:r>
              <a:rPr lang="ko-KR" altLang="en-US" dirty="0"/>
              <a:t>기본적으로 중점</a:t>
            </a:r>
            <a:endParaRPr lang="en-US" altLang="ko-KR" dirty="0"/>
          </a:p>
          <a:p>
            <a:r>
              <a:rPr lang="en-US" altLang="ko-KR" dirty="0"/>
              <a:t>X, y : </a:t>
            </a:r>
            <a:r>
              <a:rPr lang="ko-KR" altLang="en-US" dirty="0"/>
              <a:t>최종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위치 </a:t>
            </a:r>
            <a:endParaRPr lang="en-US" altLang="ko-KR" dirty="0"/>
          </a:p>
          <a:p>
            <a:r>
              <a:rPr lang="en-US" altLang="ko-KR" dirty="0"/>
              <a:t>Alpha: </a:t>
            </a:r>
            <a:r>
              <a:rPr lang="ko-KR" altLang="en-US" dirty="0"/>
              <a:t>투명도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439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애니메이션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&lt;set </a:t>
            </a:r>
            <a:r>
              <a:rPr lang="en-US" altLang="ko-KR" dirty="0" err="1"/>
              <a:t>android:ordering</a:t>
            </a:r>
            <a:r>
              <a:rPr lang="en-US" altLang="ko-KR" dirty="0"/>
              <a:t>="sequentially"&gt;</a:t>
            </a:r>
          </a:p>
          <a:p>
            <a:pPr marL="0" indent="0">
              <a:buNone/>
            </a:pPr>
            <a:r>
              <a:rPr lang="en-US" altLang="ko-KR" dirty="0"/>
              <a:t>    &lt;set&gt;</a:t>
            </a:r>
          </a:p>
          <a:p>
            <a:pPr marL="0" indent="0">
              <a:buNone/>
            </a:pPr>
            <a:r>
              <a:rPr lang="en-US" altLang="ko-KR" dirty="0"/>
              <a:t>        &lt;</a:t>
            </a:r>
            <a:r>
              <a:rPr lang="en-US" altLang="ko-KR" dirty="0" err="1"/>
              <a:t>objectAnimator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android:propertyName</a:t>
            </a:r>
            <a:r>
              <a:rPr lang="en-US" altLang="ko-KR" dirty="0"/>
              <a:t>="x"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android:duration</a:t>
            </a:r>
            <a:r>
              <a:rPr lang="en-US" altLang="ko-KR" dirty="0"/>
              <a:t>="500"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android:valueTo</a:t>
            </a:r>
            <a:r>
              <a:rPr lang="en-US" altLang="ko-KR" dirty="0"/>
              <a:t>="400"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android:valueType</a:t>
            </a:r>
            <a:r>
              <a:rPr lang="en-US" altLang="ko-KR" dirty="0"/>
              <a:t>="</a:t>
            </a:r>
            <a:r>
              <a:rPr lang="en-US" altLang="ko-KR" dirty="0" err="1"/>
              <a:t>intType</a:t>
            </a:r>
            <a:r>
              <a:rPr lang="en-US" altLang="ko-KR" dirty="0"/>
              <a:t>"/&gt;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objectAnimator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android:propertyName</a:t>
            </a:r>
            <a:r>
              <a:rPr lang="en-US" altLang="ko-KR" dirty="0"/>
              <a:t>="y"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android:duration</a:t>
            </a:r>
            <a:r>
              <a:rPr lang="en-US" altLang="ko-KR" dirty="0"/>
              <a:t>="500"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android:valueTo</a:t>
            </a:r>
            <a:r>
              <a:rPr lang="en-US" altLang="ko-KR" dirty="0"/>
              <a:t>="300"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android:valueType</a:t>
            </a:r>
            <a:r>
              <a:rPr lang="en-US" altLang="ko-KR" dirty="0"/>
              <a:t>="</a:t>
            </a:r>
            <a:r>
              <a:rPr lang="en-US" altLang="ko-KR" dirty="0" err="1"/>
              <a:t>intType</a:t>
            </a:r>
            <a:r>
              <a:rPr lang="en-US" altLang="ko-KR" dirty="0"/>
              <a:t>"/&gt;</a:t>
            </a:r>
          </a:p>
          <a:p>
            <a:pPr marL="0" indent="0">
              <a:buNone/>
            </a:pPr>
            <a:r>
              <a:rPr lang="en-US" altLang="ko-KR" dirty="0"/>
              <a:t>    &lt;/set&gt;</a:t>
            </a:r>
          </a:p>
          <a:p>
            <a:pPr marL="0" indent="0">
              <a:buNone/>
            </a:pPr>
            <a:r>
              <a:rPr lang="en-US" altLang="ko-KR" dirty="0"/>
              <a:t>    &lt;</a:t>
            </a:r>
            <a:r>
              <a:rPr lang="en-US" altLang="ko-KR" dirty="0" err="1"/>
              <a:t>objectAnimator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android:propertyName</a:t>
            </a:r>
            <a:r>
              <a:rPr lang="en-US" altLang="ko-KR" dirty="0"/>
              <a:t>="alpha"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android:duration</a:t>
            </a:r>
            <a:r>
              <a:rPr lang="en-US" altLang="ko-KR" dirty="0"/>
              <a:t>="500"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android:valueTo</a:t>
            </a:r>
            <a:r>
              <a:rPr lang="en-US" altLang="ko-KR" dirty="0"/>
              <a:t>="1f"/&gt;</a:t>
            </a:r>
          </a:p>
          <a:p>
            <a:pPr marL="0" indent="0">
              <a:buNone/>
            </a:pPr>
            <a:r>
              <a:rPr lang="en-US" altLang="ko-KR" dirty="0"/>
              <a:t>&lt;/set&gt;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250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Roboto"/>
        <a:ea typeface="Samsung Sans"/>
        <a:cs typeface=""/>
      </a:majorFont>
      <a:minorFont>
        <a:latin typeface="Roboto"/>
        <a:ea typeface="Samsung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611</Words>
  <Application>Microsoft Office PowerPoint</Application>
  <PresentationFormat>와이드스크린</PresentationFormat>
  <Paragraphs>97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Roboto</vt:lpstr>
      <vt:lpstr>Samsung Sans</vt:lpstr>
      <vt:lpstr>Arial</vt:lpstr>
      <vt:lpstr>Office 테마</vt:lpstr>
      <vt:lpstr>Basic Android</vt:lpstr>
      <vt:lpstr>뷰 어트리뷰트</vt:lpstr>
      <vt:lpstr>뷰 어트리뷰트</vt:lpstr>
      <vt:lpstr>그리기</vt:lpstr>
      <vt:lpstr>Property animation</vt:lpstr>
      <vt:lpstr>자주 쓰이는 요소들</vt:lpstr>
      <vt:lpstr>XML 애니메이션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Java for Android</dc:title>
  <dc:creator>Dohyeong Kim</dc:creator>
  <cp:lastModifiedBy>Dohyeong Kim</cp:lastModifiedBy>
  <cp:revision>48</cp:revision>
  <dcterms:created xsi:type="dcterms:W3CDTF">2016-12-12T16:32:04Z</dcterms:created>
  <dcterms:modified xsi:type="dcterms:W3CDTF">2017-03-08T06:50:42Z</dcterms:modified>
</cp:coreProperties>
</file>