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widget/NestedScrollView.html" TargetMode="External"/><Relationship Id="rId2" Type="http://schemas.openxmlformats.org/officeDocument/2006/relationships/hyperlink" Target="https://developer.android.com/reference/android/support/design/widget/CoordinatorLay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support/v4/widget/SwipeRefreshLayou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NestedScrollView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스크롤 뷰 내에 다른 스크롤 뷰가 들어가 있을 경우 오로지 하나의 스크롤 뷰만 반응하게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해결책</a:t>
            </a:r>
            <a:r>
              <a:rPr lang="en-US" altLang="ko-KR" dirty="0"/>
              <a:t>: </a:t>
            </a:r>
            <a:r>
              <a:rPr lang="en-US" altLang="ko-KR" dirty="0" err="1"/>
              <a:t>NestedScrollView</a:t>
            </a:r>
            <a:endParaRPr lang="en-US" altLang="ko-KR" dirty="0"/>
          </a:p>
          <a:p>
            <a:pPr lvl="1"/>
            <a:r>
              <a:rPr lang="en-US" altLang="ko-KR" dirty="0" err="1"/>
              <a:t>NestedScrollView</a:t>
            </a:r>
            <a:r>
              <a:rPr lang="ko-KR" altLang="en-US" dirty="0"/>
              <a:t>의  스크롤링이 완료되면 부모 스크롤 뷰의 스크롤이 이어진다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172200" y="1690688"/>
            <a:ext cx="5181600" cy="4351338"/>
          </a:xfrm>
        </p:spPr>
        <p:txBody>
          <a:bodyPr>
            <a:noAutofit/>
          </a:bodyPr>
          <a:lstStyle/>
          <a:p>
            <a:r>
              <a:rPr lang="en-US" altLang="ko-KR" sz="1050" dirty="0"/>
              <a:t>&lt;</a:t>
            </a:r>
            <a:r>
              <a:rPr lang="en-US" altLang="ko-KR" sz="1050" dirty="0" err="1"/>
              <a:t>ScrollView</a:t>
            </a:r>
            <a:endParaRPr lang="en-US" altLang="ko-KR" sz="1050" dirty="0"/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xmlns:android</a:t>
            </a:r>
            <a:r>
              <a:rPr lang="en-US" altLang="ko-KR" sz="1050" dirty="0"/>
              <a:t>="http://schemas.android.com/</a:t>
            </a:r>
            <a:r>
              <a:rPr lang="en-US" altLang="ko-KR" sz="1050" dirty="0" err="1"/>
              <a:t>apk</a:t>
            </a:r>
            <a:r>
              <a:rPr lang="en-US" altLang="ko-KR" sz="1050" dirty="0"/>
              <a:t>/res/android"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android:layout_width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match_parent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android:layout_height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match_parent</a:t>
            </a:r>
            <a:r>
              <a:rPr lang="en-US" altLang="ko-KR" sz="1050" dirty="0"/>
              <a:t>"&gt;</a:t>
            </a:r>
          </a:p>
          <a:p>
            <a:r>
              <a:rPr lang="en-US" altLang="ko-KR" sz="1050" dirty="0"/>
              <a:t>&lt;android.support.v4.widget.NestedScrollView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android:layout_width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match_parent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android:padding</a:t>
            </a:r>
            <a:r>
              <a:rPr lang="en-US" altLang="ko-KR" sz="1050" dirty="0"/>
              <a:t>="@</a:t>
            </a:r>
            <a:r>
              <a:rPr lang="en-US" altLang="ko-KR" sz="1050" dirty="0" err="1"/>
              <a:t>dimen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default_padding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android:layout_height</a:t>
            </a:r>
            <a:r>
              <a:rPr lang="en-US" altLang="ko-KR" sz="1050" dirty="0"/>
              <a:t>="@</a:t>
            </a:r>
            <a:r>
              <a:rPr lang="en-US" altLang="ko-KR" sz="1050" dirty="0" err="1"/>
              <a:t>dimen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nested_scroll_view_height</a:t>
            </a:r>
            <a:r>
              <a:rPr lang="en-US" altLang="ko-KR" sz="1050" dirty="0"/>
              <a:t>"&gt;</a:t>
            </a:r>
          </a:p>
          <a:p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         &lt;</a:t>
            </a:r>
            <a:r>
              <a:rPr lang="en-US" altLang="ko-KR" sz="1050" dirty="0" err="1"/>
              <a:t>TextView</a:t>
            </a:r>
            <a:endParaRPr lang="en-US" altLang="ko-KR" sz="1050" dirty="0"/>
          </a:p>
          <a:p>
            <a:r>
              <a:rPr lang="en-US" altLang="ko-KR" sz="1050" dirty="0"/>
              <a:t>                    </a:t>
            </a:r>
            <a:r>
              <a:rPr lang="en-US" altLang="ko-KR" sz="1050" dirty="0" err="1"/>
              <a:t>android:text</a:t>
            </a:r>
            <a:r>
              <a:rPr lang="en-US" altLang="ko-KR" sz="1050" dirty="0"/>
              <a:t>="@string/</a:t>
            </a:r>
            <a:r>
              <a:rPr lang="en-US" altLang="ko-KR" sz="1050" dirty="0" err="1"/>
              <a:t>hello_world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            </a:t>
            </a:r>
            <a:r>
              <a:rPr lang="en-US" altLang="ko-KR" sz="1050" dirty="0" err="1"/>
              <a:t>android:layout_width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wrap_content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            </a:t>
            </a:r>
            <a:r>
              <a:rPr lang="en-US" altLang="ko-KR" sz="1050" dirty="0" err="1"/>
              <a:t>android:layout_height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wrap_content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                    </a:t>
            </a:r>
            <a:r>
              <a:rPr lang="en-US" altLang="ko-KR" sz="1050" dirty="0" err="1"/>
              <a:t>android:textStyle</a:t>
            </a:r>
            <a:r>
              <a:rPr lang="en-US" altLang="ko-KR" sz="1050" dirty="0"/>
              <a:t>="bold"/&gt;</a:t>
            </a:r>
          </a:p>
          <a:p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     &lt;/android.support.v4.widget.NestedScrollView&gt;</a:t>
            </a:r>
          </a:p>
          <a:p>
            <a:endParaRPr lang="en-US" altLang="ko-KR" sz="1050" dirty="0"/>
          </a:p>
          <a:p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896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CoordinatorLayout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040" y="183578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조정자</a:t>
            </a:r>
            <a:r>
              <a:rPr lang="en-US" altLang="ko-KR" dirty="0"/>
              <a:t>, </a:t>
            </a:r>
            <a:r>
              <a:rPr lang="ko-KR" altLang="en-US" dirty="0"/>
              <a:t>코디네이터</a:t>
            </a:r>
            <a:r>
              <a:rPr lang="en-US" altLang="ko-KR" dirty="0"/>
              <a:t> </a:t>
            </a:r>
            <a:r>
              <a:rPr lang="ko-KR" altLang="en-US" dirty="0"/>
              <a:t>레이아웃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사용목적</a:t>
            </a:r>
            <a:endParaRPr lang="en-US" altLang="ko-KR" dirty="0"/>
          </a:p>
          <a:p>
            <a:pPr lvl="1"/>
            <a:r>
              <a:rPr lang="ko-KR" altLang="en-US" dirty="0"/>
              <a:t>최상위 뷰로서 배경</a:t>
            </a:r>
            <a:endParaRPr lang="en-US" altLang="ko-KR" dirty="0"/>
          </a:p>
          <a:p>
            <a:pPr lvl="1"/>
            <a:r>
              <a:rPr lang="ko-KR" altLang="en-US" dirty="0"/>
              <a:t>서로 상호작용하는 뷰들의 그릇</a:t>
            </a:r>
            <a:endParaRPr lang="en-US" altLang="ko-KR" dirty="0"/>
          </a:p>
          <a:p>
            <a:pPr lvl="1"/>
            <a:r>
              <a:rPr lang="ko-KR" altLang="en-US" dirty="0"/>
              <a:t>하위 </a:t>
            </a:r>
            <a:r>
              <a:rPr lang="ko-KR" altLang="en-US" dirty="0" err="1"/>
              <a:t>스크롤뷰의</a:t>
            </a:r>
            <a:r>
              <a:rPr lang="ko-KR" altLang="en-US" dirty="0"/>
              <a:t> 스크롤에 직접 반응하기 위해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NestedScrollingParent</a:t>
            </a:r>
            <a:r>
              <a:rPr lang="ko-KR" altLang="en-US" dirty="0"/>
              <a:t>를 구현한다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hlinkClick r:id="rId2"/>
              </a:rPr>
              <a:t>CoordinatorLayout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3"/>
              </a:rPr>
              <a:t>NestedScrollView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4"/>
              </a:rPr>
              <a:t>SwipeRefreshLayout</a:t>
            </a:r>
            <a:endParaRPr lang="en-US" altLang="ko-KR" dirty="0"/>
          </a:p>
          <a:p>
            <a:r>
              <a:rPr lang="en-US" altLang="ko-KR" dirty="0" err="1"/>
              <a:t>NestedScrollingChild</a:t>
            </a:r>
            <a:r>
              <a:rPr lang="ko-KR" altLang="en-US" dirty="0"/>
              <a:t>가 하위 뷰에 구현되어야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ListView</a:t>
            </a:r>
            <a:r>
              <a:rPr lang="ko-KR" altLang="en-US" dirty="0"/>
              <a:t>는 사용할 수 없는데 </a:t>
            </a:r>
            <a:r>
              <a:rPr lang="en-US" altLang="ko-KR" dirty="0" err="1"/>
              <a:t>RecyclerView</a:t>
            </a:r>
            <a:r>
              <a:rPr lang="ko-KR" altLang="en-US" dirty="0"/>
              <a:t>는 사용할 수 있는 이유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비선실세는 </a:t>
            </a:r>
            <a:r>
              <a:rPr lang="en-US" altLang="ko-KR" dirty="0" err="1"/>
              <a:t>CoordinatorLayout.Behavior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7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CoordinatorLayout.Behavior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비선실세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Layout_anchor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디펜던시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뷰에 적용하기</a:t>
            </a:r>
            <a:endParaRPr lang="en-US" altLang="ko-KR" dirty="0"/>
          </a:p>
          <a:p>
            <a:pPr lvl="1"/>
            <a:r>
              <a:rPr lang="en-US" altLang="ko-KR" dirty="0" err="1"/>
              <a:t>app:layout_</a:t>
            </a:r>
            <a:r>
              <a:rPr lang="en-US" altLang="ko-KR" dirty="0" err="1"/>
              <a:t>be</a:t>
            </a:r>
            <a:r>
              <a:rPr lang="en-US" altLang="ko-KR" dirty="0" err="1"/>
              <a:t>havior</a:t>
            </a:r>
            <a:r>
              <a:rPr lang="en-US" altLang="ko-KR" dirty="0"/>
              <a:t>=”.</a:t>
            </a:r>
            <a:r>
              <a:rPr lang="en-US" altLang="ko-KR" dirty="0" err="1"/>
              <a:t>FancyBehavior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CoordinatorLayout.LayoutParams</a:t>
            </a:r>
            <a:r>
              <a:rPr lang="en-US" altLang="ko-KR" dirty="0"/>
              <a:t> </a:t>
            </a:r>
            <a:r>
              <a:rPr lang="en-US" altLang="ko-KR" dirty="0" err="1"/>
              <a:t>params</a:t>
            </a:r>
            <a:r>
              <a:rPr lang="en-US" altLang="ko-KR" dirty="0"/>
              <a:t> = (</a:t>
            </a:r>
            <a:r>
              <a:rPr lang="en-US" altLang="ko-KR" dirty="0" err="1"/>
              <a:t>CoordinatorLayout.LayoutParams</a:t>
            </a:r>
            <a:r>
              <a:rPr lang="en-US" altLang="ko-KR" dirty="0"/>
              <a:t>) </a:t>
            </a:r>
            <a:r>
              <a:rPr lang="en-US" altLang="ko-KR" dirty="0" err="1"/>
              <a:t>yourView.getLayoutParams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 err="1"/>
              <a:t>params.setBehavior</a:t>
            </a:r>
            <a:r>
              <a:rPr lang="en-US" altLang="ko-KR" dirty="0"/>
              <a:t>(</a:t>
            </a:r>
            <a:r>
              <a:rPr lang="en-US" altLang="ko-KR" dirty="0" err="1"/>
              <a:t>fancyBehavior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오버라이드</a:t>
            </a:r>
            <a:r>
              <a:rPr lang="ko-KR" altLang="en-US" dirty="0"/>
              <a:t> 대상</a:t>
            </a: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layoutDependsOn</a:t>
            </a:r>
            <a:r>
              <a:rPr lang="en-US" altLang="ko-KR" dirty="0"/>
              <a:t>(</a:t>
            </a:r>
            <a:r>
              <a:rPr lang="en-US" altLang="ko-KR" dirty="0" err="1"/>
              <a:t>CoordinatorLayout</a:t>
            </a:r>
            <a:r>
              <a:rPr lang="en-US" altLang="ko-KR" dirty="0"/>
              <a:t> parent, View child, View dependency) {</a:t>
            </a:r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onDependentViewChanged</a:t>
            </a:r>
            <a:r>
              <a:rPr lang="en-US" altLang="ko-KR" dirty="0"/>
              <a:t>(</a:t>
            </a:r>
            <a:r>
              <a:rPr lang="en-US" altLang="ko-KR" dirty="0" err="1"/>
              <a:t>CoordinatorLayout</a:t>
            </a:r>
            <a:r>
              <a:rPr lang="en-US" altLang="ko-KR" dirty="0"/>
              <a:t> parent, View child, View dependency) {return true;}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9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https://cdn-images-1.medium.com/max/600/1*voovH-sZjps4amAdRiwRu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r="2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예제</a:t>
            </a:r>
          </a:p>
        </p:txBody>
      </p:sp>
      <p:sp>
        <p:nvSpPr>
          <p:cNvPr id="5127" name="Content Placeholder 5126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코디네이터레이아웃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NestedScrollParent</a:t>
            </a:r>
            <a:r>
              <a:rPr lang="en-US" altLang="ko-KR" sz="1400" dirty="0"/>
              <a:t>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r>
              <a:rPr lang="en-US" sz="1800" dirty="0" err="1"/>
              <a:t>AppBarLayout</a:t>
            </a:r>
            <a:r>
              <a:rPr lang="en-US" sz="1800" dirty="0"/>
              <a:t>:</a:t>
            </a:r>
          </a:p>
          <a:p>
            <a:pPr lvl="1"/>
            <a:r>
              <a:rPr lang="ko-KR" altLang="en-US" sz="1400" dirty="0"/>
              <a:t>스크롤에 따라 줄어드는 탭 등을 적용할 수 있다</a:t>
            </a:r>
            <a:endParaRPr lang="en-US" altLang="ko-KR" sz="1400" dirty="0"/>
          </a:p>
          <a:p>
            <a:r>
              <a:rPr lang="en-US" sz="1800" dirty="0" err="1"/>
              <a:t>RecyclerView</a:t>
            </a:r>
            <a:endParaRPr lang="en-US" sz="1800" dirty="0"/>
          </a:p>
          <a:p>
            <a:pPr lvl="1"/>
            <a:r>
              <a:rPr lang="en-US" sz="1400" dirty="0" err="1"/>
              <a:t>NestedScrollChild</a:t>
            </a:r>
            <a:r>
              <a:rPr lang="ko-KR" altLang="en-US" sz="1400" dirty="0"/>
              <a:t>를 구현</a:t>
            </a:r>
            <a:endParaRPr lang="en-US" altLang="ko-KR" sz="1400" dirty="0"/>
          </a:p>
          <a:p>
            <a:r>
              <a:rPr lang="en-US" sz="1800" dirty="0"/>
              <a:t>Fab</a:t>
            </a:r>
          </a:p>
          <a:p>
            <a:pPr lvl="1"/>
            <a:r>
              <a:rPr lang="en-US" sz="1400" dirty="0"/>
              <a:t>Anchor</a:t>
            </a:r>
            <a:r>
              <a:rPr lang="ko-KR" altLang="en-US" sz="1400" dirty="0"/>
              <a:t>가 없을 경우 항상 정해진 위치에 떠다닌다</a:t>
            </a:r>
            <a:endParaRPr lang="en-US" altLang="ko-KR" sz="1400" dirty="0"/>
          </a:p>
          <a:p>
            <a:r>
              <a:rPr lang="en-US" sz="1800" dirty="0" err="1"/>
              <a:t>SnackBar</a:t>
            </a:r>
            <a:endParaRPr lang="en-US" sz="1800" dirty="0"/>
          </a:p>
          <a:p>
            <a:pPr lvl="1"/>
            <a:r>
              <a:rPr lang="en-US" sz="1400" dirty="0"/>
              <a:t>Toast</a:t>
            </a:r>
            <a:r>
              <a:rPr lang="ko-KR" altLang="en-US" sz="1400" dirty="0"/>
              <a:t>대용으로 </a:t>
            </a:r>
            <a:r>
              <a:rPr lang="en-US" altLang="ko-KR" sz="1400" dirty="0"/>
              <a:t>anchor view</a:t>
            </a:r>
            <a:r>
              <a:rPr lang="ko-KR" altLang="en-US" sz="1400" dirty="0"/>
              <a:t>로 의존성을 추가할 수 있다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877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전환</a:t>
            </a:r>
          </a:p>
        </p:txBody>
      </p:sp>
      <p:sp>
        <p:nvSpPr>
          <p:cNvPr id="5127" name="Content Placeholder 5126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Transition</a:t>
            </a:r>
            <a:r>
              <a:rPr lang="ko-KR" altLang="en-US" sz="1800" dirty="0"/>
              <a:t> </a:t>
            </a:r>
            <a:r>
              <a:rPr lang="en-US" altLang="ko-KR" sz="1800" dirty="0"/>
              <a:t>Framework</a:t>
            </a:r>
            <a:r>
              <a:rPr lang="ko-KR" altLang="en-US" sz="1800" dirty="0"/>
              <a:t>를 이용한다</a:t>
            </a:r>
            <a:endParaRPr lang="en-US" altLang="ko-KR" sz="1800" dirty="0"/>
          </a:p>
          <a:p>
            <a:r>
              <a:rPr lang="en-US" altLang="ko-KR" sz="1800" dirty="0"/>
              <a:t>Framework</a:t>
            </a:r>
            <a:r>
              <a:rPr lang="ko-KR" altLang="en-US" sz="1800" dirty="0"/>
              <a:t>는 간단한 뷰부터 복잡한 뷰 그룹까지 두 </a:t>
            </a:r>
            <a:r>
              <a:rPr lang="ko-KR" altLang="en-US" sz="1800" dirty="0" err="1"/>
              <a:t>뷰간의</a:t>
            </a:r>
            <a:r>
              <a:rPr lang="ko-KR" altLang="en-US" sz="1800" dirty="0"/>
              <a:t> 전환을 가능하게 한다</a:t>
            </a:r>
            <a:endParaRPr lang="en-US" altLang="ko-KR" sz="1800" dirty="0"/>
          </a:p>
          <a:p>
            <a:r>
              <a:rPr lang="en-US" altLang="ko-KR" sz="1800" dirty="0"/>
              <a:t>Property</a:t>
            </a:r>
            <a:r>
              <a:rPr lang="ko-KR" altLang="en-US" sz="1800" dirty="0"/>
              <a:t> </a:t>
            </a:r>
            <a:r>
              <a:rPr lang="en-US" altLang="ko-KR" sz="1800" dirty="0"/>
              <a:t>animation</a:t>
            </a:r>
            <a:r>
              <a:rPr lang="ko-KR" altLang="en-US" sz="1800" dirty="0"/>
              <a:t>이다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뷰 그룹의 상태를 저장하여 저장한 상태를 이용해 애니메이션을 구성한다</a:t>
            </a:r>
            <a:endParaRPr lang="en-US" altLang="ko-KR" sz="1800" dirty="0"/>
          </a:p>
          <a:p>
            <a:r>
              <a:rPr lang="en-US" altLang="ko-KR" sz="1800" dirty="0"/>
              <a:t>Scenes, Transition, </a:t>
            </a:r>
            <a:r>
              <a:rPr lang="en-US" altLang="ko-KR" sz="1800" dirty="0" err="1"/>
              <a:t>TranstionManager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Picture 2" descr="https://developer.android.com/images/transitions/transition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01" y="1184620"/>
            <a:ext cx="6425397" cy="29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3504" y="4622800"/>
            <a:ext cx="7618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한계</a:t>
            </a:r>
            <a:endParaRPr lang="en-US" altLang="ko-KR" dirty="0"/>
          </a:p>
          <a:p>
            <a:r>
              <a:rPr lang="en-US" altLang="ko-KR" dirty="0" err="1"/>
              <a:t>SurfaceView</a:t>
            </a:r>
            <a:r>
              <a:rPr lang="ko-KR" altLang="en-US" dirty="0"/>
              <a:t>와 </a:t>
            </a:r>
            <a:r>
              <a:rPr lang="en-US" altLang="ko-KR" dirty="0" err="1"/>
              <a:t>TextureView</a:t>
            </a:r>
            <a:r>
              <a:rPr lang="ko-KR" altLang="en-US" dirty="0"/>
              <a:t>에서 정상 동작하지 않을 수 있다</a:t>
            </a:r>
            <a:endParaRPr lang="en-US" altLang="ko-KR" dirty="0"/>
          </a:p>
          <a:p>
            <a:r>
              <a:rPr lang="en-US" altLang="ko-KR" dirty="0" err="1"/>
              <a:t>AdapterView</a:t>
            </a:r>
            <a:r>
              <a:rPr lang="ko-KR" altLang="en-US" dirty="0"/>
              <a:t>를 전환할 경우 걸려있는 듯한 현상이 생겨난다</a:t>
            </a:r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의 사이즈 전환이 있을 경우 글자가 튀어나오는 현상이 생겨난다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9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 계층 구조의 정보 및</a:t>
            </a:r>
            <a:r>
              <a:rPr lang="en-US" altLang="ko-KR" dirty="0"/>
              <a:t>, </a:t>
            </a:r>
            <a:r>
              <a:rPr lang="ko-KR" altLang="en-US" dirty="0"/>
              <a:t>뷰들의 속성정보를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뷰 계층구조가 정적일 경우 레이아웃 리소스 파일에서 바로 </a:t>
            </a:r>
            <a:r>
              <a:rPr lang="en-US" altLang="ko-KR" dirty="0"/>
              <a:t>Scene </a:t>
            </a:r>
            <a:r>
              <a:rPr lang="ko-KR" altLang="en-US" dirty="0"/>
              <a:t>객체를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Scene.getSceneForLayout</a:t>
            </a:r>
            <a:r>
              <a:rPr lang="en-US" altLang="ko-KR" dirty="0"/>
              <a:t>(Root, </a:t>
            </a:r>
            <a:r>
              <a:rPr lang="en-US" altLang="ko-KR" dirty="0" err="1"/>
              <a:t>resId</a:t>
            </a:r>
            <a:r>
              <a:rPr lang="en-US" altLang="ko-KR" dirty="0"/>
              <a:t>, context);</a:t>
            </a:r>
          </a:p>
          <a:p>
            <a:pPr lvl="1"/>
            <a:r>
              <a:rPr lang="en-US" altLang="ko-KR" dirty="0"/>
              <a:t>Root</a:t>
            </a:r>
            <a:r>
              <a:rPr lang="ko-KR" altLang="en-US" dirty="0"/>
              <a:t>에서 전환이 이루어진다 </a:t>
            </a:r>
            <a:endParaRPr lang="en-US" altLang="ko-KR" dirty="0"/>
          </a:p>
          <a:p>
            <a:r>
              <a:rPr lang="ko-KR" altLang="en-US" dirty="0"/>
              <a:t>뷰 계층구조가 동적일 경우 소스코드에서 객체를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Scene</a:t>
            </a:r>
            <a:r>
              <a:rPr lang="ko-KR" altLang="en-US" dirty="0"/>
              <a:t> </a:t>
            </a:r>
            <a:r>
              <a:rPr lang="en-US" altLang="ko-KR" dirty="0"/>
              <a:t>scene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Scene(Root, </a:t>
            </a:r>
            <a:r>
              <a:rPr lang="en-US" altLang="ko-KR" dirty="0" err="1"/>
              <a:t>viewGroup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각각의 장면에 들어가고 나올 때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Runnable</a:t>
            </a:r>
            <a:r>
              <a:rPr lang="ko-KR" altLang="en-US" dirty="0"/>
              <a:t>로 정의할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74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변화하는 장면에 따른 정보를 담고있는 </a:t>
            </a:r>
            <a:r>
              <a:rPr lang="en-US" altLang="ko-KR" dirty="0"/>
              <a:t>Frame</a:t>
            </a:r>
            <a:r>
              <a:rPr lang="ko-KR" altLang="en-US" dirty="0"/>
              <a:t>이 만들어진다 </a:t>
            </a:r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들을 만들고 나면 전환 애니메이션을 위한 </a:t>
            </a:r>
            <a:r>
              <a:rPr lang="en-US" altLang="ko-KR" dirty="0"/>
              <a:t>Transition </a:t>
            </a:r>
            <a:r>
              <a:rPr lang="ko-KR" altLang="en-US" dirty="0"/>
              <a:t>객체를 </a:t>
            </a:r>
            <a:r>
              <a:rPr lang="ko-KR" altLang="en-US" dirty="0" err="1"/>
              <a:t>만들어야한다</a:t>
            </a:r>
            <a:endParaRPr lang="en-US" altLang="ko-KR" dirty="0"/>
          </a:p>
          <a:p>
            <a:r>
              <a:rPr lang="ko-KR" altLang="en-US" dirty="0"/>
              <a:t>내장 전환을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AutoTranstion</a:t>
            </a:r>
            <a:endParaRPr lang="en-US" altLang="ko-KR" dirty="0"/>
          </a:p>
          <a:p>
            <a:pPr lvl="2"/>
            <a:r>
              <a:rPr lang="ko-KR" altLang="en-US" dirty="0"/>
              <a:t>기본 전환</a:t>
            </a:r>
            <a:r>
              <a:rPr lang="en-US" altLang="ko-KR" dirty="0"/>
              <a:t>, Fade out, move and resize, fade in</a:t>
            </a:r>
          </a:p>
          <a:p>
            <a:pPr lvl="1"/>
            <a:r>
              <a:rPr lang="en-US" altLang="ko-KR" dirty="0"/>
              <a:t>Fade</a:t>
            </a:r>
          </a:p>
          <a:p>
            <a:pPr lvl="2"/>
            <a:r>
              <a:rPr lang="en-US" altLang="ko-KR" dirty="0" err="1"/>
              <a:t>Fade_in</a:t>
            </a:r>
            <a:endParaRPr lang="en-US" altLang="ko-KR" dirty="0"/>
          </a:p>
          <a:p>
            <a:pPr lvl="2"/>
            <a:r>
              <a:rPr lang="en-US" altLang="ko-KR" dirty="0" err="1"/>
              <a:t>Fade_out</a:t>
            </a:r>
            <a:endParaRPr lang="en-US" altLang="ko-KR" dirty="0"/>
          </a:p>
          <a:p>
            <a:pPr lvl="2"/>
            <a:r>
              <a:rPr lang="en-US" altLang="ko-KR" dirty="0" err="1"/>
              <a:t>Fade_in_out</a:t>
            </a:r>
            <a:endParaRPr lang="en-US" altLang="ko-KR" dirty="0"/>
          </a:p>
          <a:p>
            <a:pPr lvl="1"/>
            <a:r>
              <a:rPr lang="en-US" altLang="ko-KR" dirty="0" err="1"/>
              <a:t>ChangeBound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90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Res</a:t>
            </a:r>
          </a:p>
          <a:p>
            <a:pPr lvl="1"/>
            <a:r>
              <a:rPr lang="en-US" altLang="ko-KR" dirty="0"/>
              <a:t>res/transition/</a:t>
            </a:r>
            <a:r>
              <a:rPr lang="ko-KR" altLang="en-US" dirty="0"/>
              <a:t> </a:t>
            </a:r>
            <a:r>
              <a:rPr lang="en-US" altLang="ko-KR" dirty="0"/>
              <a:t>customtransition.xml</a:t>
            </a:r>
          </a:p>
          <a:p>
            <a:pPr lvl="1"/>
            <a:r>
              <a:rPr lang="en-US" altLang="ko-KR" dirty="0"/>
              <a:t>&lt;fade </a:t>
            </a:r>
            <a:r>
              <a:rPr lang="en-US" altLang="ko-KR" dirty="0" err="1"/>
              <a:t>xmlns</a:t>
            </a:r>
            <a:r>
              <a:rPr lang="en-US" altLang="ko-KR" dirty="0"/>
              <a:t>: android=“http://schemas.android.com/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transitionSet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 ~~</a:t>
            </a:r>
          </a:p>
          <a:p>
            <a:pPr marL="914400" lvl="2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cnageBounds</a:t>
            </a:r>
            <a:r>
              <a:rPr lang="en-US" altLang="ko-KR" dirty="0"/>
              <a:t>/&gt;</a:t>
            </a:r>
          </a:p>
          <a:p>
            <a:pPr lvl="1"/>
            <a:r>
              <a:rPr lang="en-US" altLang="ko-KR" dirty="0"/>
              <a:t>Transition </a:t>
            </a:r>
            <a:r>
              <a:rPr lang="en-US" altLang="ko-KR" dirty="0" err="1"/>
              <a:t>mFadeTransition</a:t>
            </a:r>
            <a:r>
              <a:rPr lang="en-US" altLang="ko-KR" dirty="0"/>
              <a:t> = </a:t>
            </a:r>
            <a:r>
              <a:rPr lang="en-US" altLang="ko-KR" dirty="0" err="1"/>
              <a:t>TransitionInflater.from</a:t>
            </a:r>
            <a:r>
              <a:rPr lang="en-US" altLang="ko-KR" dirty="0"/>
              <a:t>(this).</a:t>
            </a:r>
            <a:r>
              <a:rPr lang="en-US" altLang="ko-KR" dirty="0" err="1"/>
              <a:t>inflateTransition</a:t>
            </a:r>
            <a:r>
              <a:rPr lang="en-US" altLang="ko-KR" dirty="0"/>
              <a:t>(R.transition.name);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Transition </a:t>
            </a:r>
            <a:r>
              <a:rPr lang="en-US" altLang="ko-KR" dirty="0" err="1"/>
              <a:t>mFadeTransition</a:t>
            </a:r>
            <a:r>
              <a:rPr lang="en-US" altLang="ko-KR" dirty="0"/>
              <a:t> = New Fade();</a:t>
            </a:r>
          </a:p>
          <a:p>
            <a:endParaRPr lang="en-US" altLang="ko-KR" dirty="0"/>
          </a:p>
          <a:p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 err="1"/>
              <a:t>TransitionManager.go</a:t>
            </a:r>
            <a:r>
              <a:rPr lang="en-US" altLang="ko-KR" dirty="0"/>
              <a:t>(</a:t>
            </a:r>
            <a:r>
              <a:rPr lang="en-US" altLang="ko-KR" dirty="0" err="1"/>
              <a:t>EndingScene</a:t>
            </a:r>
            <a:r>
              <a:rPr lang="en-US" altLang="ko-KR" dirty="0"/>
              <a:t>, Transition)</a:t>
            </a:r>
          </a:p>
          <a:p>
            <a:pPr lvl="1"/>
            <a:r>
              <a:rPr lang="ko-KR" altLang="en-US" dirty="0"/>
              <a:t>앞서 진행된 전환이 없으면 현재 상태가 시작 </a:t>
            </a:r>
            <a:r>
              <a:rPr lang="ko-KR" altLang="en-US" dirty="0" err="1"/>
              <a:t>장면이된다</a:t>
            </a:r>
            <a:endParaRPr lang="en-US" altLang="ko-KR" dirty="0"/>
          </a:p>
          <a:p>
            <a:pPr lvl="1"/>
            <a:r>
              <a:rPr lang="en-US" altLang="ko-KR" dirty="0" err="1"/>
              <a:t>AdapterList</a:t>
            </a:r>
            <a:r>
              <a:rPr lang="en-US" altLang="ko-KR" dirty="0"/>
              <a:t> </a:t>
            </a:r>
            <a:r>
              <a:rPr lang="ko-KR" altLang="en-US" dirty="0"/>
              <a:t>계열의 뷰의 경우 </a:t>
            </a:r>
            <a:r>
              <a:rPr lang="en-US" altLang="ko-KR" dirty="0" err="1"/>
              <a:t>removeTarget</a:t>
            </a:r>
            <a:r>
              <a:rPr lang="en-US" altLang="ko-KR" dirty="0"/>
              <a:t>()</a:t>
            </a:r>
            <a:r>
              <a:rPr lang="ko-KR" altLang="en-US" dirty="0"/>
              <a:t>을 통해 대상에서 제거할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TransitionListener</a:t>
            </a:r>
            <a:r>
              <a:rPr lang="ko-KR" altLang="en-US" dirty="0"/>
              <a:t>를 통해 </a:t>
            </a:r>
            <a:r>
              <a:rPr lang="en-US" altLang="ko-KR" dirty="0"/>
              <a:t>callback </a:t>
            </a:r>
            <a:r>
              <a:rPr lang="ko-KR" altLang="en-US" dirty="0"/>
              <a:t>형성 가능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0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623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</vt:lpstr>
      <vt:lpstr>Samsung Sans</vt:lpstr>
      <vt:lpstr>Arial</vt:lpstr>
      <vt:lpstr>Office 테마</vt:lpstr>
      <vt:lpstr>Basic Android</vt:lpstr>
      <vt:lpstr>NestedScrollView</vt:lpstr>
      <vt:lpstr>CoordinatorLayout</vt:lpstr>
      <vt:lpstr>CoordinatorLayout.Behavior</vt:lpstr>
      <vt:lpstr>기본 예제</vt:lpstr>
      <vt:lpstr>전환</vt:lpstr>
      <vt:lpstr>Scenes</vt:lpstr>
      <vt:lpstr>Transition</vt:lpstr>
      <vt:lpstr>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49</cp:revision>
  <dcterms:created xsi:type="dcterms:W3CDTF">2016-12-12T16:32:04Z</dcterms:created>
  <dcterms:modified xsi:type="dcterms:W3CDTF">2017-03-15T09:25:07Z</dcterms:modified>
</cp:coreProperties>
</file>