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8F2-2A70-4B20-9C66-8E9D14539ABE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B62F-F0AD-406B-AD8C-BF0D0104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95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8F2-2A70-4B20-9C66-8E9D14539ABE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B62F-F0AD-406B-AD8C-BF0D0104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8F2-2A70-4B20-9C66-8E9D14539ABE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B62F-F0AD-406B-AD8C-BF0D0104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8F2-2A70-4B20-9C66-8E9D14539ABE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B62F-F0AD-406B-AD8C-BF0D0104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8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8F2-2A70-4B20-9C66-8E9D14539ABE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B62F-F0AD-406B-AD8C-BF0D0104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0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8F2-2A70-4B20-9C66-8E9D14539ABE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B62F-F0AD-406B-AD8C-BF0D0104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3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8F2-2A70-4B20-9C66-8E9D14539ABE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B62F-F0AD-406B-AD8C-BF0D0104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9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8F2-2A70-4B20-9C66-8E9D14539ABE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B62F-F0AD-406B-AD8C-BF0D0104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0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8F2-2A70-4B20-9C66-8E9D14539ABE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B62F-F0AD-406B-AD8C-BF0D0104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1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8F2-2A70-4B20-9C66-8E9D14539ABE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B62F-F0AD-406B-AD8C-BF0D0104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8F2-2A70-4B20-9C66-8E9D14539ABE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B62F-F0AD-406B-AD8C-BF0D0104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0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3A8F2-2A70-4B20-9C66-8E9D14539ABE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B62F-F0AD-406B-AD8C-BF0D0104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4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Day2 </a:t>
            </a:r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Overloading vs</a:t>
            </a:r>
            <a:r>
              <a:rPr lang="ko-KR" altLang="en-US" dirty="0"/>
              <a:t> </a:t>
            </a:r>
            <a:r>
              <a:rPr lang="en-US" altLang="ko-KR" dirty="0"/>
              <a:t>Overriding</a:t>
            </a:r>
          </a:p>
          <a:p>
            <a:r>
              <a:rPr lang="en-US" altLang="ko-KR" dirty="0"/>
              <a:t>@annotation</a:t>
            </a:r>
          </a:p>
          <a:p>
            <a:r>
              <a:rPr lang="en-US" altLang="ko-KR" dirty="0"/>
              <a:t>IO</a:t>
            </a:r>
          </a:p>
          <a:p>
            <a:r>
              <a:rPr lang="en-US" altLang="ko-KR" dirty="0"/>
              <a:t>NIO (Buffer)</a:t>
            </a:r>
          </a:p>
          <a:p>
            <a:r>
              <a:rPr lang="ko-KR" altLang="en-US" dirty="0"/>
              <a:t>달팽이 강독</a:t>
            </a:r>
            <a:endParaRPr lang="en-US" altLang="ko-KR" dirty="0"/>
          </a:p>
          <a:p>
            <a:r>
              <a:rPr lang="ko-KR" altLang="en-US" dirty="0"/>
              <a:t>게시판 강독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54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Overriding vs Overloading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Overriding : </a:t>
            </a:r>
            <a:r>
              <a:rPr lang="ko-KR" altLang="en-US" dirty="0"/>
              <a:t>무시하는</a:t>
            </a:r>
            <a:r>
              <a:rPr lang="en-US" altLang="ko-KR" dirty="0"/>
              <a:t>, </a:t>
            </a:r>
            <a:r>
              <a:rPr lang="ko-KR" altLang="en-US" dirty="0" err="1"/>
              <a:t>최우선하는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기존의 상위 클래스의 메소드를 </a:t>
            </a:r>
            <a:r>
              <a:rPr lang="en-US" altLang="ko-KR" dirty="0"/>
              <a:t>“</a:t>
            </a:r>
            <a:r>
              <a:rPr lang="ko-KR" altLang="en-US" dirty="0"/>
              <a:t>무시하다</a:t>
            </a:r>
            <a:r>
              <a:rPr lang="en-US" altLang="ko-KR" dirty="0"/>
              <a:t>”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현재 작성하는 메소드를 </a:t>
            </a:r>
            <a:r>
              <a:rPr lang="en-US" altLang="ko-KR" dirty="0"/>
              <a:t>“</a:t>
            </a:r>
            <a:r>
              <a:rPr lang="ko-KR" altLang="en-US" dirty="0" err="1"/>
              <a:t>최우선하다</a:t>
            </a:r>
            <a:r>
              <a:rPr lang="ko-KR" altLang="en-US" dirty="0"/>
              <a:t>“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Overloading: </a:t>
            </a:r>
            <a:r>
              <a:rPr lang="ko-KR" altLang="en-US" dirty="0"/>
              <a:t>과적하다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 한 가지 식별자에 여러 메소드를 </a:t>
            </a:r>
            <a:r>
              <a:rPr lang="en-US" altLang="ko-KR" dirty="0"/>
              <a:t>“</a:t>
            </a:r>
            <a:r>
              <a:rPr lang="ko-KR" altLang="en-US" dirty="0"/>
              <a:t>과적하다“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/>
        </p:nvGraphicFramePr>
        <p:xfrm>
          <a:off x="2993573" y="4499316"/>
          <a:ext cx="6623955" cy="1950470"/>
        </p:xfrm>
        <a:graphic>
          <a:graphicData uri="http://schemas.openxmlformats.org/drawingml/2006/table">
            <a:tbl>
              <a:tblPr/>
              <a:tblGrid>
                <a:gridCol w="2207985">
                  <a:extLst>
                    <a:ext uri="{9D8B030D-6E8A-4147-A177-3AD203B41FA5}">
                      <a16:colId xmlns:a16="http://schemas.microsoft.com/office/drawing/2014/main" val="1987136538"/>
                    </a:ext>
                  </a:extLst>
                </a:gridCol>
                <a:gridCol w="2207985">
                  <a:extLst>
                    <a:ext uri="{9D8B030D-6E8A-4147-A177-3AD203B41FA5}">
                      <a16:colId xmlns:a16="http://schemas.microsoft.com/office/drawing/2014/main" val="2145492020"/>
                    </a:ext>
                  </a:extLst>
                </a:gridCol>
                <a:gridCol w="2207985">
                  <a:extLst>
                    <a:ext uri="{9D8B030D-6E8A-4147-A177-3AD203B41FA5}">
                      <a16:colId xmlns:a16="http://schemas.microsoft.com/office/drawing/2014/main" val="2093501862"/>
                    </a:ext>
                  </a:extLst>
                </a:gridCol>
              </a:tblGrid>
              <a:tr h="3900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>
                          <a:effectLst/>
                        </a:rPr>
                        <a:t>구분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effectLst/>
                        </a:rPr>
                        <a:t>Overloading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effectLst/>
                        </a:rPr>
                        <a:t>Overriding</a:t>
                      </a:r>
                      <a:r>
                        <a:rPr lang="ko-KR" altLang="en-US" sz="2000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226071"/>
                  </a:ext>
                </a:extLst>
              </a:tr>
              <a:tr h="3900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>
                          <a:effectLst/>
                        </a:rPr>
                        <a:t>메소드 이름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</a:rPr>
                        <a:t>동일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20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89374"/>
                  </a:ext>
                </a:extLst>
              </a:tr>
              <a:tr h="7801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>
                          <a:effectLst/>
                        </a:rPr>
                        <a:t>매겨변수</a:t>
                      </a:r>
                      <a:r>
                        <a:rPr lang="en-US" altLang="ko-KR" sz="2000">
                          <a:effectLst/>
                        </a:rPr>
                        <a:t>, </a:t>
                      </a:r>
                      <a:r>
                        <a:rPr lang="ko-KR" altLang="en-US" sz="2000">
                          <a:effectLst/>
                        </a:rPr>
                        <a:t>타입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</a:rPr>
                        <a:t>다름</a:t>
                      </a:r>
                      <a:endParaRPr lang="en-US" altLang="ko-KR" sz="2000" dirty="0">
                        <a:effectLst/>
                      </a:endParaRPr>
                    </a:p>
                    <a:p>
                      <a:pPr algn="ctr"/>
                      <a:r>
                        <a:rPr lang="en-US" altLang="ko-KR" sz="2000" dirty="0">
                          <a:effectLst/>
                        </a:rPr>
                        <a:t>(</a:t>
                      </a:r>
                      <a:r>
                        <a:rPr lang="ko-KR" altLang="en-US" sz="2000" dirty="0">
                          <a:effectLst/>
                        </a:rPr>
                        <a:t>구별 기준</a:t>
                      </a:r>
                      <a:r>
                        <a:rPr lang="en-US" altLang="ko-KR" sz="2000" dirty="0">
                          <a:effectLst/>
                        </a:rPr>
                        <a:t>)</a:t>
                      </a:r>
                      <a:r>
                        <a:rPr lang="ko-KR" altLang="en-US" sz="2000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</a:rPr>
                        <a:t>동일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022312"/>
                  </a:ext>
                </a:extLst>
              </a:tr>
              <a:tr h="3900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</a:rPr>
                        <a:t>리턴 타입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</a:rPr>
                        <a:t>상관없음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</a:rPr>
                        <a:t>동일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65465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154135" y="644978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/>
              <a:t>https://www.google.co.kr/url?sa=t&amp;rct=j&amp;q=&amp;esrc=s&amp;source=web&amp;cd=4&amp;cad=rja&amp;uact=8&amp;ved=0ahUKEwjP_7zdodDRAhXGfbwKHVtOASAQFggpMAM&amp;url=http%3A%2F%2Fhyeonstorage.tistory.com%2F185&amp;usg=AFQjCNHYQO8mEHeYiT2l6DEsVzJTbgvgMA&amp;sig2=ngiDpgleLrnn3ceZw0zw4Q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7331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Overriding vs Overloading</a:t>
            </a:r>
            <a:endParaRPr lang="ko-KR" altLang="en-US" dirty="0"/>
          </a:p>
        </p:txBody>
      </p:sp>
      <p:pic>
        <p:nvPicPr>
          <p:cNvPr id="4" name="Picture 2" descr="https://upload.wikimedia.org/wikipedia/commons/thumb/a/a2/Method_overriding_in_subclass.png/220px-Method_overriding_in_sub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00" y="1849828"/>
            <a:ext cx="3111012" cy="432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564" y="1860745"/>
            <a:ext cx="5200650" cy="43053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0564" y="6336102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https://en.wikipedia.org/wiki/Function_overloading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6336102"/>
            <a:ext cx="4968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https://en.wikipedia.org/wiki/Method_overriding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07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@annotation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 한정</a:t>
            </a:r>
            <a:endParaRPr lang="en-US" altLang="ko-KR" dirty="0"/>
          </a:p>
          <a:p>
            <a:r>
              <a:rPr lang="ko-KR" altLang="en-US" dirty="0"/>
              <a:t>메타 데이터</a:t>
            </a:r>
            <a:r>
              <a:rPr lang="en-US" altLang="ko-KR" dirty="0"/>
              <a:t> : </a:t>
            </a:r>
            <a:r>
              <a:rPr lang="ko-KR" altLang="en-US" dirty="0"/>
              <a:t>데이터에 관한 데이터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  <a:r>
              <a:rPr lang="ko-KR" altLang="en-US" dirty="0"/>
              <a:t>에 관한 속성</a:t>
            </a:r>
            <a:r>
              <a:rPr lang="en-US" altLang="ko-KR" dirty="0"/>
              <a:t>, </a:t>
            </a:r>
            <a:r>
              <a:rPr lang="ko-KR" altLang="en-US" dirty="0"/>
              <a:t>또는 설명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					</a:t>
            </a:r>
          </a:p>
          <a:p>
            <a:r>
              <a:rPr lang="ko-KR" altLang="en-US" dirty="0"/>
              <a:t>가상 </a:t>
            </a:r>
            <a:r>
              <a:rPr lang="ko-KR" altLang="en-US" dirty="0" err="1"/>
              <a:t>머신에</a:t>
            </a:r>
            <a:r>
              <a:rPr lang="ko-KR" altLang="en-US" dirty="0"/>
              <a:t> 남아있으며</a:t>
            </a:r>
            <a:r>
              <a:rPr lang="en-US" altLang="ko-KR" dirty="0"/>
              <a:t>, </a:t>
            </a:r>
            <a:r>
              <a:rPr lang="ko-KR" altLang="en-US" dirty="0"/>
              <a:t>실행시에 영향을 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@Override, @</a:t>
            </a:r>
            <a:r>
              <a:rPr lang="en-US" altLang="ko-KR" dirty="0" err="1"/>
              <a:t>BindView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07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IO(Input/ Output)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스트림을 통한 데이터 입력과 출력 </a:t>
            </a:r>
            <a:endParaRPr lang="en-US" altLang="ko-KR" dirty="0"/>
          </a:p>
          <a:p>
            <a:r>
              <a:rPr lang="ko-KR" altLang="en-US" dirty="0"/>
              <a:t>실행 중인 프로그램을 기준으로 입력과 출력 결정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네트워크 통신 시에 서로 소통하기 위해서는 각각 입력과 출력을 설정해야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데이터가 들어올 때 마다 처리</a:t>
            </a:r>
            <a:endParaRPr lang="en-US" altLang="ko-KR" dirty="0"/>
          </a:p>
          <a:p>
            <a:r>
              <a:rPr lang="ko-KR" altLang="en-US" dirty="0" err="1"/>
              <a:t>블록킹</a:t>
            </a:r>
            <a:endParaRPr lang="en-US" altLang="ko-KR" dirty="0"/>
          </a:p>
          <a:p>
            <a:r>
              <a:rPr lang="ko-KR" altLang="en-US" dirty="0"/>
              <a:t>바이트 스트림 </a:t>
            </a:r>
            <a:r>
              <a:rPr lang="en-US" altLang="ko-KR" dirty="0"/>
              <a:t>VS </a:t>
            </a:r>
            <a:r>
              <a:rPr lang="ko-KR" altLang="en-US" dirty="0"/>
              <a:t>캐릭터 스트림</a:t>
            </a:r>
            <a:endParaRPr lang="en-US" altLang="ko-KR" dirty="0"/>
          </a:p>
          <a:p>
            <a:pPr lvl="1"/>
            <a:r>
              <a:rPr lang="ko-KR" altLang="en-US" dirty="0"/>
              <a:t>바이트 단위의 데이터 처리가 기본</a:t>
            </a:r>
            <a:endParaRPr lang="en-US" altLang="ko-KR" dirty="0"/>
          </a:p>
          <a:p>
            <a:pPr lvl="1"/>
            <a:r>
              <a:rPr lang="ko-KR" altLang="en-US" dirty="0"/>
              <a:t>문자의 경우 </a:t>
            </a:r>
            <a:r>
              <a:rPr lang="en-US" altLang="ko-KR" dirty="0"/>
              <a:t>2</a:t>
            </a:r>
            <a:r>
              <a:rPr lang="ko-KR" altLang="en-US" dirty="0"/>
              <a:t>바이트가 기본 </a:t>
            </a:r>
            <a:r>
              <a:rPr lang="en-US" altLang="ko-KR" dirty="0"/>
              <a:t>=&gt; </a:t>
            </a:r>
            <a:r>
              <a:rPr lang="ko-KR" altLang="en-US" dirty="0"/>
              <a:t>이를 위한 로직 설정이 필요함</a:t>
            </a:r>
            <a:endParaRPr lang="en-US" altLang="ko-KR" dirty="0"/>
          </a:p>
          <a:p>
            <a:pPr lvl="1"/>
            <a:r>
              <a:rPr lang="ko-KR" altLang="en-US" dirty="0"/>
              <a:t>문자의 입력과 출력은 캐릭터 스트림을 사용하면 더 편리하게 처리할 수 있음</a:t>
            </a:r>
            <a:endParaRPr lang="en-US" altLang="ko-KR" dirty="0"/>
          </a:p>
          <a:p>
            <a:pPr lvl="1"/>
            <a:r>
              <a:rPr lang="en-US" altLang="ko-KR" dirty="0"/>
              <a:t>Stream VS</a:t>
            </a:r>
            <a:r>
              <a:rPr lang="ko-KR" altLang="en-US" dirty="0"/>
              <a:t> </a:t>
            </a:r>
            <a:r>
              <a:rPr lang="en-US" altLang="ko-KR" dirty="0"/>
              <a:t>Reader (Writer)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57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기본 메소드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read(), read(byte[] b), read(byte[]</a:t>
            </a:r>
            <a:r>
              <a:rPr lang="en-US" altLang="ko-KR" dirty="0" err="1"/>
              <a:t>b,int</a:t>
            </a:r>
            <a:r>
              <a:rPr lang="en-US" altLang="ko-KR" dirty="0"/>
              <a:t> </a:t>
            </a:r>
            <a:r>
              <a:rPr lang="en-US" altLang="ko-KR" dirty="0" err="1"/>
              <a:t>start,int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read()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바이트 데이터 리턴</a:t>
            </a:r>
            <a:endParaRPr lang="en-US" altLang="ko-KR" dirty="0"/>
          </a:p>
          <a:p>
            <a:pPr lvl="1"/>
            <a:r>
              <a:rPr lang="en-US" altLang="ko-KR" dirty="0"/>
              <a:t>read(byte[] b): </a:t>
            </a:r>
            <a:r>
              <a:rPr lang="ko-KR" altLang="en-US" dirty="0"/>
              <a:t>읽힌 데이터 길이 리턴</a:t>
            </a:r>
            <a:endParaRPr lang="en-US" altLang="ko-KR" dirty="0"/>
          </a:p>
          <a:p>
            <a:pPr lvl="2"/>
            <a:r>
              <a:rPr lang="en-US" altLang="ko-KR" dirty="0"/>
              <a:t>byte[] b</a:t>
            </a:r>
            <a:r>
              <a:rPr lang="ko-KR" altLang="en-US" dirty="0"/>
              <a:t>에 데이터가 저장됨 </a:t>
            </a:r>
            <a:endParaRPr lang="en-US" altLang="ko-KR" dirty="0"/>
          </a:p>
          <a:p>
            <a:pPr lvl="1"/>
            <a:r>
              <a:rPr lang="en-US" altLang="ko-KR" dirty="0"/>
              <a:t>r</a:t>
            </a:r>
            <a:r>
              <a:rPr lang="en-US" altLang="ko-KR" dirty="0"/>
              <a:t>ead(byte[]b,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start,int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): </a:t>
            </a:r>
            <a:r>
              <a:rPr lang="ko-KR" altLang="en-US" dirty="0"/>
              <a:t>읽힌 데이터 길이</a:t>
            </a:r>
            <a:endParaRPr lang="en-US" altLang="ko-KR" dirty="0"/>
          </a:p>
          <a:p>
            <a:pPr lvl="2"/>
            <a:r>
              <a:rPr lang="en-US" altLang="ko-KR" dirty="0"/>
              <a:t>Byte[]b</a:t>
            </a:r>
            <a:r>
              <a:rPr lang="ko-KR" altLang="en-US" dirty="0"/>
              <a:t>에 </a:t>
            </a:r>
            <a:r>
              <a:rPr lang="en-US" altLang="ko-KR" dirty="0"/>
              <a:t>start </a:t>
            </a:r>
            <a:r>
              <a:rPr lang="ko-KR" altLang="en-US" dirty="0"/>
              <a:t>인덱스 부터 </a:t>
            </a:r>
            <a:r>
              <a:rPr lang="en-US" altLang="ko-KR" dirty="0" err="1"/>
              <a:t>len</a:t>
            </a:r>
            <a:r>
              <a:rPr lang="en-US" altLang="ko-KR" dirty="0"/>
              <a:t> </a:t>
            </a:r>
            <a:r>
              <a:rPr lang="ko-KR" altLang="en-US" dirty="0"/>
              <a:t>길이만큼 데이터 입력</a:t>
            </a:r>
            <a:endParaRPr lang="en-US" altLang="ko-KR" dirty="0"/>
          </a:p>
          <a:p>
            <a:pPr lvl="1"/>
            <a:r>
              <a:rPr lang="ko-KR" altLang="en-US" dirty="0"/>
              <a:t>모든 경우에 처리할 데이터가 없으면 </a:t>
            </a:r>
            <a:r>
              <a:rPr lang="en-US" altLang="ko-KR" dirty="0"/>
              <a:t>-1</a:t>
            </a:r>
            <a:r>
              <a:rPr lang="ko-KR" altLang="en-US" dirty="0"/>
              <a:t>을 출력한다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write(), write(byte[]b),write(byte[]</a:t>
            </a:r>
            <a:r>
              <a:rPr lang="en-US" altLang="ko-KR" dirty="0" err="1"/>
              <a:t>b,int</a:t>
            </a:r>
            <a:r>
              <a:rPr lang="en-US" altLang="ko-KR" dirty="0"/>
              <a:t> start,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read()</a:t>
            </a:r>
            <a:r>
              <a:rPr lang="ko-KR" altLang="en-US" dirty="0"/>
              <a:t>들과 기본 개념은 동일 </a:t>
            </a:r>
            <a:endParaRPr lang="en-US" altLang="ko-KR" dirty="0"/>
          </a:p>
          <a:p>
            <a:r>
              <a:rPr lang="en-US" altLang="ko-KR" dirty="0"/>
              <a:t>close() : </a:t>
            </a:r>
            <a:r>
              <a:rPr lang="ko-KR" altLang="en-US" dirty="0"/>
              <a:t>스트림을 중지하고 사용하던 자원을 반환한다</a:t>
            </a:r>
            <a:endParaRPr lang="en-US" altLang="ko-KR" dirty="0"/>
          </a:p>
          <a:p>
            <a:r>
              <a:rPr lang="en-US" altLang="ko-KR" dirty="0"/>
              <a:t>flush() : </a:t>
            </a:r>
            <a:r>
              <a:rPr lang="ko-KR" altLang="en-US" dirty="0"/>
              <a:t>출력의 경우 내부 버퍼가 있기에 버퍼를 비우는 동작이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81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System.out</a:t>
            </a:r>
            <a:r>
              <a:rPr lang="en-US" altLang="ko-KR" dirty="0"/>
              <a:t>, System.in</a:t>
            </a:r>
            <a:r>
              <a:rPr lang="ko-KR" altLang="en-US" dirty="0"/>
              <a:t>도 </a:t>
            </a:r>
            <a:r>
              <a:rPr lang="en-US" altLang="ko-KR" dirty="0"/>
              <a:t>IO</a:t>
            </a:r>
            <a:r>
              <a:rPr lang="ko-KR" altLang="en-US" dirty="0"/>
              <a:t>클래스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InputStream</a:t>
            </a:r>
            <a:r>
              <a:rPr lang="en-US" altLang="ko-KR" dirty="0"/>
              <a:t> is = System.io;</a:t>
            </a:r>
          </a:p>
          <a:p>
            <a:pPr marL="457200" lvl="1" indent="0">
              <a:buNone/>
            </a:pPr>
            <a:r>
              <a:rPr lang="en-US" altLang="ko-KR" dirty="0"/>
              <a:t>Char</a:t>
            </a:r>
            <a:r>
              <a:rPr lang="ko-KR" altLang="en-US" dirty="0"/>
              <a:t> </a:t>
            </a:r>
            <a:r>
              <a:rPr lang="en-US" altLang="ko-KR" dirty="0" err="1"/>
              <a:t>inputChar</a:t>
            </a:r>
            <a:r>
              <a:rPr lang="en-US" altLang="ko-KR" dirty="0"/>
              <a:t> = (char) </a:t>
            </a:r>
            <a:r>
              <a:rPr lang="en-US" altLang="ko-KR" dirty="0" err="1"/>
              <a:t>is.read</a:t>
            </a:r>
            <a:r>
              <a:rPr lang="en-US" altLang="ko-KR" dirty="0"/>
              <a:t>;</a:t>
            </a:r>
          </a:p>
          <a:p>
            <a:pPr marL="457200" lvl="1" indent="0">
              <a:buNone/>
            </a:pPr>
            <a:r>
              <a:rPr lang="en-US" altLang="ko-KR" dirty="0"/>
              <a:t>Switch (</a:t>
            </a:r>
            <a:r>
              <a:rPr lang="en-US" altLang="ko-KR" dirty="0" err="1"/>
              <a:t>inputChar</a:t>
            </a:r>
            <a:r>
              <a:rPr lang="en-US" altLang="ko-KR" dirty="0"/>
              <a:t>){</a:t>
            </a:r>
          </a:p>
          <a:p>
            <a:pPr marL="914400" lvl="2" indent="0">
              <a:buNone/>
            </a:pPr>
            <a:r>
              <a:rPr lang="en-US" altLang="ko-KR" dirty="0"/>
              <a:t>Case: ‘1’:</a:t>
            </a:r>
          </a:p>
          <a:p>
            <a:pPr marL="914400" lvl="2" indent="0">
              <a:buNone/>
            </a:pPr>
            <a:r>
              <a:rPr lang="en-US" altLang="ko-KR" dirty="0"/>
              <a:t>~</a:t>
            </a:r>
          </a:p>
          <a:p>
            <a:pPr marL="914400" lvl="2" indent="0">
              <a:buNone/>
            </a:pPr>
            <a:r>
              <a:rPr lang="en-US" altLang="ko-KR" dirty="0" err="1"/>
              <a:t>Breakl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~</a:t>
            </a:r>
          </a:p>
          <a:p>
            <a:pPr marL="914400" lvl="2" indent="0">
              <a:buNone/>
            </a:pPr>
            <a:r>
              <a:rPr lang="en-US" altLang="ko-KR" dirty="0"/>
              <a:t>~}</a:t>
            </a:r>
          </a:p>
          <a:p>
            <a:pPr marL="457200" lvl="1" indent="0">
              <a:buNone/>
            </a:pPr>
            <a:r>
              <a:rPr lang="en-US" altLang="ko-KR" dirty="0" err="1"/>
              <a:t>InputStream</a:t>
            </a:r>
            <a:r>
              <a:rPr lang="en-US" altLang="ko-KR" dirty="0"/>
              <a:t> is = System.io;</a:t>
            </a:r>
          </a:p>
          <a:p>
            <a:pPr marL="457200" lvl="1" indent="0">
              <a:buNone/>
            </a:pPr>
            <a:r>
              <a:rPr lang="en-US" altLang="ko-KR" dirty="0"/>
              <a:t>Byte[] </a:t>
            </a:r>
            <a:r>
              <a:rPr lang="en-US" altLang="ko-KR" dirty="0" err="1"/>
              <a:t>datas</a:t>
            </a:r>
            <a:r>
              <a:rPr lang="en-US" altLang="ko-KR" dirty="0"/>
              <a:t> = new byte[100]; //98</a:t>
            </a:r>
            <a:r>
              <a:rPr lang="ko-KR" altLang="en-US" dirty="0"/>
              <a:t>개의 영문자 또는 </a:t>
            </a:r>
            <a:r>
              <a:rPr lang="en-US" altLang="ko-KR" dirty="0"/>
              <a:t>49</a:t>
            </a:r>
            <a:r>
              <a:rPr lang="ko-KR" altLang="en-US" dirty="0"/>
              <a:t>개의 한글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nameBytes</a:t>
            </a:r>
            <a:r>
              <a:rPr lang="en-US" altLang="ko-KR" dirty="0"/>
              <a:t> = </a:t>
            </a:r>
            <a:r>
              <a:rPr lang="en-US" altLang="ko-KR" dirty="0" err="1"/>
              <a:t>is.read</a:t>
            </a:r>
            <a:r>
              <a:rPr lang="en-US" altLang="ko-KR" dirty="0"/>
              <a:t>(</a:t>
            </a:r>
            <a:r>
              <a:rPr lang="en-US" altLang="ko-KR" dirty="0" err="1"/>
              <a:t>datas</a:t>
            </a:r>
            <a:r>
              <a:rPr lang="en-US" altLang="ko-KR" dirty="0"/>
              <a:t>);</a:t>
            </a:r>
          </a:p>
          <a:p>
            <a:pPr marL="457200" lvl="1" indent="0">
              <a:buNone/>
            </a:pPr>
            <a:r>
              <a:rPr lang="en-US" altLang="ko-KR" dirty="0"/>
              <a:t>String text = new String(</a:t>
            </a:r>
            <a:r>
              <a:rPr lang="en-US" altLang="ko-KR" dirty="0" err="1"/>
              <a:t>datas</a:t>
            </a:r>
            <a:r>
              <a:rPr lang="en-US" altLang="ko-KR" dirty="0"/>
              <a:t>, 0, nameByte-2); // 2</a:t>
            </a:r>
            <a:r>
              <a:rPr lang="ko-KR" altLang="en-US" dirty="0"/>
              <a:t>개는 </a:t>
            </a:r>
            <a:r>
              <a:rPr lang="ko-KR" altLang="en-US" dirty="0" err="1"/>
              <a:t>앤터</a:t>
            </a:r>
            <a:r>
              <a:rPr lang="en-US" altLang="ko-KR" dirty="0"/>
              <a:t>, (13, 10)</a:t>
            </a:r>
          </a:p>
        </p:txBody>
      </p:sp>
    </p:spTree>
    <p:extLst>
      <p:ext uri="{BB962C8B-B14F-4D97-AF65-F5344CB8AC3E}">
        <p14:creationId xmlns:p14="http://schemas.microsoft.com/office/powerpoint/2010/main" val="313812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NIO(New Input Output)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채널을 통한 데이터 출력과 입력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데이터 통신 통로</a:t>
            </a:r>
            <a:r>
              <a:rPr lang="en-US" altLang="ko-KR" dirty="0"/>
              <a:t>, </a:t>
            </a:r>
            <a:r>
              <a:rPr lang="ko-KR" altLang="en-US" dirty="0"/>
              <a:t>하나의 채널로 통신 가능</a:t>
            </a:r>
            <a:endParaRPr lang="en-US" altLang="ko-KR" dirty="0"/>
          </a:p>
          <a:p>
            <a:r>
              <a:rPr lang="ko-KR" altLang="en-US" dirty="0"/>
              <a:t>버퍼에 저장</a:t>
            </a:r>
            <a:r>
              <a:rPr lang="en-US" altLang="ko-KR" dirty="0"/>
              <a:t> 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필요한 데이터를 버퍼에서 꺼내 사용</a:t>
            </a:r>
            <a:endParaRPr lang="en-US" altLang="ko-KR" dirty="0"/>
          </a:p>
          <a:p>
            <a:r>
              <a:rPr lang="ko-KR" altLang="en-US" dirty="0"/>
              <a:t>논 블로킹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버퍼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데이터를 저장하는 임시 공간</a:t>
            </a:r>
            <a:endParaRPr lang="en-US" altLang="ko-KR" dirty="0"/>
          </a:p>
          <a:p>
            <a:r>
              <a:rPr lang="ko-KR" altLang="en-US" dirty="0"/>
              <a:t>성능 향상에 기여 </a:t>
            </a:r>
            <a:endParaRPr lang="en-US" altLang="ko-KR" dirty="0"/>
          </a:p>
          <a:p>
            <a:r>
              <a:rPr lang="ko-KR" altLang="en-US" dirty="0"/>
              <a:t>더 유연한 데이터 사용 가능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타원 3"/>
          <p:cNvSpPr/>
          <p:nvPr/>
        </p:nvSpPr>
        <p:spPr>
          <a:xfrm>
            <a:off x="5935436" y="3477984"/>
            <a:ext cx="1363436" cy="13070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ko-KR" altLang="en-US" dirty="0"/>
              <a:t>저장소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760279" y="3442047"/>
            <a:ext cx="2824843" cy="1378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6" name="화살표: 오른쪽 5"/>
          <p:cNvSpPr/>
          <p:nvPr/>
        </p:nvSpPr>
        <p:spPr>
          <a:xfrm>
            <a:off x="7565572" y="3442047"/>
            <a:ext cx="979714" cy="48527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/>
          <p:cNvSpPr/>
          <p:nvPr/>
        </p:nvSpPr>
        <p:spPr>
          <a:xfrm rot="10800000">
            <a:off x="7513865" y="4172659"/>
            <a:ext cx="979714" cy="48527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935436" y="5175461"/>
            <a:ext cx="1363436" cy="13070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ko-KR" altLang="en-US" dirty="0"/>
              <a:t>저장소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229850" y="5139524"/>
            <a:ext cx="1355272" cy="1378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7565572" y="5139524"/>
            <a:ext cx="979714" cy="48527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/>
          <p:cNvSpPr/>
          <p:nvPr/>
        </p:nvSpPr>
        <p:spPr>
          <a:xfrm rot="10800000">
            <a:off x="7513865" y="5870136"/>
            <a:ext cx="979714" cy="48527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60279" y="5139524"/>
            <a:ext cx="1355272" cy="1378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버퍼</a:t>
            </a:r>
          </a:p>
        </p:txBody>
      </p:sp>
    </p:spTree>
    <p:extLst>
      <p:ext uri="{BB962C8B-B14F-4D97-AF65-F5344CB8AC3E}">
        <p14:creationId xmlns:p14="http://schemas.microsoft.com/office/powerpoint/2010/main" val="378117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Microsoft Office PowerPoint</Application>
  <PresentationFormat>와이드스크린</PresentationFormat>
  <Paragraphs>92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Symbol</vt:lpstr>
      <vt:lpstr>Office 테마</vt:lpstr>
      <vt:lpstr>Day2 목차</vt:lpstr>
      <vt:lpstr>Overriding vs Overloading</vt:lpstr>
      <vt:lpstr>Overriding vs Overloading</vt:lpstr>
      <vt:lpstr>@annotation </vt:lpstr>
      <vt:lpstr>IO(Input/ Output)</vt:lpstr>
      <vt:lpstr> 기본 메소드</vt:lpstr>
      <vt:lpstr>예제</vt:lpstr>
      <vt:lpstr>NIO(New Input Output)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Day2 목차</dc:title>
  <dc:creator>Dohyeong Kim</dc:creator>
  <cp:lastModifiedBy>Dohyeong Kim</cp:lastModifiedBy>
  <cp:revision>1</cp:revision>
  <dcterms:created xsi:type="dcterms:W3CDTF">2017-01-20T08:47:37Z</dcterms:created>
  <dcterms:modified xsi:type="dcterms:W3CDTF">2017-01-20T08:48:33Z</dcterms:modified>
</cp:coreProperties>
</file>