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메서드로 전달 할 수 있는 익명 함수를 단순화 한 것 </a:t>
            </a:r>
            <a:endParaRPr lang="en-US" altLang="ko-KR" dirty="0"/>
          </a:p>
          <a:p>
            <a:r>
              <a:rPr lang="ko-KR" altLang="en-US" dirty="0"/>
              <a:t>이름은 없으나</a:t>
            </a:r>
            <a:r>
              <a:rPr lang="en-US" altLang="ko-KR" dirty="0"/>
              <a:t>(</a:t>
            </a:r>
            <a:r>
              <a:rPr lang="ko-KR" altLang="en-US" dirty="0"/>
              <a:t>람다라는 가명</a:t>
            </a:r>
            <a:r>
              <a:rPr lang="en-US" altLang="ko-KR" dirty="0"/>
              <a:t>!) </a:t>
            </a:r>
            <a:r>
              <a:rPr lang="ko-KR" altLang="en-US" dirty="0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바디</a:t>
            </a:r>
            <a:r>
              <a:rPr lang="en-US" altLang="ko-KR" dirty="0"/>
              <a:t>, </a:t>
            </a:r>
            <a:r>
              <a:rPr lang="ko-KR" altLang="en-US" dirty="0"/>
              <a:t>반환형식 </a:t>
            </a:r>
            <a:r>
              <a:rPr lang="en-US" altLang="ko-KR" dirty="0"/>
              <a:t>, </a:t>
            </a:r>
            <a:r>
              <a:rPr lang="ko-KR" altLang="en-US" dirty="0"/>
              <a:t>예외처리 가 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 </a:t>
            </a:r>
            <a:r>
              <a:rPr lang="en-US" altLang="ko-KR" dirty="0" err="1"/>
              <a:t>onClickListener</a:t>
            </a:r>
            <a:r>
              <a:rPr lang="en-US" altLang="ko-KR" dirty="0"/>
              <a:t>(){</a:t>
            </a:r>
          </a:p>
          <a:p>
            <a:pPr lvl="1"/>
            <a:r>
              <a:rPr lang="en-US" altLang="ko-KR" dirty="0"/>
              <a:t>@Override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onClick</a:t>
            </a:r>
            <a:r>
              <a:rPr lang="en-US" altLang="ko-KR" dirty="0"/>
              <a:t>(View v){</a:t>
            </a:r>
          </a:p>
          <a:p>
            <a:pPr lvl="2"/>
            <a:r>
              <a:rPr lang="en-US" altLang="ko-KR" dirty="0" err="1"/>
              <a:t>Log.e</a:t>
            </a:r>
            <a:r>
              <a:rPr lang="en-US" altLang="ko-KR" dirty="0"/>
              <a:t>(TAG, </a:t>
            </a:r>
            <a:r>
              <a:rPr lang="en-US" altLang="ko-KR" dirty="0" err="1"/>
              <a:t>v.getId</a:t>
            </a:r>
            <a:r>
              <a:rPr lang="en-US" altLang="ko-KR" dirty="0"/>
              <a:t>() +”</a:t>
            </a:r>
            <a:r>
              <a:rPr lang="ko-KR" altLang="en-US" dirty="0"/>
              <a:t>가 눌렸습니다</a:t>
            </a:r>
            <a:r>
              <a:rPr lang="en-US" altLang="ko-KR" dirty="0"/>
              <a:t>”);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(View</a:t>
            </a:r>
            <a:r>
              <a:rPr lang="ko-KR" altLang="en-US" dirty="0"/>
              <a:t> </a:t>
            </a:r>
            <a:r>
              <a:rPr lang="en-US" altLang="ko-KR" dirty="0"/>
              <a:t>v) -&gt; { </a:t>
            </a:r>
            <a:r>
              <a:rPr lang="en-US" altLang="ko-KR" dirty="0" err="1"/>
              <a:t>Log.e</a:t>
            </a:r>
            <a:r>
              <a:rPr lang="en-US" altLang="ko-KR" dirty="0"/>
              <a:t>(TAG, </a:t>
            </a:r>
            <a:r>
              <a:rPr lang="en-US" altLang="ko-KR" dirty="0" err="1"/>
              <a:t>v.getId</a:t>
            </a:r>
            <a:r>
              <a:rPr lang="en-US" altLang="ko-KR" dirty="0"/>
              <a:t>()+”</a:t>
            </a:r>
            <a:r>
              <a:rPr lang="ko-KR" altLang="en-US" dirty="0"/>
              <a:t>가 눌렸습니다</a:t>
            </a:r>
            <a:r>
              <a:rPr lang="en-US" altLang="ko-KR" dirty="0"/>
              <a:t>”);}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&amp;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함수형 인터페이스 </a:t>
            </a:r>
            <a:r>
              <a:rPr lang="en-US" altLang="ko-KR" dirty="0"/>
              <a:t>(</a:t>
            </a:r>
            <a:r>
              <a:rPr lang="ko-KR" altLang="en-US" dirty="0"/>
              <a:t>추상 메소드가 하나인 인터페이스</a:t>
            </a:r>
            <a:r>
              <a:rPr lang="en-US" altLang="ko-KR" dirty="0"/>
              <a:t>)</a:t>
            </a:r>
            <a:r>
              <a:rPr lang="ko-KR" altLang="en-US" dirty="0"/>
              <a:t>의 단축</a:t>
            </a:r>
            <a:endParaRPr lang="en-US" altLang="ko-KR" dirty="0"/>
          </a:p>
          <a:p>
            <a:pPr lvl="1"/>
            <a:r>
              <a:rPr lang="en-US" altLang="ko-KR" dirty="0"/>
              <a:t>Thread </a:t>
            </a:r>
            <a:r>
              <a:rPr lang="en-US" altLang="ko-KR" dirty="0" err="1"/>
              <a:t>thread</a:t>
            </a:r>
            <a:r>
              <a:rPr lang="en-US" altLang="ko-KR" dirty="0"/>
              <a:t> = new Thread(()-&gt;{</a:t>
            </a:r>
          </a:p>
          <a:p>
            <a:pPr lvl="2"/>
            <a:r>
              <a:rPr lang="en-US" altLang="ko-KR" dirty="0"/>
              <a:t>//</a:t>
            </a:r>
            <a:r>
              <a:rPr lang="ko-KR" altLang="en-US" dirty="0"/>
              <a:t>스레드 정의 </a:t>
            </a:r>
            <a:endParaRPr lang="en-US" altLang="ko-KR" dirty="0"/>
          </a:p>
          <a:p>
            <a:pPr lvl="1"/>
            <a:r>
              <a:rPr lang="en-US" altLang="ko-KR" dirty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(String</a:t>
            </a:r>
            <a:r>
              <a:rPr lang="ko-KR" altLang="en-US" dirty="0"/>
              <a:t> </a:t>
            </a:r>
            <a:r>
              <a:rPr lang="en-US" altLang="ko-KR" dirty="0"/>
              <a:t>s) -&gt; </a:t>
            </a:r>
            <a:r>
              <a:rPr lang="en-US" altLang="ko-KR" dirty="0" err="1"/>
              <a:t>s.length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 람다는 </a:t>
            </a:r>
            <a:r>
              <a:rPr lang="en-US" altLang="ko-KR" dirty="0"/>
              <a:t>return</a:t>
            </a:r>
            <a:r>
              <a:rPr lang="ko-KR" altLang="en-US" dirty="0"/>
              <a:t>이 기본으로 함축되어 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 -&gt; {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 X: ”x+”</a:t>
            </a:r>
            <a:r>
              <a:rPr lang="ko-KR" altLang="en-US" dirty="0"/>
              <a:t>입니다</a:t>
            </a:r>
            <a:r>
              <a:rPr lang="en-US" altLang="ko-KR" dirty="0"/>
              <a:t>.”);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(“Y: ”+ y + ”</a:t>
            </a:r>
            <a:r>
              <a:rPr lang="ko-KR" altLang="en-US" dirty="0"/>
              <a:t>입니다</a:t>
            </a:r>
            <a:r>
              <a:rPr lang="en-US" altLang="ko-KR" dirty="0"/>
              <a:t>”);} 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여러 개의 파라미터들과 여러 개의 실행문을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() -&gt; “</a:t>
            </a:r>
            <a:r>
              <a:rPr lang="ko-KR" altLang="en-US" dirty="0" err="1"/>
              <a:t>반환값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파라미터가 없어도 되며 단순 반환을 위해서만 쓰일 수도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80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177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Roboto</vt:lpstr>
      <vt:lpstr>Samsung Sans</vt:lpstr>
      <vt:lpstr>Arial</vt:lpstr>
      <vt:lpstr>Office 테마</vt:lpstr>
      <vt:lpstr>Basic Android</vt:lpstr>
      <vt:lpstr>람다</vt:lpstr>
      <vt:lpstr>Why &amp;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33</cp:revision>
  <dcterms:created xsi:type="dcterms:W3CDTF">2016-12-12T16:32:04Z</dcterms:created>
  <dcterms:modified xsi:type="dcterms:W3CDTF">2017-02-22T00:01:38Z</dcterms:modified>
</cp:coreProperties>
</file>