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82" r:id="rId4"/>
    <p:sldId id="284" r:id="rId5"/>
    <p:sldId id="285" r:id="rId6"/>
    <p:sldId id="259" r:id="rId7"/>
    <p:sldId id="260" r:id="rId8"/>
    <p:sldId id="267" r:id="rId9"/>
    <p:sldId id="269" r:id="rId10"/>
    <p:sldId id="266" r:id="rId11"/>
    <p:sldId id="263" r:id="rId12"/>
    <p:sldId id="264" r:id="rId13"/>
    <p:sldId id="265" r:id="rId14"/>
    <p:sldId id="262" r:id="rId15"/>
    <p:sldId id="270" r:id="rId16"/>
    <p:sldId id="268" r:id="rId17"/>
    <p:sldId id="272" r:id="rId18"/>
    <p:sldId id="276" r:id="rId19"/>
    <p:sldId id="277" r:id="rId20"/>
    <p:sldId id="271" r:id="rId21"/>
    <p:sldId id="278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우 노" initials="진노" lastIdx="1" clrIdx="0">
    <p:extLst>
      <p:ext uri="{19B8F6BF-5375-455C-9EA6-DF929625EA0E}">
        <p15:presenceInfo xmlns:p15="http://schemas.microsoft.com/office/powerpoint/2012/main" userId="ba2ac0982970c2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63783-B291-458F-A983-DE0EB520C0E7}" v="14" dt="2019-01-09T05:44:00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393B3C9-A56A-48BB-AAAD-41A6AEE204FD}"/>
    <pc:docChg chg="modSld">
      <pc:chgData name="" userId="" providerId="" clId="Web-{5393B3C9-A56A-48BB-AAAD-41A6AEE204FD}" dt="2019-01-07T11:13:11.383" v="6" actId="1076"/>
      <pc:docMkLst>
        <pc:docMk/>
      </pc:docMkLst>
      <pc:sldChg chg="addSp delSp modSp">
        <pc:chgData name="" userId="" providerId="" clId="Web-{5393B3C9-A56A-48BB-AAAD-41A6AEE204FD}" dt="2019-01-07T11:13:11.383" v="6" actId="1076"/>
        <pc:sldMkLst>
          <pc:docMk/>
          <pc:sldMk cId="1494450014" sldId="259"/>
        </pc:sldMkLst>
        <pc:spChg chg="mod">
          <ac:chgData name="" userId="" providerId="" clId="Web-{5393B3C9-A56A-48BB-AAAD-41A6AEE204FD}" dt="2019-01-07T11:12:59.758" v="0" actId="1076"/>
          <ac:spMkLst>
            <pc:docMk/>
            <pc:sldMk cId="1494450014" sldId="259"/>
            <ac:spMk id="3" creationId="{19221799-D2E4-4009-B57B-1BF6A32B3EBE}"/>
          </ac:spMkLst>
        </pc:spChg>
        <pc:spChg chg="del mod">
          <ac:chgData name="" userId="" providerId="" clId="Web-{5393B3C9-A56A-48BB-AAAD-41A6AEE204FD}" dt="2019-01-07T11:13:02.086" v="3"/>
          <ac:spMkLst>
            <pc:docMk/>
            <pc:sldMk cId="1494450014" sldId="259"/>
            <ac:spMk id="5" creationId="{D6B37C41-1B1D-4C2E-807F-EA1BC9A481D7}"/>
          </ac:spMkLst>
        </pc:spChg>
        <pc:spChg chg="del">
          <ac:chgData name="" userId="" providerId="" clId="Web-{5393B3C9-A56A-48BB-AAAD-41A6AEE204FD}" dt="2019-01-07T11:13:01.149" v="2"/>
          <ac:spMkLst>
            <pc:docMk/>
            <pc:sldMk cId="1494450014" sldId="259"/>
            <ac:spMk id="13" creationId="{55D67522-FF5F-47CF-A6A4-EBBB0812CF17}"/>
          </ac:spMkLst>
        </pc:spChg>
        <pc:spChg chg="add mod">
          <ac:chgData name="" userId="" providerId="" clId="Web-{5393B3C9-A56A-48BB-AAAD-41A6AEE204FD}" dt="2019-01-07T11:13:11.383" v="6" actId="1076"/>
          <ac:spMkLst>
            <pc:docMk/>
            <pc:sldMk cId="1494450014" sldId="259"/>
            <ac:spMk id="14" creationId="{22331716-788E-4D47-80D6-4F4DF6C070A7}"/>
          </ac:spMkLst>
        </pc:spChg>
        <pc:spChg chg="del">
          <ac:chgData name="" userId="" providerId="" clId="Web-{5393B3C9-A56A-48BB-AAAD-41A6AEE204FD}" dt="2019-01-07T11:13:02.867" v="4"/>
          <ac:spMkLst>
            <pc:docMk/>
            <pc:sldMk cId="1494450014" sldId="259"/>
            <ac:spMk id="15" creationId="{D564D7D7-356B-4775-9C16-810B33EE0748}"/>
          </ac:spMkLst>
        </pc:spChg>
      </pc:sldChg>
    </pc:docChg>
  </pc:docChgLst>
  <pc:docChgLst>
    <pc:chgData name="진우 노" userId="ba2ac0982970c266" providerId="Windows Live" clId="Web-{116335BD-4261-4A5C-9796-BFDE006A4FCC}"/>
    <pc:docChg chg="addSld delSld modSld sldOrd">
      <pc:chgData name="진우 노" userId="ba2ac0982970c266" providerId="Windows Live" clId="Web-{116335BD-4261-4A5C-9796-BFDE006A4FCC}" dt="2018-12-23T11:57:48.258" v="1807" actId="20577"/>
      <pc:docMkLst>
        <pc:docMk/>
      </pc:docMkLst>
      <pc:sldChg chg="del">
        <pc:chgData name="진우 노" userId="ba2ac0982970c266" providerId="Windows Live" clId="Web-{116335BD-4261-4A5C-9796-BFDE006A4FCC}" dt="2018-12-23T08:07:52.472" v="723"/>
        <pc:sldMkLst>
          <pc:docMk/>
          <pc:sldMk cId="3569210928" sldId="256"/>
        </pc:sldMkLst>
      </pc:sldChg>
      <pc:sldChg chg="modSp">
        <pc:chgData name="진우 노" userId="ba2ac0982970c266" providerId="Windows Live" clId="Web-{116335BD-4261-4A5C-9796-BFDE006A4FCC}" dt="2018-12-23T07:41:15.315" v="118" actId="20577"/>
        <pc:sldMkLst>
          <pc:docMk/>
          <pc:sldMk cId="1081957533" sldId="260"/>
        </pc:sldMkLst>
        <pc:spChg chg="mod">
          <ac:chgData name="진우 노" userId="ba2ac0982970c266" providerId="Windows Live" clId="Web-{116335BD-4261-4A5C-9796-BFDE006A4FCC}" dt="2018-12-23T07:41:15.315" v="118" actId="20577"/>
          <ac:spMkLst>
            <pc:docMk/>
            <pc:sldMk cId="1081957533" sldId="260"/>
            <ac:spMk id="4" creationId="{1B58A430-43B4-46BD-B071-02B096E56B9B}"/>
          </ac:spMkLst>
        </pc:spChg>
        <pc:spChg chg="mod">
          <ac:chgData name="진우 노" userId="ba2ac0982970c266" providerId="Windows Live" clId="Web-{116335BD-4261-4A5C-9796-BFDE006A4FCC}" dt="2018-12-23T07:41:11.096" v="115" actId="20577"/>
          <ac:spMkLst>
            <pc:docMk/>
            <pc:sldMk cId="1081957533" sldId="260"/>
            <ac:spMk id="42" creationId="{F901678D-4C1A-4C22-8BC9-8E70F10EE427}"/>
          </ac:spMkLst>
        </pc:spChg>
      </pc:sldChg>
      <pc:sldChg chg="delSp modSp">
        <pc:chgData name="진우 노" userId="ba2ac0982970c266" providerId="Windows Live" clId="Web-{116335BD-4261-4A5C-9796-BFDE006A4FCC}" dt="2018-12-23T07:39:03.390" v="78" actId="1076"/>
        <pc:sldMkLst>
          <pc:docMk/>
          <pc:sldMk cId="808242295" sldId="262"/>
        </pc:sldMkLst>
        <pc:spChg chg="mod">
          <ac:chgData name="진우 노" userId="ba2ac0982970c266" providerId="Windows Live" clId="Web-{116335BD-4261-4A5C-9796-BFDE006A4FCC}" dt="2018-12-23T07:38:59.905" v="75" actId="20577"/>
          <ac:spMkLst>
            <pc:docMk/>
            <pc:sldMk cId="808242295" sldId="262"/>
            <ac:spMk id="2" creationId="{CD63FFE5-7DBC-4744-BBE9-9A373D0F5BB8}"/>
          </ac:spMkLst>
        </pc:spChg>
        <pc:spChg chg="mod">
          <ac:chgData name="진우 노" userId="ba2ac0982970c266" providerId="Windows Live" clId="Web-{116335BD-4261-4A5C-9796-BFDE006A4FCC}" dt="2018-12-23T07:39:03.390" v="78" actId="1076"/>
          <ac:spMkLst>
            <pc:docMk/>
            <pc:sldMk cId="808242295" sldId="262"/>
            <ac:spMk id="7" creationId="{A82B7708-B34D-4FCC-AB7C-7585623B0AD7}"/>
          </ac:spMkLst>
        </pc:spChg>
        <pc:spChg chg="del">
          <ac:chgData name="진우 노" userId="ba2ac0982970c266" providerId="Windows Live" clId="Web-{116335BD-4261-4A5C-9796-BFDE006A4FCC}" dt="2018-12-23T07:38:21.451" v="49"/>
          <ac:spMkLst>
            <pc:docMk/>
            <pc:sldMk cId="808242295" sldId="262"/>
            <ac:spMk id="17" creationId="{50430D9E-AD15-443F-8623-8A7FEEC84A7B}"/>
          </ac:spMkLst>
        </pc:spChg>
        <pc:spChg chg="del">
          <ac:chgData name="진우 노" userId="ba2ac0982970c266" providerId="Windows Live" clId="Web-{116335BD-4261-4A5C-9796-BFDE006A4FCC}" dt="2018-12-23T07:38:24.295" v="51"/>
          <ac:spMkLst>
            <pc:docMk/>
            <pc:sldMk cId="808242295" sldId="262"/>
            <ac:spMk id="18" creationId="{C104E1C1-7A46-4DED-8C2F-6C5136F37268}"/>
          </ac:spMkLst>
        </pc:spChg>
        <pc:spChg chg="del">
          <ac:chgData name="진우 노" userId="ba2ac0982970c266" providerId="Windows Live" clId="Web-{116335BD-4261-4A5C-9796-BFDE006A4FCC}" dt="2018-12-23T07:38:18.498" v="46"/>
          <ac:spMkLst>
            <pc:docMk/>
            <pc:sldMk cId="808242295" sldId="262"/>
            <ac:spMk id="19" creationId="{EC44DD71-6EF5-4A08-B53C-77895C60D123}"/>
          </ac:spMkLst>
        </pc:spChg>
        <pc:spChg chg="del">
          <ac:chgData name="진우 노" userId="ba2ac0982970c266" providerId="Windows Live" clId="Web-{116335BD-4261-4A5C-9796-BFDE006A4FCC}" dt="2018-12-23T07:38:18.498" v="45"/>
          <ac:spMkLst>
            <pc:docMk/>
            <pc:sldMk cId="808242295" sldId="262"/>
            <ac:spMk id="20" creationId="{5CCAB2AC-9074-4F97-9D0C-AD95E819E80A}"/>
          </ac:spMkLst>
        </pc:spChg>
        <pc:spChg chg="del">
          <ac:chgData name="진우 노" userId="ba2ac0982970c266" providerId="Windows Live" clId="Web-{116335BD-4261-4A5C-9796-BFDE006A4FCC}" dt="2018-12-23T07:38:23.154" v="50"/>
          <ac:spMkLst>
            <pc:docMk/>
            <pc:sldMk cId="808242295" sldId="262"/>
            <ac:spMk id="21" creationId="{4647A89C-8C95-439C-AAA7-AD418D7AE17F}"/>
          </ac:spMkLst>
        </pc:spChg>
        <pc:spChg chg="mod">
          <ac:chgData name="진우 노" userId="ba2ac0982970c266" providerId="Windows Live" clId="Web-{116335BD-4261-4A5C-9796-BFDE006A4FCC}" dt="2018-12-23T07:36:32.245" v="0" actId="20577"/>
          <ac:spMkLst>
            <pc:docMk/>
            <pc:sldMk cId="808242295" sldId="262"/>
            <ac:spMk id="22" creationId="{D916E5B0-A302-4356-9973-4F460BE7CF81}"/>
          </ac:spMkLst>
        </pc:spChg>
        <pc:spChg chg="del mod">
          <ac:chgData name="진우 노" userId="ba2ac0982970c266" providerId="Windows Live" clId="Web-{116335BD-4261-4A5C-9796-BFDE006A4FCC}" dt="2018-12-23T07:38:27.467" v="55"/>
          <ac:spMkLst>
            <pc:docMk/>
            <pc:sldMk cId="808242295" sldId="262"/>
            <ac:spMk id="23" creationId="{E2539CAF-7AE3-40F4-B5D7-457BFD12F361}"/>
          </ac:spMkLst>
        </pc:spChg>
        <pc:spChg chg="del">
          <ac:chgData name="진우 노" userId="ba2ac0982970c266" providerId="Windows Live" clId="Web-{116335BD-4261-4A5C-9796-BFDE006A4FCC}" dt="2018-12-23T07:38:27.467" v="56"/>
          <ac:spMkLst>
            <pc:docMk/>
            <pc:sldMk cId="808242295" sldId="262"/>
            <ac:spMk id="24" creationId="{6DAEA489-08F9-44C4-A6D7-26E43A992B7B}"/>
          </ac:spMkLst>
        </pc:spChg>
        <pc:spChg chg="del">
          <ac:chgData name="진우 노" userId="ba2ac0982970c266" providerId="Windows Live" clId="Web-{116335BD-4261-4A5C-9796-BFDE006A4FCC}" dt="2018-12-23T07:38:27.467" v="54"/>
          <ac:spMkLst>
            <pc:docMk/>
            <pc:sldMk cId="808242295" sldId="262"/>
            <ac:spMk id="30" creationId="{44E614EF-795D-416E-957F-9C35E1065A11}"/>
          </ac:spMkLst>
        </pc:spChg>
        <pc:spChg chg="del">
          <ac:chgData name="진우 노" userId="ba2ac0982970c266" providerId="Windows Live" clId="Web-{116335BD-4261-4A5C-9796-BFDE006A4FCC}" dt="2018-12-23T07:38:27.467" v="53"/>
          <ac:spMkLst>
            <pc:docMk/>
            <pc:sldMk cId="808242295" sldId="262"/>
            <ac:spMk id="31" creationId="{143B18E3-B000-47FF-BF88-115475742D33}"/>
          </ac:spMkLst>
        </pc:spChg>
        <pc:spChg chg="del">
          <ac:chgData name="진우 노" userId="ba2ac0982970c266" providerId="Windows Live" clId="Web-{116335BD-4261-4A5C-9796-BFDE006A4FCC}" dt="2018-12-23T07:38:20.326" v="48"/>
          <ac:spMkLst>
            <pc:docMk/>
            <pc:sldMk cId="808242295" sldId="262"/>
            <ac:spMk id="34" creationId="{83D21DCA-B0C8-4702-BA33-3122BB83FF66}"/>
          </ac:spMkLst>
        </pc:spChg>
        <pc:spChg chg="del">
          <ac:chgData name="진우 노" userId="ba2ac0982970c266" providerId="Windows Live" clId="Web-{116335BD-4261-4A5C-9796-BFDE006A4FCC}" dt="2018-12-23T07:38:19.576" v="47"/>
          <ac:spMkLst>
            <pc:docMk/>
            <pc:sldMk cId="808242295" sldId="262"/>
            <ac:spMk id="36" creationId="{2C729A95-A253-4810-BAFB-561A6B24F587}"/>
          </ac:spMkLst>
        </pc:spChg>
      </pc:sldChg>
      <pc:sldChg chg="modSp">
        <pc:chgData name="진우 노" userId="ba2ac0982970c266" providerId="Windows Live" clId="Web-{116335BD-4261-4A5C-9796-BFDE006A4FCC}" dt="2018-12-23T07:39:17.390" v="93" actId="20577"/>
        <pc:sldMkLst>
          <pc:docMk/>
          <pc:sldMk cId="3989024796" sldId="263"/>
        </pc:sldMkLst>
        <pc:spChg chg="mod">
          <ac:chgData name="진우 노" userId="ba2ac0982970c266" providerId="Windows Live" clId="Web-{116335BD-4261-4A5C-9796-BFDE006A4FCC}" dt="2018-12-23T07:39:17.390" v="93" actId="20577"/>
          <ac:spMkLst>
            <pc:docMk/>
            <pc:sldMk cId="3989024796" sldId="263"/>
            <ac:spMk id="2" creationId="{CD63FFE5-7DBC-4744-BBE9-9A373D0F5BB8}"/>
          </ac:spMkLst>
        </pc:spChg>
        <pc:spChg chg="mod">
          <ac:chgData name="진우 노" userId="ba2ac0982970c266" providerId="Windows Live" clId="Web-{116335BD-4261-4A5C-9796-BFDE006A4FCC}" dt="2018-12-23T07:36:41.746" v="10" actId="20577"/>
          <ac:spMkLst>
            <pc:docMk/>
            <pc:sldMk cId="3989024796" sldId="263"/>
            <ac:spMk id="64" creationId="{595FC5DD-F421-430B-8951-8D060B0602C4}"/>
          </ac:spMkLst>
        </pc:spChg>
      </pc:sldChg>
      <pc:sldChg chg="modSp">
        <pc:chgData name="진우 노" userId="ba2ac0982970c266" providerId="Windows Live" clId="Web-{116335BD-4261-4A5C-9796-BFDE006A4FCC}" dt="2018-12-23T07:39:13.656" v="90" actId="20577"/>
        <pc:sldMkLst>
          <pc:docMk/>
          <pc:sldMk cId="4280769504" sldId="264"/>
        </pc:sldMkLst>
        <pc:spChg chg="mod">
          <ac:chgData name="진우 노" userId="ba2ac0982970c266" providerId="Windows Live" clId="Web-{116335BD-4261-4A5C-9796-BFDE006A4FCC}" dt="2018-12-23T07:39:13.656" v="90" actId="20577"/>
          <ac:spMkLst>
            <pc:docMk/>
            <pc:sldMk cId="4280769504" sldId="264"/>
            <ac:spMk id="2" creationId="{CD63FFE5-7DBC-4744-BBE9-9A373D0F5BB8}"/>
          </ac:spMkLst>
        </pc:spChg>
        <pc:spChg chg="mod">
          <ac:chgData name="진우 노" userId="ba2ac0982970c266" providerId="Windows Live" clId="Web-{116335BD-4261-4A5C-9796-BFDE006A4FCC}" dt="2018-12-23T07:36:39.261" v="8" actId="20577"/>
          <ac:spMkLst>
            <pc:docMk/>
            <pc:sldMk cId="4280769504" sldId="264"/>
            <ac:spMk id="77" creationId="{7C4B3186-FCFA-428C-8587-4EFAC981AEE6}"/>
          </ac:spMkLst>
        </pc:spChg>
      </pc:sldChg>
      <pc:sldChg chg="modSp">
        <pc:chgData name="진우 노" userId="ba2ac0982970c266" providerId="Windows Live" clId="Web-{116335BD-4261-4A5C-9796-BFDE006A4FCC}" dt="2018-12-23T07:39:09.062" v="85" actId="20577"/>
        <pc:sldMkLst>
          <pc:docMk/>
          <pc:sldMk cId="1651897932" sldId="265"/>
        </pc:sldMkLst>
        <pc:spChg chg="mod">
          <ac:chgData name="진우 노" userId="ba2ac0982970c266" providerId="Windows Live" clId="Web-{116335BD-4261-4A5C-9796-BFDE006A4FCC}" dt="2018-12-23T07:39:09.062" v="85" actId="20577"/>
          <ac:spMkLst>
            <pc:docMk/>
            <pc:sldMk cId="1651897932" sldId="265"/>
            <ac:spMk id="2" creationId="{CD63FFE5-7DBC-4744-BBE9-9A373D0F5BB8}"/>
          </ac:spMkLst>
        </pc:spChg>
        <pc:spChg chg="mod">
          <ac:chgData name="진우 노" userId="ba2ac0982970c266" providerId="Windows Live" clId="Web-{116335BD-4261-4A5C-9796-BFDE006A4FCC}" dt="2018-12-23T07:36:35.823" v="3" actId="20577"/>
          <ac:spMkLst>
            <pc:docMk/>
            <pc:sldMk cId="1651897932" sldId="265"/>
            <ac:spMk id="80" creationId="{72D0457D-E3A2-4948-91D6-B0CA03F091FD}"/>
          </ac:spMkLst>
        </pc:spChg>
      </pc:sldChg>
      <pc:sldChg chg="modSp">
        <pc:chgData name="진우 노" userId="ba2ac0982970c266" providerId="Windows Live" clId="Web-{116335BD-4261-4A5C-9796-BFDE006A4FCC}" dt="2018-12-23T07:39:24.687" v="99" actId="20577"/>
        <pc:sldMkLst>
          <pc:docMk/>
          <pc:sldMk cId="231792273" sldId="266"/>
        </pc:sldMkLst>
        <pc:spChg chg="mod">
          <ac:chgData name="진우 노" userId="ba2ac0982970c266" providerId="Windows Live" clId="Web-{116335BD-4261-4A5C-9796-BFDE006A4FCC}" dt="2018-12-23T07:39:24.687" v="99" actId="20577"/>
          <ac:spMkLst>
            <pc:docMk/>
            <pc:sldMk cId="231792273" sldId="266"/>
            <ac:spMk id="2" creationId="{CD63FFE5-7DBC-4744-BBE9-9A373D0F5BB8}"/>
          </ac:spMkLst>
        </pc:spChg>
        <pc:spChg chg="mod">
          <ac:chgData name="진우 노" userId="ba2ac0982970c266" providerId="Windows Live" clId="Web-{116335BD-4261-4A5C-9796-BFDE006A4FCC}" dt="2018-12-23T07:36:45.137" v="13" actId="20577"/>
          <ac:spMkLst>
            <pc:docMk/>
            <pc:sldMk cId="231792273" sldId="266"/>
            <ac:spMk id="41" creationId="{722C3988-E321-490F-9ECC-BCE4196D32B3}"/>
          </ac:spMkLst>
        </pc:spChg>
      </pc:sldChg>
      <pc:sldChg chg="modSp">
        <pc:chgData name="진우 노" userId="ba2ac0982970c266" providerId="Windows Live" clId="Web-{116335BD-4261-4A5C-9796-BFDE006A4FCC}" dt="2018-12-23T07:41:04.549" v="114" actId="20577"/>
        <pc:sldMkLst>
          <pc:docMk/>
          <pc:sldMk cId="2177526771" sldId="267"/>
        </pc:sldMkLst>
        <pc:spChg chg="mod">
          <ac:chgData name="진우 노" userId="ba2ac0982970c266" providerId="Windows Live" clId="Web-{116335BD-4261-4A5C-9796-BFDE006A4FCC}" dt="2018-12-23T07:41:04.549" v="114" actId="20577"/>
          <ac:spMkLst>
            <pc:docMk/>
            <pc:sldMk cId="2177526771" sldId="267"/>
            <ac:spMk id="54" creationId="{0506C98B-39BE-4F1D-85FA-4816D920196C}"/>
          </ac:spMkLst>
        </pc:spChg>
      </pc:sldChg>
      <pc:sldChg chg="addSp delSp modSp">
        <pc:chgData name="진우 노" userId="ba2ac0982970c266" providerId="Windows Live" clId="Web-{116335BD-4261-4A5C-9796-BFDE006A4FCC}" dt="2018-12-23T11:54:14.167" v="1709" actId="20577"/>
        <pc:sldMkLst>
          <pc:docMk/>
          <pc:sldMk cId="304654147" sldId="268"/>
        </pc:sldMkLst>
        <pc:spChg chg="mod">
          <ac:chgData name="진우 노" userId="ba2ac0982970c266" providerId="Windows Live" clId="Web-{116335BD-4261-4A5C-9796-BFDE006A4FCC}" dt="2018-12-23T07:38:49.983" v="64" actId="20577"/>
          <ac:spMkLst>
            <pc:docMk/>
            <pc:sldMk cId="304654147" sldId="268"/>
            <ac:spMk id="2" creationId="{CD63FFE5-7DBC-4744-BBE9-9A373D0F5BB8}"/>
          </ac:spMkLst>
        </pc:spChg>
        <pc:spChg chg="add del mod">
          <ac:chgData name="진우 노" userId="ba2ac0982970c266" providerId="Windows Live" clId="Web-{116335BD-4261-4A5C-9796-BFDE006A4FCC}" dt="2018-12-23T07:46:47.152" v="274"/>
          <ac:spMkLst>
            <pc:docMk/>
            <pc:sldMk cId="304654147" sldId="268"/>
            <ac:spMk id="5" creationId="{74A0862F-2C6E-43C7-B113-1AF80FB1FADA}"/>
          </ac:spMkLst>
        </pc:spChg>
        <pc:spChg chg="add del mod">
          <ac:chgData name="진우 노" userId="ba2ac0982970c266" providerId="Windows Live" clId="Web-{116335BD-4261-4A5C-9796-BFDE006A4FCC}" dt="2018-12-23T07:46:34.558" v="271"/>
          <ac:spMkLst>
            <pc:docMk/>
            <pc:sldMk cId="304654147" sldId="268"/>
            <ac:spMk id="7" creationId="{8F6BB156-AD9B-4C4F-8BFD-15D062F90A29}"/>
          </ac:spMkLst>
        </pc:spChg>
        <pc:spChg chg="add del mod">
          <ac:chgData name="진우 노" userId="ba2ac0982970c266" providerId="Windows Live" clId="Web-{116335BD-4261-4A5C-9796-BFDE006A4FCC}" dt="2018-12-23T07:46:34.558" v="270"/>
          <ac:spMkLst>
            <pc:docMk/>
            <pc:sldMk cId="304654147" sldId="268"/>
            <ac:spMk id="8" creationId="{5F6D7852-191B-4624-8516-E6890F05DA10}"/>
          </ac:spMkLst>
        </pc:spChg>
        <pc:spChg chg="add del mod">
          <ac:chgData name="진우 노" userId="ba2ac0982970c266" providerId="Windows Live" clId="Web-{116335BD-4261-4A5C-9796-BFDE006A4FCC}" dt="2018-12-23T07:46:34.542" v="269"/>
          <ac:spMkLst>
            <pc:docMk/>
            <pc:sldMk cId="304654147" sldId="268"/>
            <ac:spMk id="9" creationId="{42B3EFD9-28CC-43DA-A336-A0471745E9CF}"/>
          </ac:spMkLst>
        </pc:spChg>
        <pc:spChg chg="add del mod">
          <ac:chgData name="진우 노" userId="ba2ac0982970c266" providerId="Windows Live" clId="Web-{116335BD-4261-4A5C-9796-BFDE006A4FCC}" dt="2018-12-23T07:46:34.542" v="268"/>
          <ac:spMkLst>
            <pc:docMk/>
            <pc:sldMk cId="304654147" sldId="268"/>
            <ac:spMk id="10" creationId="{053CC8D5-8C59-4FA7-8A73-1B70375A5DF9}"/>
          </ac:spMkLst>
        </pc:spChg>
        <pc:spChg chg="add del mod">
          <ac:chgData name="진우 노" userId="ba2ac0982970c266" providerId="Windows Live" clId="Web-{116335BD-4261-4A5C-9796-BFDE006A4FCC}" dt="2018-12-23T07:46:34.542" v="267"/>
          <ac:spMkLst>
            <pc:docMk/>
            <pc:sldMk cId="304654147" sldId="268"/>
            <ac:spMk id="11" creationId="{A505CDE1-7505-40F7-8C55-F545D9E518B9}"/>
          </ac:spMkLst>
        </pc:spChg>
        <pc:spChg chg="add del mod">
          <ac:chgData name="진우 노" userId="ba2ac0982970c266" providerId="Windows Live" clId="Web-{116335BD-4261-4A5C-9796-BFDE006A4FCC}" dt="2018-12-23T07:46:34.542" v="266"/>
          <ac:spMkLst>
            <pc:docMk/>
            <pc:sldMk cId="304654147" sldId="268"/>
            <ac:spMk id="13" creationId="{4936BB5D-4598-42DF-A2EC-7AD9EAC2966B}"/>
          </ac:spMkLst>
        </pc:spChg>
        <pc:spChg chg="add mod">
          <ac:chgData name="진우 노" userId="ba2ac0982970c266" providerId="Windows Live" clId="Web-{116335BD-4261-4A5C-9796-BFDE006A4FCC}" dt="2018-12-23T07:48:27.061" v="396" actId="1076"/>
          <ac:spMkLst>
            <pc:docMk/>
            <pc:sldMk cId="304654147" sldId="268"/>
            <ac:spMk id="17" creationId="{F486C24F-0A89-4EC8-A386-0097948A98D7}"/>
          </ac:spMkLst>
        </pc:spChg>
        <pc:spChg chg="add mod">
          <ac:chgData name="진우 노" userId="ba2ac0982970c266" providerId="Windows Live" clId="Web-{116335BD-4261-4A5C-9796-BFDE006A4FCC}" dt="2018-12-23T07:49:18.968" v="409" actId="1076"/>
          <ac:spMkLst>
            <pc:docMk/>
            <pc:sldMk cId="304654147" sldId="268"/>
            <ac:spMk id="18" creationId="{5DD407CE-66FB-45AD-A551-9EA3FC91021B}"/>
          </ac:spMkLst>
        </pc:spChg>
        <pc:spChg chg="add mod">
          <ac:chgData name="진우 노" userId="ba2ac0982970c266" providerId="Windows Live" clId="Web-{116335BD-4261-4A5C-9796-BFDE006A4FCC}" dt="2018-12-23T07:49:40.938" v="416" actId="20577"/>
          <ac:spMkLst>
            <pc:docMk/>
            <pc:sldMk cId="304654147" sldId="268"/>
            <ac:spMk id="19" creationId="{22ACC88A-59F2-41B5-9E12-A6FEE9B87128}"/>
          </ac:spMkLst>
        </pc:spChg>
        <pc:spChg chg="add del mod">
          <ac:chgData name="진우 노" userId="ba2ac0982970c266" providerId="Windows Live" clId="Web-{116335BD-4261-4A5C-9796-BFDE006A4FCC}" dt="2018-12-23T07:50:02.157" v="419"/>
          <ac:spMkLst>
            <pc:docMk/>
            <pc:sldMk cId="304654147" sldId="268"/>
            <ac:spMk id="20" creationId="{3B121DBE-7043-45F1-BD6F-2489F9E4AA33}"/>
          </ac:spMkLst>
        </pc:spChg>
        <pc:spChg chg="add del">
          <ac:chgData name="진우 노" userId="ba2ac0982970c266" providerId="Windows Live" clId="Web-{116335BD-4261-4A5C-9796-BFDE006A4FCC}" dt="2018-12-23T07:50:40.814" v="427"/>
          <ac:spMkLst>
            <pc:docMk/>
            <pc:sldMk cId="304654147" sldId="268"/>
            <ac:spMk id="21" creationId="{CDA9CE43-8427-43FC-8D8E-0E879B4C5775}"/>
          </ac:spMkLst>
        </pc:spChg>
        <pc:spChg chg="add del mod">
          <ac:chgData name="진우 노" userId="ba2ac0982970c266" providerId="Windows Live" clId="Web-{116335BD-4261-4A5C-9796-BFDE006A4FCC}" dt="2018-12-23T07:51:26.957" v="431"/>
          <ac:spMkLst>
            <pc:docMk/>
            <pc:sldMk cId="304654147" sldId="268"/>
            <ac:spMk id="22" creationId="{227EE636-980C-41E8-B993-C059C2637F85}"/>
          </ac:spMkLst>
        </pc:spChg>
        <pc:spChg chg="add mod">
          <ac:chgData name="진우 노" userId="ba2ac0982970c266" providerId="Windows Live" clId="Web-{116335BD-4261-4A5C-9796-BFDE006A4FCC}" dt="2018-12-23T07:51:50.427" v="435" actId="1076"/>
          <ac:spMkLst>
            <pc:docMk/>
            <pc:sldMk cId="304654147" sldId="268"/>
            <ac:spMk id="23" creationId="{68FABE61-9E85-415A-B595-1691F0881D77}"/>
          </ac:spMkLst>
        </pc:spChg>
        <pc:spChg chg="add mod">
          <ac:chgData name="진우 노" userId="ba2ac0982970c266" providerId="Windows Live" clId="Web-{116335BD-4261-4A5C-9796-BFDE006A4FCC}" dt="2018-12-23T11:49:34.747" v="1634" actId="20577"/>
          <ac:spMkLst>
            <pc:docMk/>
            <pc:sldMk cId="304654147" sldId="268"/>
            <ac:spMk id="24" creationId="{5F1B98CA-CF18-4531-A13F-318A54ACA81C}"/>
          </ac:spMkLst>
        </pc:spChg>
        <pc:spChg chg="add mod">
          <ac:chgData name="진우 노" userId="ba2ac0982970c266" providerId="Windows Live" clId="Web-{116335BD-4261-4A5C-9796-BFDE006A4FCC}" dt="2018-12-23T07:53:54.883" v="458" actId="14100"/>
          <ac:spMkLst>
            <pc:docMk/>
            <pc:sldMk cId="304654147" sldId="268"/>
            <ac:spMk id="26" creationId="{5A1B16E4-A882-4BF1-9040-6177858D1100}"/>
          </ac:spMkLst>
        </pc:spChg>
        <pc:spChg chg="add mod">
          <ac:chgData name="진우 노" userId="ba2ac0982970c266" providerId="Windows Live" clId="Web-{116335BD-4261-4A5C-9796-BFDE006A4FCC}" dt="2018-12-23T11:54:14.167" v="1709" actId="20577"/>
          <ac:spMkLst>
            <pc:docMk/>
            <pc:sldMk cId="304654147" sldId="268"/>
            <ac:spMk id="27" creationId="{CA1CDDB9-9061-43D5-84C5-C2560EF711DC}"/>
          </ac:spMkLst>
        </pc:spChg>
        <pc:spChg chg="add">
          <ac:chgData name="진우 노" userId="ba2ac0982970c266" providerId="Windows Live" clId="Web-{116335BD-4261-4A5C-9796-BFDE006A4FCC}" dt="2018-12-23T07:54:11.884" v="460"/>
          <ac:spMkLst>
            <pc:docMk/>
            <pc:sldMk cId="304654147" sldId="268"/>
            <ac:spMk id="29" creationId="{BBC8D256-F060-48F6-8AF5-6336E7838337}"/>
          </ac:spMkLst>
        </pc:spChg>
        <pc:spChg chg="add mod">
          <ac:chgData name="진우 노" userId="ba2ac0982970c266" providerId="Windows Live" clId="Web-{116335BD-4261-4A5C-9796-BFDE006A4FCC}" dt="2018-12-23T07:57:00.357" v="522" actId="14100"/>
          <ac:spMkLst>
            <pc:docMk/>
            <pc:sldMk cId="304654147" sldId="268"/>
            <ac:spMk id="34" creationId="{3D9BD5DC-9E2B-4135-B7F8-42B6ED7148FF}"/>
          </ac:spMkLst>
        </pc:spChg>
        <pc:spChg chg="add mod">
          <ac:chgData name="진우 노" userId="ba2ac0982970c266" providerId="Windows Live" clId="Web-{116335BD-4261-4A5C-9796-BFDE006A4FCC}" dt="2018-12-23T07:56:42.966" v="520" actId="20577"/>
          <ac:spMkLst>
            <pc:docMk/>
            <pc:sldMk cId="304654147" sldId="268"/>
            <ac:spMk id="35" creationId="{72162F7F-5ED1-4B1C-B906-16D30254C86E}"/>
          </ac:spMkLst>
        </pc:spChg>
        <pc:spChg chg="add mod">
          <ac:chgData name="진우 노" userId="ba2ac0982970c266" providerId="Windows Live" clId="Web-{116335BD-4261-4A5C-9796-BFDE006A4FCC}" dt="2018-12-23T07:56:00.152" v="501" actId="14100"/>
          <ac:spMkLst>
            <pc:docMk/>
            <pc:sldMk cId="304654147" sldId="268"/>
            <ac:spMk id="36" creationId="{E5A62672-36B5-4833-A69F-01BA266B56A6}"/>
          </ac:spMkLst>
        </pc:spChg>
        <pc:spChg chg="mod">
          <ac:chgData name="진우 노" userId="ba2ac0982970c266" providerId="Windows Live" clId="Web-{116335BD-4261-4A5C-9796-BFDE006A4FCC}" dt="2018-12-23T07:39:43.766" v="103" actId="20577"/>
          <ac:spMkLst>
            <pc:docMk/>
            <pc:sldMk cId="304654147" sldId="268"/>
            <ac:spMk id="42" creationId="{F901678D-4C1A-4C22-8BC9-8E70F10EE427}"/>
          </ac:spMkLst>
        </pc:spChg>
        <pc:graphicFrameChg chg="add del mod modGraphic">
          <ac:chgData name="진우 노" userId="ba2ac0982970c266" providerId="Windows Live" clId="Web-{116335BD-4261-4A5C-9796-BFDE006A4FCC}" dt="2018-12-23T07:54:30.634" v="472"/>
          <ac:graphicFrameMkLst>
            <pc:docMk/>
            <pc:sldMk cId="304654147" sldId="268"/>
            <ac:graphicFrameMk id="14" creationId="{CAADA098-585B-414A-8E03-C997446B4875}"/>
          </ac:graphicFrameMkLst>
        </pc:graphicFrameChg>
        <pc:cxnChg chg="add del mod">
          <ac:chgData name="진우 노" userId="ba2ac0982970c266" providerId="Windows Live" clId="Web-{116335BD-4261-4A5C-9796-BFDE006A4FCC}" dt="2018-12-23T07:44:55.868" v="246"/>
          <ac:cxnSpMkLst>
            <pc:docMk/>
            <pc:sldMk cId="304654147" sldId="268"/>
            <ac:cxnSpMk id="12" creationId="{926C6F32-C078-4C6A-8E2F-388A9CEDE2D5}"/>
          </ac:cxnSpMkLst>
        </pc:cxnChg>
      </pc:sldChg>
      <pc:sldChg chg="delSp modSp add ord replId">
        <pc:chgData name="진우 노" userId="ba2ac0982970c266" providerId="Windows Live" clId="Web-{116335BD-4261-4A5C-9796-BFDE006A4FCC}" dt="2018-12-23T07:39:29.468" v="102"/>
        <pc:sldMkLst>
          <pc:docMk/>
          <pc:sldMk cId="446764298" sldId="269"/>
        </pc:sldMkLst>
        <pc:spChg chg="mod">
          <ac:chgData name="진우 노" userId="ba2ac0982970c266" providerId="Windows Live" clId="Web-{116335BD-4261-4A5C-9796-BFDE006A4FCC}" dt="2018-12-23T07:39:20.843" v="96" actId="20577"/>
          <ac:spMkLst>
            <pc:docMk/>
            <pc:sldMk cId="446764298" sldId="269"/>
            <ac:spMk id="2" creationId="{CD63FFE5-7DBC-4744-BBE9-9A373D0F5BB8}"/>
          </ac:spMkLst>
        </pc:spChg>
        <pc:spChg chg="del">
          <ac:chgData name="진우 노" userId="ba2ac0982970c266" providerId="Windows Live" clId="Web-{116335BD-4261-4A5C-9796-BFDE006A4FCC}" dt="2018-12-23T07:37:56.028" v="36"/>
          <ac:spMkLst>
            <pc:docMk/>
            <pc:sldMk cId="446764298" sldId="269"/>
            <ac:spMk id="17" creationId="{50430D9E-AD15-443F-8623-8A7FEEC84A7B}"/>
          </ac:spMkLst>
        </pc:spChg>
        <pc:spChg chg="del">
          <ac:chgData name="진우 노" userId="ba2ac0982970c266" providerId="Windows Live" clId="Web-{116335BD-4261-4A5C-9796-BFDE006A4FCC}" dt="2018-12-23T07:38:00.138" v="38"/>
          <ac:spMkLst>
            <pc:docMk/>
            <pc:sldMk cId="446764298" sldId="269"/>
            <ac:spMk id="18" creationId="{C104E1C1-7A46-4DED-8C2F-6C5136F37268}"/>
          </ac:spMkLst>
        </pc:spChg>
        <pc:spChg chg="del">
          <ac:chgData name="진우 노" userId="ba2ac0982970c266" providerId="Windows Live" clId="Web-{116335BD-4261-4A5C-9796-BFDE006A4FCC}" dt="2018-12-23T07:37:49.200" v="28"/>
          <ac:spMkLst>
            <pc:docMk/>
            <pc:sldMk cId="446764298" sldId="269"/>
            <ac:spMk id="21" creationId="{4647A89C-8C95-439C-AAA7-AD418D7AE17F}"/>
          </ac:spMkLst>
        </pc:spChg>
        <pc:spChg chg="del">
          <ac:chgData name="진우 노" userId="ba2ac0982970c266" providerId="Windows Live" clId="Web-{116335BD-4261-4A5C-9796-BFDE006A4FCC}" dt="2018-12-23T07:38:01.669" v="39"/>
          <ac:spMkLst>
            <pc:docMk/>
            <pc:sldMk cId="446764298" sldId="269"/>
            <ac:spMk id="23" creationId="{E2539CAF-7AE3-40F4-B5D7-457BFD12F361}"/>
          </ac:spMkLst>
        </pc:spChg>
        <pc:spChg chg="del mod">
          <ac:chgData name="진우 노" userId="ba2ac0982970c266" providerId="Windows Live" clId="Web-{116335BD-4261-4A5C-9796-BFDE006A4FCC}" dt="2018-12-23T07:37:54.013" v="33"/>
          <ac:spMkLst>
            <pc:docMk/>
            <pc:sldMk cId="446764298" sldId="269"/>
            <ac:spMk id="24" creationId="{6DAEA489-08F9-44C4-A6D7-26E43A992B7B}"/>
          </ac:spMkLst>
        </pc:spChg>
        <pc:spChg chg="del">
          <ac:chgData name="진우 노" userId="ba2ac0982970c266" providerId="Windows Live" clId="Web-{116335BD-4261-4A5C-9796-BFDE006A4FCC}" dt="2018-12-23T07:38:02.716" v="40"/>
          <ac:spMkLst>
            <pc:docMk/>
            <pc:sldMk cId="446764298" sldId="269"/>
            <ac:spMk id="30" creationId="{44E614EF-795D-416E-957F-9C35E1065A11}"/>
          </ac:spMkLst>
        </pc:spChg>
        <pc:spChg chg="del">
          <ac:chgData name="진우 노" userId="ba2ac0982970c266" providerId="Windows Live" clId="Web-{116335BD-4261-4A5C-9796-BFDE006A4FCC}" dt="2018-12-23T07:37:52.372" v="32"/>
          <ac:spMkLst>
            <pc:docMk/>
            <pc:sldMk cId="446764298" sldId="269"/>
            <ac:spMk id="31" creationId="{143B18E3-B000-47FF-BF88-115475742D33}"/>
          </ac:spMkLst>
        </pc:spChg>
        <pc:spChg chg="del">
          <ac:chgData name="진우 노" userId="ba2ac0982970c266" providerId="Windows Live" clId="Web-{116335BD-4261-4A5C-9796-BFDE006A4FCC}" dt="2018-12-23T07:37:39.716" v="22"/>
          <ac:spMkLst>
            <pc:docMk/>
            <pc:sldMk cId="446764298" sldId="269"/>
            <ac:spMk id="32" creationId="{22384DBF-CD9C-4576-A872-F0AA9D4A624B}"/>
          </ac:spMkLst>
        </pc:spChg>
        <pc:spChg chg="del mod">
          <ac:chgData name="진우 노" userId="ba2ac0982970c266" providerId="Windows Live" clId="Web-{116335BD-4261-4A5C-9796-BFDE006A4FCC}" dt="2018-12-23T07:37:43.075" v="24"/>
          <ac:spMkLst>
            <pc:docMk/>
            <pc:sldMk cId="446764298" sldId="269"/>
            <ac:spMk id="33" creationId="{9DBC6EAC-DF45-45F9-B261-004C70FD514D}"/>
          </ac:spMkLst>
        </pc:spChg>
        <pc:spChg chg="del">
          <ac:chgData name="진우 노" userId="ba2ac0982970c266" providerId="Windows Live" clId="Web-{116335BD-4261-4A5C-9796-BFDE006A4FCC}" dt="2018-12-23T07:37:55.263" v="35"/>
          <ac:spMkLst>
            <pc:docMk/>
            <pc:sldMk cId="446764298" sldId="269"/>
            <ac:spMk id="34" creationId="{83D21DCA-B0C8-4702-BA33-3122BB83FF66}"/>
          </ac:spMkLst>
        </pc:spChg>
        <pc:spChg chg="del">
          <ac:chgData name="진우 노" userId="ba2ac0982970c266" providerId="Windows Live" clId="Web-{116335BD-4261-4A5C-9796-BFDE006A4FCC}" dt="2018-12-23T07:37:44.372" v="25"/>
          <ac:spMkLst>
            <pc:docMk/>
            <pc:sldMk cId="446764298" sldId="269"/>
            <ac:spMk id="36" creationId="{2C729A95-A253-4810-BAFB-561A6B24F587}"/>
          </ac:spMkLst>
        </pc:spChg>
        <pc:spChg chg="del">
          <ac:chgData name="진우 노" userId="ba2ac0982970c266" providerId="Windows Live" clId="Web-{116335BD-4261-4A5C-9796-BFDE006A4FCC}" dt="2018-12-23T07:37:46.263" v="27"/>
          <ac:spMkLst>
            <pc:docMk/>
            <pc:sldMk cId="446764298" sldId="269"/>
            <ac:spMk id="37" creationId="{C68F4B4D-2C1F-4D41-BBA5-214804498815}"/>
          </ac:spMkLst>
        </pc:spChg>
        <pc:spChg chg="del">
          <ac:chgData name="진우 노" userId="ba2ac0982970c266" providerId="Windows Live" clId="Web-{116335BD-4261-4A5C-9796-BFDE006A4FCC}" dt="2018-12-23T07:37:45.669" v="26"/>
          <ac:spMkLst>
            <pc:docMk/>
            <pc:sldMk cId="446764298" sldId="269"/>
            <ac:spMk id="38" creationId="{7B699F60-B78D-4A14-B399-A91827AC9E36}"/>
          </ac:spMkLst>
        </pc:spChg>
        <pc:spChg chg="del">
          <ac:chgData name="진우 노" userId="ba2ac0982970c266" providerId="Windows Live" clId="Web-{116335BD-4261-4A5C-9796-BFDE006A4FCC}" dt="2018-12-23T07:37:56.982" v="37"/>
          <ac:spMkLst>
            <pc:docMk/>
            <pc:sldMk cId="446764298" sldId="269"/>
            <ac:spMk id="39" creationId="{23E7D4B6-8D51-4D89-B5DB-B0577B244935}"/>
          </ac:spMkLst>
        </pc:spChg>
        <pc:spChg chg="del">
          <ac:chgData name="진우 노" userId="ba2ac0982970c266" providerId="Windows Live" clId="Web-{116335BD-4261-4A5C-9796-BFDE006A4FCC}" dt="2018-12-23T07:37:54.622" v="34"/>
          <ac:spMkLst>
            <pc:docMk/>
            <pc:sldMk cId="446764298" sldId="269"/>
            <ac:spMk id="40" creationId="{5C493E57-D590-47B7-B038-B7EA0A96BDA3}"/>
          </ac:spMkLst>
        </pc:spChg>
      </pc:sldChg>
      <pc:sldChg chg="modSp add replId">
        <pc:chgData name="진우 노" userId="ba2ac0982970c266" providerId="Windows Live" clId="Web-{116335BD-4261-4A5C-9796-BFDE006A4FCC}" dt="2018-12-23T07:38:56.186" v="72" actId="1076"/>
        <pc:sldMkLst>
          <pc:docMk/>
          <pc:sldMk cId="1418896527" sldId="270"/>
        </pc:sldMkLst>
        <pc:spChg chg="mod">
          <ac:chgData name="진우 노" userId="ba2ac0982970c266" providerId="Windows Live" clId="Web-{116335BD-4261-4A5C-9796-BFDE006A4FCC}" dt="2018-12-23T07:38:53.639" v="69" actId="20577"/>
          <ac:spMkLst>
            <pc:docMk/>
            <pc:sldMk cId="1418896527" sldId="270"/>
            <ac:spMk id="2" creationId="{CD63FFE5-7DBC-4744-BBE9-9A373D0F5BB8}"/>
          </ac:spMkLst>
        </pc:spChg>
        <pc:spChg chg="mod">
          <ac:chgData name="진우 노" userId="ba2ac0982970c266" providerId="Windows Live" clId="Web-{116335BD-4261-4A5C-9796-BFDE006A4FCC}" dt="2018-12-23T07:38:56.186" v="72" actId="1076"/>
          <ac:spMkLst>
            <pc:docMk/>
            <pc:sldMk cId="1418896527" sldId="270"/>
            <ac:spMk id="7" creationId="{A82B7708-B34D-4FCC-AB7C-7585623B0AD7}"/>
          </ac:spMkLst>
        </pc:spChg>
      </pc:sldChg>
      <pc:sldChg chg="addSp delSp modSp add ord replId">
        <pc:chgData name="진우 노" userId="ba2ac0982970c266" providerId="Windows Live" clId="Web-{116335BD-4261-4A5C-9796-BFDE006A4FCC}" dt="2018-12-23T08:26:22.269" v="1409"/>
        <pc:sldMkLst>
          <pc:docMk/>
          <pc:sldMk cId="1957208241" sldId="271"/>
        </pc:sldMkLst>
        <pc:spChg chg="mod">
          <ac:chgData name="진우 노" userId="ba2ac0982970c266" providerId="Windows Live" clId="Web-{116335BD-4261-4A5C-9796-BFDE006A4FCC}" dt="2018-12-23T08:26:16.785" v="1406" actId="20577"/>
          <ac:spMkLst>
            <pc:docMk/>
            <pc:sldMk cId="1957208241" sldId="271"/>
            <ac:spMk id="2" creationId="{CD63FFE5-7DBC-4744-BBE9-9A373D0F5BB8}"/>
          </ac:spMkLst>
        </pc:spChg>
        <pc:spChg chg="add del mod">
          <ac:chgData name="진우 노" userId="ba2ac0982970c266" providerId="Windows Live" clId="Web-{116335BD-4261-4A5C-9796-BFDE006A4FCC}" dt="2018-12-23T08:01:17.895" v="595"/>
          <ac:spMkLst>
            <pc:docMk/>
            <pc:sldMk cId="1957208241" sldId="271"/>
            <ac:spMk id="5" creationId="{810D7F2D-E25F-4707-BCE3-0D154761DD5D}"/>
          </ac:spMkLst>
        </pc:spChg>
        <pc:spChg chg="add mod">
          <ac:chgData name="진우 노" userId="ba2ac0982970c266" providerId="Windows Live" clId="Web-{116335BD-4261-4A5C-9796-BFDE006A4FCC}" dt="2018-12-23T08:01:53.036" v="607"/>
          <ac:spMkLst>
            <pc:docMk/>
            <pc:sldMk cId="1957208241" sldId="271"/>
            <ac:spMk id="7" creationId="{C5875309-4D68-4566-A93D-2A6966AA0393}"/>
          </ac:spMkLst>
        </pc:spChg>
        <pc:spChg chg="add del mod">
          <ac:chgData name="진우 노" userId="ba2ac0982970c266" providerId="Windows Live" clId="Web-{116335BD-4261-4A5C-9796-BFDE006A4FCC}" dt="2018-12-23T08:02:18.431" v="612"/>
          <ac:spMkLst>
            <pc:docMk/>
            <pc:sldMk cId="1957208241" sldId="271"/>
            <ac:spMk id="8" creationId="{3697694F-23A5-44AA-AEAF-0B8F77720BDE}"/>
          </ac:spMkLst>
        </pc:spChg>
        <pc:spChg chg="add mod">
          <ac:chgData name="진우 노" userId="ba2ac0982970c266" providerId="Windows Live" clId="Web-{116335BD-4261-4A5C-9796-BFDE006A4FCC}" dt="2018-12-23T08:03:48.747" v="669" actId="1076"/>
          <ac:spMkLst>
            <pc:docMk/>
            <pc:sldMk cId="1957208241" sldId="271"/>
            <ac:spMk id="9" creationId="{E11C49EA-9304-4B1E-B7AD-4DAD5F63AF82}"/>
          </ac:spMkLst>
        </pc:spChg>
        <pc:spChg chg="add del mod">
          <ac:chgData name="진우 노" userId="ba2ac0982970c266" providerId="Windows Live" clId="Web-{116335BD-4261-4A5C-9796-BFDE006A4FCC}" dt="2018-12-23T08:03:17.433" v="659"/>
          <ac:spMkLst>
            <pc:docMk/>
            <pc:sldMk cId="1957208241" sldId="271"/>
            <ac:spMk id="10" creationId="{586ECD22-80F4-42B0-9B6C-2BB1D30F1EEA}"/>
          </ac:spMkLst>
        </pc:spChg>
        <pc:spChg chg="add del mod">
          <ac:chgData name="진우 노" userId="ba2ac0982970c266" providerId="Windows Live" clId="Web-{116335BD-4261-4A5C-9796-BFDE006A4FCC}" dt="2018-12-23T08:03:17.433" v="658"/>
          <ac:spMkLst>
            <pc:docMk/>
            <pc:sldMk cId="1957208241" sldId="271"/>
            <ac:spMk id="11" creationId="{B90664A3-BBEF-4CE1-93C7-B7ACFDE305D4}"/>
          </ac:spMkLst>
        </pc:spChg>
        <pc:spChg chg="add del mod">
          <ac:chgData name="진우 노" userId="ba2ac0982970c266" providerId="Windows Live" clId="Web-{116335BD-4261-4A5C-9796-BFDE006A4FCC}" dt="2018-12-23T08:03:17.433" v="657"/>
          <ac:spMkLst>
            <pc:docMk/>
            <pc:sldMk cId="1957208241" sldId="271"/>
            <ac:spMk id="12" creationId="{F968E32B-8798-45D0-AA7D-C7F303E8C050}"/>
          </ac:spMkLst>
        </pc:spChg>
        <pc:spChg chg="add del mod">
          <ac:chgData name="진우 노" userId="ba2ac0982970c266" providerId="Windows Live" clId="Web-{116335BD-4261-4A5C-9796-BFDE006A4FCC}" dt="2018-12-23T08:03:17.433" v="656"/>
          <ac:spMkLst>
            <pc:docMk/>
            <pc:sldMk cId="1957208241" sldId="271"/>
            <ac:spMk id="13" creationId="{56D32BED-E5E7-4C74-9B67-208DF6702C1E}"/>
          </ac:spMkLst>
        </pc:spChg>
        <pc:spChg chg="add mod">
          <ac:chgData name="진우 노" userId="ba2ac0982970c266" providerId="Windows Live" clId="Web-{116335BD-4261-4A5C-9796-BFDE006A4FCC}" dt="2018-12-23T08:09:13.474" v="741" actId="20577"/>
          <ac:spMkLst>
            <pc:docMk/>
            <pc:sldMk cId="1957208241" sldId="271"/>
            <ac:spMk id="16" creationId="{AC1C2F92-5AA0-4882-9AC8-F2BAE081F1D9}"/>
          </ac:spMkLst>
        </pc:spChg>
        <pc:spChg chg="del">
          <ac:chgData name="진우 노" userId="ba2ac0982970c266" providerId="Windows Live" clId="Web-{116335BD-4261-4A5C-9796-BFDE006A4FCC}" dt="2018-12-23T08:01:25.582" v="601"/>
          <ac:spMkLst>
            <pc:docMk/>
            <pc:sldMk cId="1957208241" sldId="271"/>
            <ac:spMk id="17" creationId="{F486C24F-0A89-4EC8-A386-0097948A98D7}"/>
          </ac:spMkLst>
        </pc:spChg>
        <pc:spChg chg="del">
          <ac:chgData name="진우 노" userId="ba2ac0982970c266" providerId="Windows Live" clId="Web-{116335BD-4261-4A5C-9796-BFDE006A4FCC}" dt="2018-12-23T08:01:25.582" v="600"/>
          <ac:spMkLst>
            <pc:docMk/>
            <pc:sldMk cId="1957208241" sldId="271"/>
            <ac:spMk id="18" creationId="{5DD407CE-66FB-45AD-A551-9EA3FC91021B}"/>
          </ac:spMkLst>
        </pc:spChg>
        <pc:spChg chg="del">
          <ac:chgData name="진우 노" userId="ba2ac0982970c266" providerId="Windows Live" clId="Web-{116335BD-4261-4A5C-9796-BFDE006A4FCC}" dt="2018-12-23T08:01:25.582" v="599"/>
          <ac:spMkLst>
            <pc:docMk/>
            <pc:sldMk cId="1957208241" sldId="271"/>
            <ac:spMk id="19" creationId="{22ACC88A-59F2-41B5-9E12-A6FEE9B87128}"/>
          </ac:spMkLst>
        </pc:spChg>
        <pc:spChg chg="add mod">
          <ac:chgData name="진우 노" userId="ba2ac0982970c266" providerId="Windows Live" clId="Web-{116335BD-4261-4A5C-9796-BFDE006A4FCC}" dt="2018-12-23T08:03:48.825" v="674" actId="1076"/>
          <ac:spMkLst>
            <pc:docMk/>
            <pc:sldMk cId="1957208241" sldId="271"/>
            <ac:spMk id="21" creationId="{00050C7B-6D80-4D48-A844-8614B6016327}"/>
          </ac:spMkLst>
        </pc:spChg>
        <pc:spChg chg="del">
          <ac:chgData name="진우 노" userId="ba2ac0982970c266" providerId="Windows Live" clId="Web-{116335BD-4261-4A5C-9796-BFDE006A4FCC}" dt="2018-12-23T08:01:25.582" v="598"/>
          <ac:spMkLst>
            <pc:docMk/>
            <pc:sldMk cId="1957208241" sldId="271"/>
            <ac:spMk id="23" creationId="{68FABE61-9E85-415A-B595-1691F0881D77}"/>
          </ac:spMkLst>
        </pc:spChg>
        <pc:spChg chg="del mod">
          <ac:chgData name="진우 노" userId="ba2ac0982970c266" providerId="Windows Live" clId="Web-{116335BD-4261-4A5C-9796-BFDE006A4FCC}" dt="2018-12-23T08:01:25.582" v="597"/>
          <ac:spMkLst>
            <pc:docMk/>
            <pc:sldMk cId="1957208241" sldId="271"/>
            <ac:spMk id="24" creationId="{5F1B98CA-CF18-4531-A13F-318A54ACA81C}"/>
          </ac:spMkLst>
        </pc:spChg>
        <pc:spChg chg="add del mod">
          <ac:chgData name="진우 노" userId="ba2ac0982970c266" providerId="Windows Live" clId="Web-{116335BD-4261-4A5C-9796-BFDE006A4FCC}" dt="2018-12-23T08:01:20.817" v="596"/>
          <ac:spMkLst>
            <pc:docMk/>
            <pc:sldMk cId="1957208241" sldId="271"/>
            <ac:spMk id="26" creationId="{5A1B16E4-A882-4BF1-9040-6177858D1100}"/>
          </ac:spMkLst>
        </pc:spChg>
        <pc:spChg chg="del">
          <ac:chgData name="진우 노" userId="ba2ac0982970c266" providerId="Windows Live" clId="Web-{116335BD-4261-4A5C-9796-BFDE006A4FCC}" dt="2018-12-23T08:00:41.081" v="589"/>
          <ac:spMkLst>
            <pc:docMk/>
            <pc:sldMk cId="1957208241" sldId="271"/>
            <ac:spMk id="27" creationId="{CA1CDDB9-9061-43D5-84C5-C2560EF711DC}"/>
          </ac:spMkLst>
        </pc:spChg>
        <pc:spChg chg="del">
          <ac:chgData name="진우 노" userId="ba2ac0982970c266" providerId="Windows Live" clId="Web-{116335BD-4261-4A5C-9796-BFDE006A4FCC}" dt="2018-12-23T08:00:41.081" v="588"/>
          <ac:spMkLst>
            <pc:docMk/>
            <pc:sldMk cId="1957208241" sldId="271"/>
            <ac:spMk id="29" creationId="{BBC8D256-F060-48F6-8AF5-6336E7838337}"/>
          </ac:spMkLst>
        </pc:spChg>
        <pc:spChg chg="add mod">
          <ac:chgData name="진우 노" userId="ba2ac0982970c266" providerId="Windows Live" clId="Web-{116335BD-4261-4A5C-9796-BFDE006A4FCC}" dt="2018-12-23T08:03:48.762" v="670" actId="1076"/>
          <ac:spMkLst>
            <pc:docMk/>
            <pc:sldMk cId="1957208241" sldId="271"/>
            <ac:spMk id="33" creationId="{5E9B7A49-626E-4CD6-A9F4-9B0559B6940F}"/>
          </ac:spMkLst>
        </pc:spChg>
        <pc:spChg chg="add mod">
          <ac:chgData name="진우 노" userId="ba2ac0982970c266" providerId="Windows Live" clId="Web-{116335BD-4261-4A5C-9796-BFDE006A4FCC}" dt="2018-12-23T08:04:36.498" v="676" actId="14100"/>
          <ac:spMkLst>
            <pc:docMk/>
            <pc:sldMk cId="1957208241" sldId="271"/>
            <ac:spMk id="35" creationId="{4DED61CE-2533-4B28-98E3-6A1C218E812B}"/>
          </ac:spMkLst>
        </pc:spChg>
        <pc:spChg chg="add del">
          <ac:chgData name="진우 노" userId="ba2ac0982970c266" providerId="Windows Live" clId="Web-{116335BD-4261-4A5C-9796-BFDE006A4FCC}" dt="2018-12-23T08:04:52.998" v="678"/>
          <ac:spMkLst>
            <pc:docMk/>
            <pc:sldMk cId="1957208241" sldId="271"/>
            <ac:spMk id="37" creationId="{2530B7F3-2779-422F-84B9-1D7B15588EA9}"/>
          </ac:spMkLst>
        </pc:spChg>
        <pc:spChg chg="add del">
          <ac:chgData name="진우 노" userId="ba2ac0982970c266" providerId="Windows Live" clId="Web-{116335BD-4261-4A5C-9796-BFDE006A4FCC}" dt="2018-12-23T08:05:06.733" v="682"/>
          <ac:spMkLst>
            <pc:docMk/>
            <pc:sldMk cId="1957208241" sldId="271"/>
            <ac:spMk id="39" creationId="{58AC93B0-3A8E-40BE-8904-87B8D938A492}"/>
          </ac:spMkLst>
        </pc:spChg>
        <pc:spChg chg="add mod">
          <ac:chgData name="진우 노" userId="ba2ac0982970c266" providerId="Windows Live" clId="Web-{116335BD-4261-4A5C-9796-BFDE006A4FCC}" dt="2018-12-23T08:03:48.809" v="673" actId="1076"/>
          <ac:spMkLst>
            <pc:docMk/>
            <pc:sldMk cId="1957208241" sldId="271"/>
            <ac:spMk id="40" creationId="{1716E9D9-402B-41BE-AB3E-4CDF5A906A89}"/>
          </ac:spMkLst>
        </pc:spChg>
        <pc:spChg chg="add mod">
          <ac:chgData name="진우 노" userId="ba2ac0982970c266" providerId="Windows Live" clId="Web-{116335BD-4261-4A5C-9796-BFDE006A4FCC}" dt="2018-12-23T08:05:21.405" v="690" actId="20577"/>
          <ac:spMkLst>
            <pc:docMk/>
            <pc:sldMk cId="1957208241" sldId="271"/>
            <ac:spMk id="43" creationId="{BD97EC80-9FAE-4EC1-844A-E410416BE688}"/>
          </ac:spMkLst>
        </pc:spChg>
        <pc:spChg chg="add del mod">
          <ac:chgData name="진우 노" userId="ba2ac0982970c266" providerId="Windows Live" clId="Web-{116335BD-4261-4A5C-9796-BFDE006A4FCC}" dt="2018-12-23T08:05:17.389" v="688"/>
          <ac:spMkLst>
            <pc:docMk/>
            <pc:sldMk cId="1957208241" sldId="271"/>
            <ac:spMk id="44" creationId="{33672F5B-A9AE-4C51-BC34-9F6F4E98F7AE}"/>
          </ac:spMkLst>
        </pc:spChg>
        <pc:spChg chg="add mod">
          <ac:chgData name="진우 노" userId="ba2ac0982970c266" providerId="Windows Live" clId="Web-{116335BD-4261-4A5C-9796-BFDE006A4FCC}" dt="2018-12-23T08:05:47.937" v="705" actId="20577"/>
          <ac:spMkLst>
            <pc:docMk/>
            <pc:sldMk cId="1957208241" sldId="271"/>
            <ac:spMk id="45" creationId="{29461C8E-CFFB-404D-AD7A-BE23E2CB0385}"/>
          </ac:spMkLst>
        </pc:spChg>
        <pc:spChg chg="add mod">
          <ac:chgData name="진우 노" userId="ba2ac0982970c266" providerId="Windows Live" clId="Web-{116335BD-4261-4A5C-9796-BFDE006A4FCC}" dt="2018-12-23T08:06:05.969" v="708" actId="14100"/>
          <ac:spMkLst>
            <pc:docMk/>
            <pc:sldMk cId="1957208241" sldId="271"/>
            <ac:spMk id="47" creationId="{AFCF2F76-57D1-45F7-B4A5-137994C69572}"/>
          </ac:spMkLst>
        </pc:spChg>
        <pc:spChg chg="add mod">
          <ac:chgData name="진우 노" userId="ba2ac0982970c266" providerId="Windows Live" clId="Web-{116335BD-4261-4A5C-9796-BFDE006A4FCC}" dt="2018-12-23T08:08:50.551" v="733" actId="20577"/>
          <ac:spMkLst>
            <pc:docMk/>
            <pc:sldMk cId="1957208241" sldId="271"/>
            <ac:spMk id="49" creationId="{730B9CBE-9022-44F0-977E-A45E36762FA8}"/>
          </ac:spMkLst>
        </pc:spChg>
        <pc:spChg chg="add mod">
          <ac:chgData name="진우 노" userId="ba2ac0982970c266" providerId="Windows Live" clId="Web-{116335BD-4261-4A5C-9796-BFDE006A4FCC}" dt="2018-12-23T08:09:01.770" v="738" actId="20577"/>
          <ac:spMkLst>
            <pc:docMk/>
            <pc:sldMk cId="1957208241" sldId="271"/>
            <ac:spMk id="51" creationId="{139FAA70-463D-4745-AC68-60EBDCEC9186}"/>
          </ac:spMkLst>
        </pc:spChg>
        <pc:spChg chg="add mod">
          <ac:chgData name="진우 노" userId="ba2ac0982970c266" providerId="Windows Live" clId="Web-{116335BD-4261-4A5C-9796-BFDE006A4FCC}" dt="2018-12-23T08:08:54.239" v="735" actId="20577"/>
          <ac:spMkLst>
            <pc:docMk/>
            <pc:sldMk cId="1957208241" sldId="271"/>
            <ac:spMk id="52" creationId="{9EB1C626-FD3D-4D79-A4CA-4003BE75F8EA}"/>
          </ac:spMkLst>
        </pc:spChg>
        <pc:spChg chg="add mod">
          <ac:chgData name="진우 노" userId="ba2ac0982970c266" providerId="Windows Live" clId="Web-{116335BD-4261-4A5C-9796-BFDE006A4FCC}" dt="2018-12-23T08:08:48.004" v="731" actId="1076"/>
          <ac:spMkLst>
            <pc:docMk/>
            <pc:sldMk cId="1957208241" sldId="271"/>
            <ac:spMk id="53" creationId="{B215BC0F-9963-49DF-9F60-986D17E94062}"/>
          </ac:spMkLst>
        </pc:spChg>
        <pc:spChg chg="add mod">
          <ac:chgData name="진우 노" userId="ba2ac0982970c266" providerId="Windows Live" clId="Web-{116335BD-4261-4A5C-9796-BFDE006A4FCC}" dt="2018-12-23T08:08:48.020" v="732" actId="1076"/>
          <ac:spMkLst>
            <pc:docMk/>
            <pc:sldMk cId="1957208241" sldId="271"/>
            <ac:spMk id="54" creationId="{6A979902-0414-4A18-ADFC-8560C22AE8DD}"/>
          </ac:spMkLst>
        </pc:spChg>
        <pc:graphicFrameChg chg="del">
          <ac:chgData name="진우 노" userId="ba2ac0982970c266" providerId="Windows Live" clId="Web-{116335BD-4261-4A5C-9796-BFDE006A4FCC}" dt="2018-12-23T08:01:25.582" v="602"/>
          <ac:graphicFrameMkLst>
            <pc:docMk/>
            <pc:sldMk cId="1957208241" sldId="271"/>
            <ac:graphicFrameMk id="14" creationId="{CAADA098-585B-414A-8E03-C997446B4875}"/>
          </ac:graphicFrameMkLst>
        </pc:graphicFrameChg>
      </pc:sldChg>
      <pc:sldChg chg="addSp delSp modSp add replId">
        <pc:chgData name="진우 노" userId="ba2ac0982970c266" providerId="Windows Live" clId="Web-{116335BD-4261-4A5C-9796-BFDE006A4FCC}" dt="2018-12-23T08:09:44.820" v="749" actId="14100"/>
        <pc:sldMkLst>
          <pc:docMk/>
          <pc:sldMk cId="3304481070" sldId="272"/>
        </pc:sldMkLst>
        <pc:spChg chg="add mod">
          <ac:chgData name="진우 노" userId="ba2ac0982970c266" providerId="Windows Live" clId="Web-{116335BD-4261-4A5C-9796-BFDE006A4FCC}" dt="2018-12-23T07:59:26.392" v="572" actId="14100"/>
          <ac:spMkLst>
            <pc:docMk/>
            <pc:sldMk cId="3304481070" sldId="272"/>
            <ac:spMk id="5" creationId="{C2B1801A-F74F-4DF7-A44C-51A33DDCA324}"/>
          </ac:spMkLst>
        </pc:spChg>
        <pc:spChg chg="add del mod">
          <ac:chgData name="진우 노" userId="ba2ac0982970c266" providerId="Windows Live" clId="Web-{116335BD-4261-4A5C-9796-BFDE006A4FCC}" dt="2018-12-23T08:00:13.487" v="584"/>
          <ac:spMkLst>
            <pc:docMk/>
            <pc:sldMk cId="3304481070" sldId="272"/>
            <ac:spMk id="7" creationId="{D6D275CE-B3A1-4777-940F-9A1C26EB75F8}"/>
          </ac:spMkLst>
        </pc:spChg>
        <pc:spChg chg="add del">
          <ac:chgData name="진우 노" userId="ba2ac0982970c266" providerId="Windows Live" clId="Web-{116335BD-4261-4A5C-9796-BFDE006A4FCC}" dt="2018-12-23T08:00:17.815" v="586"/>
          <ac:spMkLst>
            <pc:docMk/>
            <pc:sldMk cId="3304481070" sldId="272"/>
            <ac:spMk id="8" creationId="{2A7B7024-FBDF-4027-AE14-8099D890AEAB}"/>
          </ac:spMkLst>
        </pc:spChg>
        <pc:spChg chg="add mod">
          <ac:chgData name="진우 노" userId="ba2ac0982970c266" providerId="Windows Live" clId="Web-{116335BD-4261-4A5C-9796-BFDE006A4FCC}" dt="2018-12-23T08:00:16.331" v="585" actId="1076"/>
          <ac:spMkLst>
            <pc:docMk/>
            <pc:sldMk cId="3304481070" sldId="272"/>
            <ac:spMk id="9" creationId="{B3B2C2D2-9945-4B67-B94B-9D21B3A5A6E2}"/>
          </ac:spMkLst>
        </pc:spChg>
        <pc:spChg chg="mod">
          <ac:chgData name="진우 노" userId="ba2ac0982970c266" providerId="Windows Live" clId="Web-{116335BD-4261-4A5C-9796-BFDE006A4FCC}" dt="2018-12-23T07:58:11.999" v="539" actId="20577"/>
          <ac:spMkLst>
            <pc:docMk/>
            <pc:sldMk cId="3304481070" sldId="272"/>
            <ac:spMk id="24" creationId="{5F1B98CA-CF18-4531-A13F-318A54ACA81C}"/>
          </ac:spMkLst>
        </pc:spChg>
        <pc:spChg chg="mod">
          <ac:chgData name="진우 노" userId="ba2ac0982970c266" providerId="Windows Live" clId="Web-{116335BD-4261-4A5C-9796-BFDE006A4FCC}" dt="2018-12-23T08:09:44.820" v="749" actId="14100"/>
          <ac:spMkLst>
            <pc:docMk/>
            <pc:sldMk cId="3304481070" sldId="272"/>
            <ac:spMk id="27" creationId="{CA1CDDB9-9061-43D5-84C5-C2560EF711DC}"/>
          </ac:spMkLst>
        </pc:spChg>
        <pc:spChg chg="add del">
          <ac:chgData name="진우 노" userId="ba2ac0982970c266" providerId="Windows Live" clId="Web-{116335BD-4261-4A5C-9796-BFDE006A4FCC}" dt="2018-12-23T08:00:02.190" v="581"/>
          <ac:spMkLst>
            <pc:docMk/>
            <pc:sldMk cId="3304481070" sldId="272"/>
            <ac:spMk id="34" creationId="{3D9BD5DC-9E2B-4135-B7F8-42B6ED7148FF}"/>
          </ac:spMkLst>
        </pc:spChg>
        <pc:spChg chg="add del">
          <ac:chgData name="진우 노" userId="ba2ac0982970c266" providerId="Windows Live" clId="Web-{116335BD-4261-4A5C-9796-BFDE006A4FCC}" dt="2018-12-23T07:59:55.893" v="579"/>
          <ac:spMkLst>
            <pc:docMk/>
            <pc:sldMk cId="3304481070" sldId="272"/>
            <ac:spMk id="35" creationId="{72162F7F-5ED1-4B1C-B906-16D30254C86E}"/>
          </ac:spMkLst>
        </pc:spChg>
        <pc:spChg chg="add del">
          <ac:chgData name="진우 노" userId="ba2ac0982970c266" providerId="Windows Live" clId="Web-{116335BD-4261-4A5C-9796-BFDE006A4FCC}" dt="2018-12-23T07:59:59.502" v="580"/>
          <ac:spMkLst>
            <pc:docMk/>
            <pc:sldMk cId="3304481070" sldId="272"/>
            <ac:spMk id="36" creationId="{E5A62672-36B5-4833-A69F-01BA266B56A6}"/>
          </ac:spMkLst>
        </pc:spChg>
      </pc:sldChg>
      <pc:sldChg chg="delSp add del replId">
        <pc:chgData name="진우 노" userId="ba2ac0982970c266" providerId="Windows Live" clId="Web-{116335BD-4261-4A5C-9796-BFDE006A4FCC}" dt="2018-12-23T08:10:04.789" v="752"/>
        <pc:sldMkLst>
          <pc:docMk/>
          <pc:sldMk cId="3791949556" sldId="273"/>
        </pc:sldMkLst>
        <pc:spChg chg="del">
          <ac:chgData name="진우 노" userId="ba2ac0982970c266" providerId="Windows Live" clId="Web-{116335BD-4261-4A5C-9796-BFDE006A4FCC}" dt="2018-12-23T08:09:19.788" v="745"/>
          <ac:spMkLst>
            <pc:docMk/>
            <pc:sldMk cId="3791949556" sldId="273"/>
            <ac:spMk id="47" creationId="{AFCF2F76-57D1-45F7-B4A5-137994C69572}"/>
          </ac:spMkLst>
        </pc:spChg>
        <pc:spChg chg="del">
          <ac:chgData name="진우 노" userId="ba2ac0982970c266" providerId="Windows Live" clId="Web-{116335BD-4261-4A5C-9796-BFDE006A4FCC}" dt="2018-12-23T08:09:18.866" v="744"/>
          <ac:spMkLst>
            <pc:docMk/>
            <pc:sldMk cId="3791949556" sldId="273"/>
            <ac:spMk id="49" creationId="{730B9CBE-9022-44F0-977E-A45E36762FA8}"/>
          </ac:spMkLst>
        </pc:spChg>
      </pc:sldChg>
      <pc:sldChg chg="add replId">
        <pc:chgData name="진우 노" userId="ba2ac0982970c266" providerId="Windows Live" clId="Web-{116335BD-4261-4A5C-9796-BFDE006A4FCC}" dt="2018-12-23T08:08:11.582" v="726"/>
        <pc:sldMkLst>
          <pc:docMk/>
          <pc:sldMk cId="1594164288" sldId="274"/>
        </pc:sldMkLst>
      </pc:sldChg>
      <pc:sldChg chg="new del">
        <pc:chgData name="진우 노" userId="ba2ac0982970c266" providerId="Windows Live" clId="Web-{116335BD-4261-4A5C-9796-BFDE006A4FCC}" dt="2018-12-23T08:08:09.722" v="725"/>
        <pc:sldMkLst>
          <pc:docMk/>
          <pc:sldMk cId="2827795900" sldId="274"/>
        </pc:sldMkLst>
      </pc:sldChg>
      <pc:sldChg chg="modSp add del replId">
        <pc:chgData name="진우 노" userId="ba2ac0982970c266" providerId="Windows Live" clId="Web-{116335BD-4261-4A5C-9796-BFDE006A4FCC}" dt="2018-12-23T08:26:24.316" v="1410"/>
        <pc:sldMkLst>
          <pc:docMk/>
          <pc:sldMk cId="3857899184" sldId="275"/>
        </pc:sldMkLst>
        <pc:spChg chg="mod">
          <ac:chgData name="진우 노" userId="ba2ac0982970c266" providerId="Windows Live" clId="Web-{116335BD-4261-4A5C-9796-BFDE006A4FCC}" dt="2018-12-23T08:26:11.159" v="1401" actId="20577"/>
          <ac:spMkLst>
            <pc:docMk/>
            <pc:sldMk cId="3857899184" sldId="275"/>
            <ac:spMk id="2" creationId="{CD63FFE5-7DBC-4744-BBE9-9A373D0F5BB8}"/>
          </ac:spMkLst>
        </pc:spChg>
      </pc:sldChg>
      <pc:sldChg chg="addSp delSp modSp add replId">
        <pc:chgData name="진우 노" userId="ba2ac0982970c266" providerId="Windows Live" clId="Web-{116335BD-4261-4A5C-9796-BFDE006A4FCC}" dt="2018-12-23T11:49:54.138" v="1637" actId="14100"/>
        <pc:sldMkLst>
          <pc:docMk/>
          <pc:sldMk cId="2517384778" sldId="276"/>
        </pc:sldMkLst>
        <pc:spChg chg="mod">
          <ac:chgData name="진우 노" userId="ba2ac0982970c266" providerId="Windows Live" clId="Web-{116335BD-4261-4A5C-9796-BFDE006A4FCC}" dt="2018-12-23T08:16:59.129" v="1090" actId="20577"/>
          <ac:spMkLst>
            <pc:docMk/>
            <pc:sldMk cId="2517384778" sldId="276"/>
            <ac:spMk id="2" creationId="{CD63FFE5-7DBC-4744-BBE9-9A373D0F5BB8}"/>
          </ac:spMkLst>
        </pc:spChg>
        <pc:spChg chg="del">
          <ac:chgData name="진우 노" userId="ba2ac0982970c266" providerId="Windows Live" clId="Web-{116335BD-4261-4A5C-9796-BFDE006A4FCC}" dt="2018-12-23T08:10:13.227" v="753"/>
          <ac:spMkLst>
            <pc:docMk/>
            <pc:sldMk cId="2517384778" sldId="276"/>
            <ac:spMk id="5" creationId="{C2B1801A-F74F-4DF7-A44C-51A33DDCA324}"/>
          </ac:spMkLst>
        </pc:spChg>
        <pc:spChg chg="add del mod">
          <ac:chgData name="진우 노" userId="ba2ac0982970c266" providerId="Windows Live" clId="Web-{116335BD-4261-4A5C-9796-BFDE006A4FCC}" dt="2018-12-23T08:10:47.165" v="772"/>
          <ac:spMkLst>
            <pc:docMk/>
            <pc:sldMk cId="2517384778" sldId="276"/>
            <ac:spMk id="7" creationId="{3DDF4776-C1D4-4816-9232-501460C231CA}"/>
          </ac:spMkLst>
        </pc:spChg>
        <pc:spChg chg="add mod">
          <ac:chgData name="진우 노" userId="ba2ac0982970c266" providerId="Windows Live" clId="Web-{116335BD-4261-4A5C-9796-BFDE006A4FCC}" dt="2018-12-23T08:26:54.743" v="1413" actId="14100"/>
          <ac:spMkLst>
            <pc:docMk/>
            <pc:sldMk cId="2517384778" sldId="276"/>
            <ac:spMk id="8" creationId="{F7703720-E443-430E-A504-598950EB308D}"/>
          </ac:spMkLst>
        </pc:spChg>
        <pc:spChg chg="del">
          <ac:chgData name="진우 노" userId="ba2ac0982970c266" providerId="Windows Live" clId="Web-{116335BD-4261-4A5C-9796-BFDE006A4FCC}" dt="2018-12-23T08:10:14.570" v="754"/>
          <ac:spMkLst>
            <pc:docMk/>
            <pc:sldMk cId="2517384778" sldId="276"/>
            <ac:spMk id="9" creationId="{B3B2C2D2-9945-4B67-B94B-9D21B3A5A6E2}"/>
          </ac:spMkLst>
        </pc:spChg>
        <pc:spChg chg="add mod">
          <ac:chgData name="진우 노" userId="ba2ac0982970c266" providerId="Windows Live" clId="Web-{116335BD-4261-4A5C-9796-BFDE006A4FCC}" dt="2018-12-23T08:11:50.682" v="845" actId="14100"/>
          <ac:spMkLst>
            <pc:docMk/>
            <pc:sldMk cId="2517384778" sldId="276"/>
            <ac:spMk id="10" creationId="{C4212F72-105C-474D-A693-11811368F2B4}"/>
          </ac:spMkLst>
        </pc:spChg>
        <pc:spChg chg="add mod">
          <ac:chgData name="진우 노" userId="ba2ac0982970c266" providerId="Windows Live" clId="Web-{116335BD-4261-4A5C-9796-BFDE006A4FCC}" dt="2018-12-23T08:11:42.479" v="842" actId="20577"/>
          <ac:spMkLst>
            <pc:docMk/>
            <pc:sldMk cId="2517384778" sldId="276"/>
            <ac:spMk id="11" creationId="{025AE3FD-E57F-4712-8FFA-DF5426633A76}"/>
          </ac:spMkLst>
        </pc:spChg>
        <pc:spChg chg="add del mod">
          <ac:chgData name="진우 노" userId="ba2ac0982970c266" providerId="Windows Live" clId="Web-{116335BD-4261-4A5C-9796-BFDE006A4FCC}" dt="2018-12-23T08:11:20.681" v="820"/>
          <ac:spMkLst>
            <pc:docMk/>
            <pc:sldMk cId="2517384778" sldId="276"/>
            <ac:spMk id="12" creationId="{6DF0F4DB-B7CC-47E5-8E5E-6157006BE5C0}"/>
          </ac:spMkLst>
        </pc:spChg>
        <pc:spChg chg="add mod">
          <ac:chgData name="진우 노" userId="ba2ac0982970c266" providerId="Windows Live" clId="Web-{116335BD-4261-4A5C-9796-BFDE006A4FCC}" dt="2018-12-23T08:11:39.260" v="838" actId="20577"/>
          <ac:spMkLst>
            <pc:docMk/>
            <pc:sldMk cId="2517384778" sldId="276"/>
            <ac:spMk id="13" creationId="{34D31054-8D23-4A4A-8487-21330B436601}"/>
          </ac:spMkLst>
        </pc:spChg>
        <pc:spChg chg="add del mod">
          <ac:chgData name="진우 노" userId="ba2ac0982970c266" providerId="Windows Live" clId="Web-{116335BD-4261-4A5C-9796-BFDE006A4FCC}" dt="2018-12-23T08:11:20.681" v="819"/>
          <ac:spMkLst>
            <pc:docMk/>
            <pc:sldMk cId="2517384778" sldId="276"/>
            <ac:spMk id="16" creationId="{EF766CB7-8329-4265-8A94-3502C7008EE4}"/>
          </ac:spMkLst>
        </pc:spChg>
        <pc:spChg chg="del">
          <ac:chgData name="진우 노" userId="ba2ac0982970c266" providerId="Windows Live" clId="Web-{116335BD-4261-4A5C-9796-BFDE006A4FCC}" dt="2018-12-23T08:10:20.180" v="763"/>
          <ac:spMkLst>
            <pc:docMk/>
            <pc:sldMk cId="2517384778" sldId="276"/>
            <ac:spMk id="17" creationId="{F486C24F-0A89-4EC8-A386-0097948A98D7}"/>
          </ac:spMkLst>
        </pc:spChg>
        <pc:spChg chg="del">
          <ac:chgData name="진우 노" userId="ba2ac0982970c266" providerId="Windows Live" clId="Web-{116335BD-4261-4A5C-9796-BFDE006A4FCC}" dt="2018-12-23T08:10:20.180" v="762"/>
          <ac:spMkLst>
            <pc:docMk/>
            <pc:sldMk cId="2517384778" sldId="276"/>
            <ac:spMk id="18" creationId="{5DD407CE-66FB-45AD-A551-9EA3FC91021B}"/>
          </ac:spMkLst>
        </pc:spChg>
        <pc:spChg chg="del">
          <ac:chgData name="진우 노" userId="ba2ac0982970c266" providerId="Windows Live" clId="Web-{116335BD-4261-4A5C-9796-BFDE006A4FCC}" dt="2018-12-23T08:10:20.180" v="761"/>
          <ac:spMkLst>
            <pc:docMk/>
            <pc:sldMk cId="2517384778" sldId="276"/>
            <ac:spMk id="19" creationId="{22ACC88A-59F2-41B5-9E12-A6FEE9B87128}"/>
          </ac:spMkLst>
        </pc:spChg>
        <pc:spChg chg="add del mod">
          <ac:chgData name="진우 노" userId="ba2ac0982970c266" providerId="Windows Live" clId="Web-{116335BD-4261-4A5C-9796-BFDE006A4FCC}" dt="2018-12-23T08:11:20.681" v="818"/>
          <ac:spMkLst>
            <pc:docMk/>
            <pc:sldMk cId="2517384778" sldId="276"/>
            <ac:spMk id="20" creationId="{F306310D-B481-4BE0-91A8-3279F570E706}"/>
          </ac:spMkLst>
        </pc:spChg>
        <pc:spChg chg="add del mod">
          <ac:chgData name="진우 노" userId="ba2ac0982970c266" providerId="Windows Live" clId="Web-{116335BD-4261-4A5C-9796-BFDE006A4FCC}" dt="2018-12-23T08:11:20.666" v="817"/>
          <ac:spMkLst>
            <pc:docMk/>
            <pc:sldMk cId="2517384778" sldId="276"/>
            <ac:spMk id="21" creationId="{042E53BC-45AD-4888-BC9B-18157195703B}"/>
          </ac:spMkLst>
        </pc:spChg>
        <pc:spChg chg="add del mod">
          <ac:chgData name="진우 노" userId="ba2ac0982970c266" providerId="Windows Live" clId="Web-{116335BD-4261-4A5C-9796-BFDE006A4FCC}" dt="2018-12-23T08:11:20.666" v="816"/>
          <ac:spMkLst>
            <pc:docMk/>
            <pc:sldMk cId="2517384778" sldId="276"/>
            <ac:spMk id="22" creationId="{722E524E-FE92-4C36-9BBA-5DE27C9854C4}"/>
          </ac:spMkLst>
        </pc:spChg>
        <pc:spChg chg="del">
          <ac:chgData name="진우 노" userId="ba2ac0982970c266" providerId="Windows Live" clId="Web-{116335BD-4261-4A5C-9796-BFDE006A4FCC}" dt="2018-12-23T08:10:20.180" v="760"/>
          <ac:spMkLst>
            <pc:docMk/>
            <pc:sldMk cId="2517384778" sldId="276"/>
            <ac:spMk id="23" creationId="{68FABE61-9E85-415A-B595-1691F0881D77}"/>
          </ac:spMkLst>
        </pc:spChg>
        <pc:spChg chg="mod">
          <ac:chgData name="진우 노" userId="ba2ac0982970c266" providerId="Windows Live" clId="Web-{116335BD-4261-4A5C-9796-BFDE006A4FCC}" dt="2018-12-23T08:10:31.821" v="768" actId="20577"/>
          <ac:spMkLst>
            <pc:docMk/>
            <pc:sldMk cId="2517384778" sldId="276"/>
            <ac:spMk id="24" creationId="{5F1B98CA-CF18-4531-A13F-318A54ACA81C}"/>
          </ac:spMkLst>
        </pc:spChg>
        <pc:spChg chg="del">
          <ac:chgData name="진우 노" userId="ba2ac0982970c266" providerId="Windows Live" clId="Web-{116335BD-4261-4A5C-9796-BFDE006A4FCC}" dt="2018-12-23T08:10:20.977" v="764"/>
          <ac:spMkLst>
            <pc:docMk/>
            <pc:sldMk cId="2517384778" sldId="276"/>
            <ac:spMk id="26" creationId="{5A1B16E4-A882-4BF1-9040-6177858D1100}"/>
          </ac:spMkLst>
        </pc:spChg>
        <pc:spChg chg="del">
          <ac:chgData name="진우 노" userId="ba2ac0982970c266" providerId="Windows Live" clId="Web-{116335BD-4261-4A5C-9796-BFDE006A4FCC}" dt="2018-12-23T08:10:18.148" v="756"/>
          <ac:spMkLst>
            <pc:docMk/>
            <pc:sldMk cId="2517384778" sldId="276"/>
            <ac:spMk id="27" creationId="{CA1CDDB9-9061-43D5-84C5-C2560EF711DC}"/>
          </ac:spMkLst>
        </pc:spChg>
        <pc:spChg chg="del">
          <ac:chgData name="진우 노" userId="ba2ac0982970c266" providerId="Windows Live" clId="Web-{116335BD-4261-4A5C-9796-BFDE006A4FCC}" dt="2018-12-23T08:10:17.039" v="755"/>
          <ac:spMkLst>
            <pc:docMk/>
            <pc:sldMk cId="2517384778" sldId="276"/>
            <ac:spMk id="29" creationId="{BBC8D256-F060-48F6-8AF5-6336E7838337}"/>
          </ac:spMkLst>
        </pc:spChg>
        <pc:spChg chg="add del mod">
          <ac:chgData name="진우 노" userId="ba2ac0982970c266" providerId="Windows Live" clId="Web-{116335BD-4261-4A5C-9796-BFDE006A4FCC}" dt="2018-12-23T08:11:20.666" v="815"/>
          <ac:spMkLst>
            <pc:docMk/>
            <pc:sldMk cId="2517384778" sldId="276"/>
            <ac:spMk id="33" creationId="{6AF8CEC8-BA0D-49A4-9297-E09054CA535D}"/>
          </ac:spMkLst>
        </pc:spChg>
        <pc:spChg chg="del">
          <ac:chgData name="진우 노" userId="ba2ac0982970c266" providerId="Windows Live" clId="Web-{116335BD-4261-4A5C-9796-BFDE006A4FCC}" dt="2018-12-23T08:10:20.180" v="759"/>
          <ac:spMkLst>
            <pc:docMk/>
            <pc:sldMk cId="2517384778" sldId="276"/>
            <ac:spMk id="34" creationId="{3D9BD5DC-9E2B-4135-B7F8-42B6ED7148FF}"/>
          </ac:spMkLst>
        </pc:spChg>
        <pc:spChg chg="del">
          <ac:chgData name="진우 노" userId="ba2ac0982970c266" providerId="Windows Live" clId="Web-{116335BD-4261-4A5C-9796-BFDE006A4FCC}" dt="2018-12-23T08:10:20.180" v="758"/>
          <ac:spMkLst>
            <pc:docMk/>
            <pc:sldMk cId="2517384778" sldId="276"/>
            <ac:spMk id="35" creationId="{72162F7F-5ED1-4B1C-B906-16D30254C86E}"/>
          </ac:spMkLst>
        </pc:spChg>
        <pc:spChg chg="del">
          <ac:chgData name="진우 노" userId="ba2ac0982970c266" providerId="Windows Live" clId="Web-{116335BD-4261-4A5C-9796-BFDE006A4FCC}" dt="2018-12-23T08:10:20.180" v="757"/>
          <ac:spMkLst>
            <pc:docMk/>
            <pc:sldMk cId="2517384778" sldId="276"/>
            <ac:spMk id="36" creationId="{E5A62672-36B5-4833-A69F-01BA266B56A6}"/>
          </ac:spMkLst>
        </pc:spChg>
        <pc:spChg chg="add del mod">
          <ac:chgData name="진우 노" userId="ba2ac0982970c266" providerId="Windows Live" clId="Web-{116335BD-4261-4A5C-9796-BFDE006A4FCC}" dt="2018-12-23T08:11:20.666" v="814"/>
          <ac:spMkLst>
            <pc:docMk/>
            <pc:sldMk cId="2517384778" sldId="276"/>
            <ac:spMk id="45" creationId="{1DB6755C-09EA-4D28-9BB6-D86CE611838A}"/>
          </ac:spMkLst>
        </pc:spChg>
        <pc:spChg chg="add del mod">
          <ac:chgData name="진우 노" userId="ba2ac0982970c266" providerId="Windows Live" clId="Web-{116335BD-4261-4A5C-9796-BFDE006A4FCC}" dt="2018-12-23T08:11:14.806" v="813"/>
          <ac:spMkLst>
            <pc:docMk/>
            <pc:sldMk cId="2517384778" sldId="276"/>
            <ac:spMk id="47" creationId="{D2694F3C-4357-4B50-8506-2199F5E44D0B}"/>
          </ac:spMkLst>
        </pc:spChg>
        <pc:spChg chg="add del mod">
          <ac:chgData name="진우 노" userId="ba2ac0982970c266" providerId="Windows Live" clId="Web-{116335BD-4261-4A5C-9796-BFDE006A4FCC}" dt="2018-12-23T08:11:13.728" v="812"/>
          <ac:spMkLst>
            <pc:docMk/>
            <pc:sldMk cId="2517384778" sldId="276"/>
            <ac:spMk id="49" creationId="{24196563-C659-4A55-BF2B-D81668573B0F}"/>
          </ac:spMkLst>
        </pc:spChg>
        <pc:spChg chg="add mod">
          <ac:chgData name="진우 노" userId="ba2ac0982970c266" providerId="Windows Live" clId="Web-{116335BD-4261-4A5C-9796-BFDE006A4FCC}" dt="2018-12-23T08:17:47.021" v="1107" actId="1076"/>
          <ac:spMkLst>
            <pc:docMk/>
            <pc:sldMk cId="2517384778" sldId="276"/>
            <ac:spMk id="50" creationId="{1F8A1A5B-4DE4-4941-8F4E-5FA4486D702C}"/>
          </ac:spMkLst>
        </pc:spChg>
        <pc:spChg chg="add del mod">
          <ac:chgData name="진우 노" userId="ba2ac0982970c266" providerId="Windows Live" clId="Web-{116335BD-4261-4A5C-9796-BFDE006A4FCC}" dt="2018-12-23T08:13:08.950" v="883"/>
          <ac:spMkLst>
            <pc:docMk/>
            <pc:sldMk cId="2517384778" sldId="276"/>
            <ac:spMk id="51" creationId="{A6CF52BB-C3CB-423E-860D-00E906C87025}"/>
          </ac:spMkLst>
        </pc:spChg>
        <pc:spChg chg="add mod">
          <ac:chgData name="진우 노" userId="ba2ac0982970c266" providerId="Windows Live" clId="Web-{116335BD-4261-4A5C-9796-BFDE006A4FCC}" dt="2018-12-23T08:15:22.297" v="1044" actId="14100"/>
          <ac:spMkLst>
            <pc:docMk/>
            <pc:sldMk cId="2517384778" sldId="276"/>
            <ac:spMk id="57" creationId="{D361BF53-423F-42FE-BB0D-2F802C222072}"/>
          </ac:spMkLst>
        </pc:spChg>
        <pc:spChg chg="add mod">
          <ac:chgData name="진우 노" userId="ba2ac0982970c266" providerId="Windows Live" clId="Web-{116335BD-4261-4A5C-9796-BFDE006A4FCC}" dt="2018-12-23T11:49:54.138" v="1637" actId="14100"/>
          <ac:spMkLst>
            <pc:docMk/>
            <pc:sldMk cId="2517384778" sldId="276"/>
            <ac:spMk id="59" creationId="{D24BCD9D-974F-485E-B716-2731CF969497}"/>
          </ac:spMkLst>
        </pc:spChg>
        <pc:spChg chg="add mod">
          <ac:chgData name="진우 노" userId="ba2ac0982970c266" providerId="Windows Live" clId="Web-{116335BD-4261-4A5C-9796-BFDE006A4FCC}" dt="2018-12-23T11:47:38.741" v="1611" actId="14100"/>
          <ac:spMkLst>
            <pc:docMk/>
            <pc:sldMk cId="2517384778" sldId="276"/>
            <ac:spMk id="61" creationId="{178E9E51-1CFE-4F8E-BEC6-4CC669B41435}"/>
          </ac:spMkLst>
        </pc:spChg>
        <pc:spChg chg="add del mod">
          <ac:chgData name="진우 노" userId="ba2ac0982970c266" providerId="Windows Live" clId="Web-{116335BD-4261-4A5C-9796-BFDE006A4FCC}" dt="2018-12-23T08:17:26.630" v="1095"/>
          <ac:spMkLst>
            <pc:docMk/>
            <pc:sldMk cId="2517384778" sldId="276"/>
            <ac:spMk id="62" creationId="{C6E399E6-D75A-4865-A5B7-9DC36FBE60CE}"/>
          </ac:spMkLst>
        </pc:spChg>
        <pc:spChg chg="add del mod">
          <ac:chgData name="진우 노" userId="ba2ac0982970c266" providerId="Windows Live" clId="Web-{116335BD-4261-4A5C-9796-BFDE006A4FCC}" dt="2018-12-23T08:19:05.008" v="1149"/>
          <ac:spMkLst>
            <pc:docMk/>
            <pc:sldMk cId="2517384778" sldId="276"/>
            <ac:spMk id="64" creationId="{ADABA23F-F15F-419B-A8CC-BD1202A4C71D}"/>
          </ac:spMkLst>
        </pc:spChg>
        <pc:spChg chg="add del mod">
          <ac:chgData name="진우 노" userId="ba2ac0982970c266" providerId="Windows Live" clId="Web-{116335BD-4261-4A5C-9796-BFDE006A4FCC}" dt="2018-12-23T08:19:04.992" v="1148"/>
          <ac:spMkLst>
            <pc:docMk/>
            <pc:sldMk cId="2517384778" sldId="276"/>
            <ac:spMk id="66" creationId="{09CAD713-3221-41D6-B6A9-D0D349AF1752}"/>
          </ac:spMkLst>
        </pc:spChg>
        <pc:spChg chg="add del mod">
          <ac:chgData name="진우 노" userId="ba2ac0982970c266" providerId="Windows Live" clId="Web-{116335BD-4261-4A5C-9796-BFDE006A4FCC}" dt="2018-12-23T08:19:04.992" v="1147"/>
          <ac:spMkLst>
            <pc:docMk/>
            <pc:sldMk cId="2517384778" sldId="276"/>
            <ac:spMk id="67" creationId="{1E2F0AB7-8D42-4F4F-BD90-8C9CD2B4962F}"/>
          </ac:spMkLst>
        </pc:spChg>
        <pc:spChg chg="add del mod">
          <ac:chgData name="진우 노" userId="ba2ac0982970c266" providerId="Windows Live" clId="Web-{116335BD-4261-4A5C-9796-BFDE006A4FCC}" dt="2018-12-23T08:19:04.992" v="1146"/>
          <ac:spMkLst>
            <pc:docMk/>
            <pc:sldMk cId="2517384778" sldId="276"/>
            <ac:spMk id="68" creationId="{D9366E5E-0E4C-4B8A-9A6F-78C7DA000886}"/>
          </ac:spMkLst>
        </pc:spChg>
        <pc:graphicFrameChg chg="del">
          <ac:chgData name="진우 노" userId="ba2ac0982970c266" providerId="Windows Live" clId="Web-{116335BD-4261-4A5C-9796-BFDE006A4FCC}" dt="2018-12-23T08:10:25.461" v="765"/>
          <ac:graphicFrameMkLst>
            <pc:docMk/>
            <pc:sldMk cId="2517384778" sldId="276"/>
            <ac:graphicFrameMk id="14" creationId="{CAADA098-585B-414A-8E03-C997446B4875}"/>
          </ac:graphicFrameMkLst>
        </pc:graphicFrameChg>
        <pc:graphicFrameChg chg="add del">
          <ac:chgData name="진우 노" userId="ba2ac0982970c266" providerId="Windows Live" clId="Web-{116335BD-4261-4A5C-9796-BFDE006A4FCC}" dt="2018-12-23T08:13:22.450" v="885"/>
          <ac:graphicFrameMkLst>
            <pc:docMk/>
            <pc:sldMk cId="2517384778" sldId="276"/>
            <ac:graphicFrameMk id="52" creationId="{5D475FF5-72A6-4EB2-A1CA-B6701EFCF728}"/>
          </ac:graphicFrameMkLst>
        </pc:graphicFrameChg>
        <pc:graphicFrameChg chg="add mod modGraphic">
          <ac:chgData name="진우 노" userId="ba2ac0982970c266" providerId="Windows Live" clId="Web-{116335BD-4261-4A5C-9796-BFDE006A4FCC}" dt="2018-12-23T08:15:03.703" v="1041"/>
          <ac:graphicFrameMkLst>
            <pc:docMk/>
            <pc:sldMk cId="2517384778" sldId="276"/>
            <ac:graphicFrameMk id="54" creationId="{DB651108-B36C-4658-8242-3AAFEDD561A5}"/>
          </ac:graphicFrameMkLst>
        </pc:graphicFrameChg>
      </pc:sldChg>
      <pc:sldChg chg="addSp delSp modSp add replId">
        <pc:chgData name="진우 노" userId="ba2ac0982970c266" providerId="Windows Live" clId="Web-{116335BD-4261-4A5C-9796-BFDE006A4FCC}" dt="2018-12-23T11:51:13.439" v="1650" actId="20577"/>
        <pc:sldMkLst>
          <pc:docMk/>
          <pc:sldMk cId="4153115395" sldId="277"/>
        </pc:sldMkLst>
        <pc:spChg chg="mod">
          <ac:chgData name="진우 노" userId="ba2ac0982970c266" providerId="Windows Live" clId="Web-{116335BD-4261-4A5C-9796-BFDE006A4FCC}" dt="2018-12-23T08:18:52.570" v="1140" actId="20577"/>
          <ac:spMkLst>
            <pc:docMk/>
            <pc:sldMk cId="4153115395" sldId="277"/>
            <ac:spMk id="2" creationId="{CD63FFE5-7DBC-4744-BBE9-9A373D0F5BB8}"/>
          </ac:spMkLst>
        </pc:spChg>
        <pc:spChg chg="mod ord">
          <ac:chgData name="진우 노" userId="ba2ac0982970c266" providerId="Windows Live" clId="Web-{116335BD-4261-4A5C-9796-BFDE006A4FCC}" dt="2018-12-23T08:19:47.915" v="1162"/>
          <ac:spMkLst>
            <pc:docMk/>
            <pc:sldMk cId="4153115395" sldId="277"/>
            <ac:spMk id="3" creationId="{D0340400-D1C2-47D4-87D9-6566DDBE9E6A}"/>
          </ac:spMkLst>
        </pc:spChg>
        <pc:spChg chg="ord">
          <ac:chgData name="진우 노" userId="ba2ac0982970c266" providerId="Windows Live" clId="Web-{116335BD-4261-4A5C-9796-BFDE006A4FCC}" dt="2018-12-23T08:19:45.352" v="1161"/>
          <ac:spMkLst>
            <pc:docMk/>
            <pc:sldMk cId="4153115395" sldId="277"/>
            <ac:spMk id="4" creationId="{1B58A430-43B4-46BD-B071-02B096E56B9B}"/>
          </ac:spMkLst>
        </pc:spChg>
        <pc:spChg chg="add mod">
          <ac:chgData name="진우 노" userId="ba2ac0982970c266" providerId="Windows Live" clId="Web-{116335BD-4261-4A5C-9796-BFDE006A4FCC}" dt="2018-12-23T08:20:56.151" v="1171" actId="1076"/>
          <ac:spMkLst>
            <pc:docMk/>
            <pc:sldMk cId="4153115395" sldId="277"/>
            <ac:spMk id="5" creationId="{69F0B963-1A96-4862-9D37-08D02E50ECD1}"/>
          </ac:spMkLst>
        </pc:spChg>
        <pc:spChg chg="add del mod">
          <ac:chgData name="진우 노" userId="ba2ac0982970c266" providerId="Windows Live" clId="Web-{116335BD-4261-4A5C-9796-BFDE006A4FCC}" dt="2018-12-23T08:21:36.808" v="1190"/>
          <ac:spMkLst>
            <pc:docMk/>
            <pc:sldMk cId="4153115395" sldId="277"/>
            <ac:spMk id="7" creationId="{166E5F7C-06CE-49BB-BFC4-9D42C9E655C8}"/>
          </ac:spMkLst>
        </pc:spChg>
        <pc:spChg chg="add mod">
          <ac:chgData name="진우 노" userId="ba2ac0982970c266" providerId="Windows Live" clId="Web-{116335BD-4261-4A5C-9796-BFDE006A4FCC}" dt="2018-12-23T11:45:10.436" v="1569" actId="14100"/>
          <ac:spMkLst>
            <pc:docMk/>
            <pc:sldMk cId="4153115395" sldId="277"/>
            <ac:spMk id="7" creationId="{80E99450-BF15-4F10-A635-A672522E2C11}"/>
          </ac:spMkLst>
        </pc:spChg>
        <pc:spChg chg="mod">
          <ac:chgData name="진우 노" userId="ba2ac0982970c266" providerId="Windows Live" clId="Web-{116335BD-4261-4A5C-9796-BFDE006A4FCC}" dt="2018-12-23T08:19:24.914" v="1155" actId="14100"/>
          <ac:spMkLst>
            <pc:docMk/>
            <pc:sldMk cId="4153115395" sldId="277"/>
            <ac:spMk id="8" creationId="{F7703720-E443-430E-A504-598950EB308D}"/>
          </ac:spMkLst>
        </pc:spChg>
        <pc:spChg chg="add del">
          <ac:chgData name="진우 노" userId="ba2ac0982970c266" providerId="Windows Live" clId="Web-{116335BD-4261-4A5C-9796-BFDE006A4FCC}" dt="2018-12-23T11:45:15.030" v="1571"/>
          <ac:spMkLst>
            <pc:docMk/>
            <pc:sldMk cId="4153115395" sldId="277"/>
            <ac:spMk id="9" creationId="{0DA9BF0B-BB9F-4F04-8FB8-1E533CA8C9F6}"/>
          </ac:spMkLst>
        </pc:spChg>
        <pc:spChg chg="del">
          <ac:chgData name="진우 노" userId="ba2ac0982970c266" providerId="Windows Live" clId="Web-{116335BD-4261-4A5C-9796-BFDE006A4FCC}" dt="2018-12-23T08:19:14.633" v="1153"/>
          <ac:spMkLst>
            <pc:docMk/>
            <pc:sldMk cId="4153115395" sldId="277"/>
            <ac:spMk id="10" creationId="{C4212F72-105C-474D-A693-11811368F2B4}"/>
          </ac:spMkLst>
        </pc:spChg>
        <pc:spChg chg="del">
          <ac:chgData name="진우 노" userId="ba2ac0982970c266" providerId="Windows Live" clId="Web-{116335BD-4261-4A5C-9796-BFDE006A4FCC}" dt="2018-12-23T08:19:14.633" v="1152"/>
          <ac:spMkLst>
            <pc:docMk/>
            <pc:sldMk cId="4153115395" sldId="277"/>
            <ac:spMk id="11" creationId="{025AE3FD-E57F-4712-8FFA-DF5426633A76}"/>
          </ac:spMkLst>
        </pc:spChg>
        <pc:spChg chg="del">
          <ac:chgData name="진우 노" userId="ba2ac0982970c266" providerId="Windows Live" clId="Web-{116335BD-4261-4A5C-9796-BFDE006A4FCC}" dt="2018-12-23T08:19:14.633" v="1151"/>
          <ac:spMkLst>
            <pc:docMk/>
            <pc:sldMk cId="4153115395" sldId="277"/>
            <ac:spMk id="13" creationId="{34D31054-8D23-4A4A-8487-21330B436601}"/>
          </ac:spMkLst>
        </pc:spChg>
        <pc:spChg chg="add mod">
          <ac:chgData name="진우 노" userId="ba2ac0982970c266" providerId="Windows Live" clId="Web-{116335BD-4261-4A5C-9796-BFDE006A4FCC}" dt="2018-12-23T08:25:17.517" v="1386" actId="20577"/>
          <ac:spMkLst>
            <pc:docMk/>
            <pc:sldMk cId="4153115395" sldId="277"/>
            <ac:spMk id="14" creationId="{A08DFC7B-518F-437F-8241-757BA928B41D}"/>
          </ac:spMkLst>
        </pc:spChg>
        <pc:spChg chg="ord">
          <ac:chgData name="진우 노" userId="ba2ac0982970c266" providerId="Windows Live" clId="Web-{116335BD-4261-4A5C-9796-BFDE006A4FCC}" dt="2018-12-23T08:19:44.743" v="1158"/>
          <ac:spMkLst>
            <pc:docMk/>
            <pc:sldMk cId="4153115395" sldId="277"/>
            <ac:spMk id="15" creationId="{234C32E5-06A0-4D6A-9EBD-7254FAC0197F}"/>
          </ac:spMkLst>
        </pc:spChg>
        <pc:spChg chg="add mod">
          <ac:chgData name="진우 노" userId="ba2ac0982970c266" providerId="Windows Live" clId="Web-{116335BD-4261-4A5C-9796-BFDE006A4FCC}" dt="2018-12-23T08:25:41.362" v="1396" actId="20577"/>
          <ac:spMkLst>
            <pc:docMk/>
            <pc:sldMk cId="4153115395" sldId="277"/>
            <ac:spMk id="16" creationId="{F7A59690-14CF-47AB-BE3E-804A1F7B1F5F}"/>
          </ac:spMkLst>
        </pc:spChg>
        <pc:spChg chg="add mod">
          <ac:chgData name="진우 노" userId="ba2ac0982970c266" providerId="Windows Live" clId="Web-{116335BD-4261-4A5C-9796-BFDE006A4FCC}" dt="2018-12-23T11:45:25.734" v="1574" actId="14100"/>
          <ac:spMkLst>
            <pc:docMk/>
            <pc:sldMk cId="4153115395" sldId="277"/>
            <ac:spMk id="21" creationId="{128F1DB9-539B-4FC2-BC83-2629E1D96A19}"/>
          </ac:spMkLst>
        </pc:spChg>
        <pc:spChg chg="add mod">
          <ac:chgData name="진우 노" userId="ba2ac0982970c266" providerId="Windows Live" clId="Web-{116335BD-4261-4A5C-9796-BFDE006A4FCC}" dt="2018-12-23T11:45:57.282" v="1581" actId="20577"/>
          <ac:spMkLst>
            <pc:docMk/>
            <pc:sldMk cId="4153115395" sldId="277"/>
            <ac:spMk id="22" creationId="{0C1A46DB-CAEF-44CB-A1EE-FFD964728715}"/>
          </ac:spMkLst>
        </pc:spChg>
        <pc:spChg chg="add mod">
          <ac:chgData name="진우 노" userId="ba2ac0982970c266" providerId="Windows Live" clId="Web-{116335BD-4261-4A5C-9796-BFDE006A4FCC}" dt="2018-12-23T11:51:13.439" v="1650" actId="20577"/>
          <ac:spMkLst>
            <pc:docMk/>
            <pc:sldMk cId="4153115395" sldId="277"/>
            <ac:spMk id="23" creationId="{D10D426D-269E-4DE9-BF27-9A51576AECCD}"/>
          </ac:spMkLst>
        </pc:spChg>
        <pc:spChg chg="del">
          <ac:chgData name="진우 노" userId="ba2ac0982970c266" providerId="Windows Live" clId="Web-{116335BD-4261-4A5C-9796-BFDE006A4FCC}" dt="2018-12-23T08:19:21.742" v="1154"/>
          <ac:spMkLst>
            <pc:docMk/>
            <pc:sldMk cId="4153115395" sldId="277"/>
            <ac:spMk id="24" creationId="{5F1B98CA-CF18-4531-A13F-318A54ACA81C}"/>
          </ac:spMkLst>
        </pc:spChg>
        <pc:spChg chg="add mod">
          <ac:chgData name="진우 노" userId="ba2ac0982970c266" providerId="Windows Live" clId="Web-{116335BD-4261-4A5C-9796-BFDE006A4FCC}" dt="2018-12-23T08:21:18.277" v="1186" actId="20577"/>
          <ac:spMkLst>
            <pc:docMk/>
            <pc:sldMk cId="4153115395" sldId="277"/>
            <ac:spMk id="25" creationId="{8AA5C114-FA05-4065-BEF2-18AEFBFE22A5}"/>
          </ac:spMkLst>
        </pc:spChg>
        <pc:spChg chg="ord">
          <ac:chgData name="진우 노" userId="ba2ac0982970c266" providerId="Windows Live" clId="Web-{116335BD-4261-4A5C-9796-BFDE006A4FCC}" dt="2018-12-23T08:19:44.930" v="1159"/>
          <ac:spMkLst>
            <pc:docMk/>
            <pc:sldMk cId="4153115395" sldId="277"/>
            <ac:spMk id="41" creationId="{722C3988-E321-490F-9ECC-BCE4196D32B3}"/>
          </ac:spMkLst>
        </pc:spChg>
        <pc:spChg chg="ord">
          <ac:chgData name="진우 노" userId="ba2ac0982970c266" providerId="Windows Live" clId="Web-{116335BD-4261-4A5C-9796-BFDE006A4FCC}" dt="2018-12-23T08:19:45.134" v="1160"/>
          <ac:spMkLst>
            <pc:docMk/>
            <pc:sldMk cId="4153115395" sldId="277"/>
            <ac:spMk id="42" creationId="{F901678D-4C1A-4C22-8BC9-8E70F10EE427}"/>
          </ac:spMkLst>
        </pc:spChg>
        <pc:spChg chg="del">
          <ac:chgData name="진우 노" userId="ba2ac0982970c266" providerId="Windows Live" clId="Web-{116335BD-4261-4A5C-9796-BFDE006A4FCC}" dt="2018-12-23T08:19:14.633" v="1150"/>
          <ac:spMkLst>
            <pc:docMk/>
            <pc:sldMk cId="4153115395" sldId="277"/>
            <ac:spMk id="50" creationId="{1F8A1A5B-4DE4-4941-8F4E-5FA4486D702C}"/>
          </ac:spMkLst>
        </pc:spChg>
        <pc:spChg chg="del">
          <ac:chgData name="진우 노" userId="ba2ac0982970c266" providerId="Windows Live" clId="Web-{116335BD-4261-4A5C-9796-BFDE006A4FCC}" dt="2018-12-23T08:19:02.492" v="1145"/>
          <ac:spMkLst>
            <pc:docMk/>
            <pc:sldMk cId="4153115395" sldId="277"/>
            <ac:spMk id="57" creationId="{D361BF53-423F-42FE-BB0D-2F802C222072}"/>
          </ac:spMkLst>
        </pc:spChg>
        <pc:spChg chg="del">
          <ac:chgData name="진우 노" userId="ba2ac0982970c266" providerId="Windows Live" clId="Web-{116335BD-4261-4A5C-9796-BFDE006A4FCC}" dt="2018-12-23T08:19:01.320" v="1144"/>
          <ac:spMkLst>
            <pc:docMk/>
            <pc:sldMk cId="4153115395" sldId="277"/>
            <ac:spMk id="59" creationId="{D24BCD9D-974F-485E-B716-2731CF969497}"/>
          </ac:spMkLst>
        </pc:spChg>
        <pc:spChg chg="del">
          <ac:chgData name="진우 노" userId="ba2ac0982970c266" providerId="Windows Live" clId="Web-{116335BD-4261-4A5C-9796-BFDE006A4FCC}" dt="2018-12-23T08:19:01.320" v="1143"/>
          <ac:spMkLst>
            <pc:docMk/>
            <pc:sldMk cId="4153115395" sldId="277"/>
            <ac:spMk id="61" creationId="{178E9E51-1CFE-4F8E-BEC6-4CC669B41435}"/>
          </ac:spMkLst>
        </pc:spChg>
        <pc:spChg chg="mod">
          <ac:chgData name="진우 노" userId="ba2ac0982970c266" providerId="Windows Live" clId="Web-{116335BD-4261-4A5C-9796-BFDE006A4FCC}" dt="2018-12-23T08:20:45.916" v="1168" actId="1076"/>
          <ac:spMkLst>
            <pc:docMk/>
            <pc:sldMk cId="4153115395" sldId="277"/>
            <ac:spMk id="64" creationId="{ADABA23F-F15F-419B-A8CC-BD1202A4C71D}"/>
          </ac:spMkLst>
        </pc:spChg>
        <pc:spChg chg="mod">
          <ac:chgData name="진우 노" userId="ba2ac0982970c266" providerId="Windows Live" clId="Web-{116335BD-4261-4A5C-9796-BFDE006A4FCC}" dt="2018-12-23T08:20:45.932" v="1169" actId="1076"/>
          <ac:spMkLst>
            <pc:docMk/>
            <pc:sldMk cId="4153115395" sldId="277"/>
            <ac:spMk id="66" creationId="{09CAD713-3221-41D6-B6A9-D0D349AF1752}"/>
          </ac:spMkLst>
        </pc:spChg>
        <pc:spChg chg="del mod">
          <ac:chgData name="진우 노" userId="ba2ac0982970c266" providerId="Windows Live" clId="Web-{116335BD-4261-4A5C-9796-BFDE006A4FCC}" dt="2018-12-23T08:26:33.571" v="1411"/>
          <ac:spMkLst>
            <pc:docMk/>
            <pc:sldMk cId="4153115395" sldId="277"/>
            <ac:spMk id="67" creationId="{1E2F0AB7-8D42-4F4F-BD90-8C9CD2B4962F}"/>
          </ac:spMkLst>
        </pc:spChg>
        <pc:spChg chg="del">
          <ac:chgData name="진우 노" userId="ba2ac0982970c266" providerId="Windows Live" clId="Web-{116335BD-4261-4A5C-9796-BFDE006A4FCC}" dt="2018-12-23T08:20:39.823" v="1166"/>
          <ac:spMkLst>
            <pc:docMk/>
            <pc:sldMk cId="4153115395" sldId="277"/>
            <ac:spMk id="68" creationId="{D9366E5E-0E4C-4B8A-9A6F-78C7DA000886}"/>
          </ac:spMkLst>
        </pc:spChg>
        <pc:graphicFrameChg chg="add del mod modGraphic">
          <ac:chgData name="진우 노" userId="ba2ac0982970c266" providerId="Windows Live" clId="Web-{116335BD-4261-4A5C-9796-BFDE006A4FCC}" dt="2018-12-23T08:21:53.465" v="1195"/>
          <ac:graphicFrameMkLst>
            <pc:docMk/>
            <pc:sldMk cId="4153115395" sldId="277"/>
            <ac:graphicFrameMk id="9" creationId="{5012C18A-27A0-4217-94E9-09DAC7CBD7B1}"/>
          </ac:graphicFrameMkLst>
        </pc:graphicFrameChg>
        <pc:graphicFrameChg chg="add mod modGraphic">
          <ac:chgData name="진우 노" userId="ba2ac0982970c266" providerId="Windows Live" clId="Web-{116335BD-4261-4A5C-9796-BFDE006A4FCC}" dt="2018-12-23T11:44:38.450" v="1544"/>
          <ac:graphicFrameMkLst>
            <pc:docMk/>
            <pc:sldMk cId="4153115395" sldId="277"/>
            <ac:graphicFrameMk id="29" creationId="{CE1314DC-98EC-49CB-B485-E1A45060B6BA}"/>
          </ac:graphicFrameMkLst>
        </pc:graphicFrameChg>
        <pc:graphicFrameChg chg="mod">
          <ac:chgData name="진우 노" userId="ba2ac0982970c266" providerId="Windows Live" clId="Web-{116335BD-4261-4A5C-9796-BFDE006A4FCC}" dt="2018-12-23T08:20:02.175" v="1163" actId="1076"/>
          <ac:graphicFrameMkLst>
            <pc:docMk/>
            <pc:sldMk cId="4153115395" sldId="277"/>
            <ac:graphicFrameMk id="54" creationId="{DB651108-B36C-4658-8242-3AAFEDD561A5}"/>
          </ac:graphicFrameMkLst>
        </pc:graphicFrameChg>
      </pc:sldChg>
      <pc:sldChg chg="addSp delSp modSp add ord replId">
        <pc:chgData name="진우 노" userId="ba2ac0982970c266" providerId="Windows Live" clId="Web-{116335BD-4261-4A5C-9796-BFDE006A4FCC}" dt="2018-12-23T11:54:04.573" v="1706" actId="20577"/>
        <pc:sldMkLst>
          <pc:docMk/>
          <pc:sldMk cId="1707347232" sldId="278"/>
        </pc:sldMkLst>
        <pc:spChg chg="mod">
          <ac:chgData name="진우 노" userId="ba2ac0982970c266" providerId="Windows Live" clId="Web-{116335BD-4261-4A5C-9796-BFDE006A4FCC}" dt="2018-12-23T11:52:19.880" v="1655" actId="20577"/>
          <ac:spMkLst>
            <pc:docMk/>
            <pc:sldMk cId="1707347232" sldId="278"/>
            <ac:spMk id="2" creationId="{CD63FFE5-7DBC-4744-BBE9-9A373D0F5BB8}"/>
          </ac:spMkLst>
        </pc:spChg>
        <pc:spChg chg="add mod">
          <ac:chgData name="진우 노" userId="ba2ac0982970c266" providerId="Windows Live" clId="Web-{116335BD-4261-4A5C-9796-BFDE006A4FCC}" dt="2018-12-23T11:52:59.789" v="1680" actId="20577"/>
          <ac:spMkLst>
            <pc:docMk/>
            <pc:sldMk cId="1707347232" sldId="278"/>
            <ac:spMk id="5" creationId="{F481960E-E389-4AAF-ABB2-D781A92C77E4}"/>
          </ac:spMkLst>
        </pc:spChg>
        <pc:spChg chg="mod">
          <ac:chgData name="진우 노" userId="ba2ac0982970c266" providerId="Windows Live" clId="Web-{116335BD-4261-4A5C-9796-BFDE006A4FCC}" dt="2018-12-23T11:52:25.037" v="1662" actId="20577"/>
          <ac:spMkLst>
            <pc:docMk/>
            <pc:sldMk cId="1707347232" sldId="278"/>
            <ac:spMk id="15" creationId="{234C32E5-06A0-4D6A-9EBD-7254FAC0197F}"/>
          </ac:spMkLst>
        </pc:spChg>
        <pc:spChg chg="del">
          <ac:chgData name="진우 노" userId="ba2ac0982970c266" providerId="Windows Live" clId="Web-{116335BD-4261-4A5C-9796-BFDE006A4FCC}" dt="2018-12-23T11:52:35.131" v="1667"/>
          <ac:spMkLst>
            <pc:docMk/>
            <pc:sldMk cId="1707347232" sldId="278"/>
            <ac:spMk id="23" creationId="{68FABE61-9E85-415A-B595-1691F0881D77}"/>
          </ac:spMkLst>
        </pc:spChg>
        <pc:spChg chg="mod">
          <ac:chgData name="진우 노" userId="ba2ac0982970c266" providerId="Windows Live" clId="Web-{116335BD-4261-4A5C-9796-BFDE006A4FCC}" dt="2018-12-23T11:54:04.573" v="1706" actId="20577"/>
          <ac:spMkLst>
            <pc:docMk/>
            <pc:sldMk cId="1707347232" sldId="278"/>
            <ac:spMk id="27" creationId="{CA1CDDB9-9061-43D5-84C5-C2560EF711DC}"/>
          </ac:spMkLst>
        </pc:spChg>
      </pc:sldChg>
      <pc:sldChg chg="addSp delSp modSp add ord replId">
        <pc:chgData name="진우 노" userId="ba2ac0982970c266" providerId="Windows Live" clId="Web-{116335BD-4261-4A5C-9796-BFDE006A4FCC}" dt="2018-12-23T11:53:46.557" v="1702" actId="20577"/>
        <pc:sldMkLst>
          <pc:docMk/>
          <pc:sldMk cId="3245910414" sldId="279"/>
        </pc:sldMkLst>
        <pc:spChg chg="mod">
          <ac:chgData name="진우 노" userId="ba2ac0982970c266" providerId="Windows Live" clId="Web-{116335BD-4261-4A5C-9796-BFDE006A4FCC}" dt="2018-12-23T11:53:24.743" v="1690" actId="20577"/>
          <ac:spMkLst>
            <pc:docMk/>
            <pc:sldMk cId="3245910414" sldId="279"/>
            <ac:spMk id="2" creationId="{CD63FFE5-7DBC-4744-BBE9-9A373D0F5BB8}"/>
          </ac:spMkLst>
        </pc:spChg>
        <pc:spChg chg="add">
          <ac:chgData name="진우 노" userId="ba2ac0982970c266" providerId="Windows Live" clId="Web-{116335BD-4261-4A5C-9796-BFDE006A4FCC}" dt="2018-12-23T11:53:20.149" v="1685"/>
          <ac:spMkLst>
            <pc:docMk/>
            <pc:sldMk cId="3245910414" sldId="279"/>
            <ac:spMk id="7" creationId="{2CD32F3A-97AB-40D6-8479-20B7ECEF40D7}"/>
          </ac:spMkLst>
        </pc:spChg>
        <pc:spChg chg="mod">
          <ac:chgData name="진우 노" userId="ba2ac0982970c266" providerId="Windows Live" clId="Web-{116335BD-4261-4A5C-9796-BFDE006A4FCC}" dt="2018-12-23T11:53:28.821" v="1695" actId="20577"/>
          <ac:spMkLst>
            <pc:docMk/>
            <pc:sldMk cId="3245910414" sldId="279"/>
            <ac:spMk id="15" creationId="{234C32E5-06A0-4D6A-9EBD-7254FAC0197F}"/>
          </ac:spMkLst>
        </pc:spChg>
        <pc:spChg chg="del">
          <ac:chgData name="진우 노" userId="ba2ac0982970c266" providerId="Windows Live" clId="Web-{116335BD-4261-4A5C-9796-BFDE006A4FCC}" dt="2018-12-23T11:53:31.790" v="1698"/>
          <ac:spMkLst>
            <pc:docMk/>
            <pc:sldMk cId="3245910414" sldId="279"/>
            <ac:spMk id="23" creationId="{68FABE61-9E85-415A-B595-1691F0881D77}"/>
          </ac:spMkLst>
        </pc:spChg>
        <pc:spChg chg="mod">
          <ac:chgData name="진우 노" userId="ba2ac0982970c266" providerId="Windows Live" clId="Web-{116335BD-4261-4A5C-9796-BFDE006A4FCC}" dt="2018-12-23T11:53:46.557" v="1702" actId="20577"/>
          <ac:spMkLst>
            <pc:docMk/>
            <pc:sldMk cId="3245910414" sldId="279"/>
            <ac:spMk id="27" creationId="{CA1CDDB9-9061-43D5-84C5-C2560EF711DC}"/>
          </ac:spMkLst>
        </pc:spChg>
      </pc:sldChg>
      <pc:sldChg chg="delSp modSp add ord replId">
        <pc:chgData name="진우 노" userId="ba2ac0982970c266" providerId="Windows Live" clId="Web-{116335BD-4261-4A5C-9796-BFDE006A4FCC}" dt="2018-12-23T11:57:47.149" v="1805" actId="20577"/>
        <pc:sldMkLst>
          <pc:docMk/>
          <pc:sldMk cId="2169325401" sldId="280"/>
        </pc:sldMkLst>
        <pc:spChg chg="mod">
          <ac:chgData name="진우 노" userId="ba2ac0982970c266" providerId="Windows Live" clId="Web-{116335BD-4261-4A5C-9796-BFDE006A4FCC}" dt="2018-12-23T11:57:30.429" v="1797" actId="20577"/>
          <ac:spMkLst>
            <pc:docMk/>
            <pc:sldMk cId="2169325401" sldId="280"/>
            <ac:spMk id="2" creationId="{CD63FFE5-7DBC-4744-BBE9-9A373D0F5BB8}"/>
          </ac:spMkLst>
        </pc:spChg>
        <pc:spChg chg="mod">
          <ac:chgData name="진우 노" userId="ba2ac0982970c266" providerId="Windows Live" clId="Web-{116335BD-4261-4A5C-9796-BFDE006A4FCC}" dt="2018-12-23T11:57:47.149" v="1805" actId="20577"/>
          <ac:spMkLst>
            <pc:docMk/>
            <pc:sldMk cId="2169325401" sldId="280"/>
            <ac:spMk id="15" creationId="{234C32E5-06A0-4D6A-9EBD-7254FAC0197F}"/>
          </ac:spMkLst>
        </pc:spChg>
        <pc:spChg chg="del">
          <ac:chgData name="진우 노" userId="ba2ac0982970c266" providerId="Windows Live" clId="Web-{116335BD-4261-4A5C-9796-BFDE006A4FCC}" dt="2018-12-23T11:57:31.883" v="1800"/>
          <ac:spMkLst>
            <pc:docMk/>
            <pc:sldMk cId="2169325401" sldId="280"/>
            <ac:spMk id="25" creationId="{8AA5C114-FA05-4065-BEF2-18AEFBFE22A5}"/>
          </ac:spMkLst>
        </pc:spChg>
      </pc:sldChg>
      <pc:sldChg chg="modSp add ord replId">
        <pc:chgData name="진우 노" userId="ba2ac0982970c266" providerId="Windows Live" clId="Web-{116335BD-4261-4A5C-9796-BFDE006A4FCC}" dt="2018-12-23T11:57:25.038" v="1794" actId="14100"/>
        <pc:sldMkLst>
          <pc:docMk/>
          <pc:sldMk cId="3309977779" sldId="281"/>
        </pc:sldMkLst>
        <pc:spChg chg="mod">
          <ac:chgData name="진우 노" userId="ba2ac0982970c266" providerId="Windows Live" clId="Web-{116335BD-4261-4A5C-9796-BFDE006A4FCC}" dt="2018-12-23T11:54:50.279" v="1726" actId="20577"/>
          <ac:spMkLst>
            <pc:docMk/>
            <pc:sldMk cId="3309977779" sldId="281"/>
            <ac:spMk id="2" creationId="{CD63FFE5-7DBC-4744-BBE9-9A373D0F5BB8}"/>
          </ac:spMkLst>
        </pc:spChg>
        <pc:spChg chg="mod">
          <ac:chgData name="진우 노" userId="ba2ac0982970c266" providerId="Windows Live" clId="Web-{116335BD-4261-4A5C-9796-BFDE006A4FCC}" dt="2018-12-23T11:54:55.623" v="1733" actId="20577"/>
          <ac:spMkLst>
            <pc:docMk/>
            <pc:sldMk cId="3309977779" sldId="281"/>
            <ac:spMk id="15" creationId="{234C32E5-06A0-4D6A-9EBD-7254FAC0197F}"/>
          </ac:spMkLst>
        </pc:spChg>
        <pc:spChg chg="mod">
          <ac:chgData name="진우 노" userId="ba2ac0982970c266" providerId="Windows Live" clId="Web-{116335BD-4261-4A5C-9796-BFDE006A4FCC}" dt="2018-12-23T11:57:25.038" v="1794" actId="14100"/>
          <ac:spMkLst>
            <pc:docMk/>
            <pc:sldMk cId="3309977779" sldId="281"/>
            <ac:spMk id="59" creationId="{D24BCD9D-974F-485E-B716-2731CF969497}"/>
          </ac:spMkLst>
        </pc:spChg>
      </pc:sldChg>
    </pc:docChg>
  </pc:docChgLst>
  <pc:docChgLst>
    <pc:chgData name="진우 노" userId="ba2ac0982970c266" providerId="Windows Live" clId="Web-{5E46C4F6-089F-4FE4-85FB-7678434DA720}"/>
    <pc:docChg chg="addSld delSld modSld sldOrd">
      <pc:chgData name="진우 노" userId="ba2ac0982970c266" providerId="Windows Live" clId="Web-{5E46C4F6-089F-4FE4-85FB-7678434DA720}" dt="2018-12-22T10:10:34.107" v="2427" actId="20577"/>
      <pc:docMkLst>
        <pc:docMk/>
      </pc:docMkLst>
      <pc:sldChg chg="modSp new">
        <pc:chgData name="진우 노" userId="ba2ac0982970c266" providerId="Windows Live" clId="Web-{5E46C4F6-089F-4FE4-85FB-7678434DA720}" dt="2018-12-22T09:45:32.128" v="1570" actId="20577"/>
        <pc:sldMkLst>
          <pc:docMk/>
          <pc:sldMk cId="3734441871" sldId="257"/>
        </pc:sldMkLst>
        <pc:spChg chg="mod">
          <ac:chgData name="진우 노" userId="ba2ac0982970c266" providerId="Windows Live" clId="Web-{5E46C4F6-089F-4FE4-85FB-7678434DA720}" dt="2018-12-22T07:48:24.153" v="110" actId="20577"/>
          <ac:spMkLst>
            <pc:docMk/>
            <pc:sldMk cId="3734441871" sldId="257"/>
            <ac:spMk id="2" creationId="{CD63FFE5-7DBC-4744-BBE9-9A373D0F5BB8}"/>
          </ac:spMkLst>
        </pc:spChg>
        <pc:spChg chg="mod">
          <ac:chgData name="진우 노" userId="ba2ac0982970c266" providerId="Windows Live" clId="Web-{5E46C4F6-089F-4FE4-85FB-7678434DA720}" dt="2018-12-22T09:45:32.128" v="1570" actId="20577"/>
          <ac:spMkLst>
            <pc:docMk/>
            <pc:sldMk cId="3734441871" sldId="257"/>
            <ac:spMk id="3" creationId="{8195209E-28B9-45C7-888A-565961B8AD01}"/>
          </ac:spMkLst>
        </pc:spChg>
      </pc:sldChg>
      <pc:sldChg chg="modSp add ord replId">
        <pc:chgData name="진우 노" userId="ba2ac0982970c266" providerId="Windows Live" clId="Web-{5E46C4F6-089F-4FE4-85FB-7678434DA720}" dt="2018-12-22T07:47:59.278" v="101"/>
        <pc:sldMkLst>
          <pc:docMk/>
          <pc:sldMk cId="2051392650" sldId="258"/>
        </pc:sldMkLst>
        <pc:spChg chg="mod">
          <ac:chgData name="진우 노" userId="ba2ac0982970c266" providerId="Windows Live" clId="Web-{5E46C4F6-089F-4FE4-85FB-7678434DA720}" dt="2018-12-22T07:42:37.237" v="35" actId="20577"/>
          <ac:spMkLst>
            <pc:docMk/>
            <pc:sldMk cId="2051392650" sldId="258"/>
            <ac:spMk id="2" creationId="{CD63FFE5-7DBC-4744-BBE9-9A373D0F5BB8}"/>
          </ac:spMkLst>
        </pc:spChg>
        <pc:spChg chg="mod">
          <ac:chgData name="진우 노" userId="ba2ac0982970c266" providerId="Windows Live" clId="Web-{5E46C4F6-089F-4FE4-85FB-7678434DA720}" dt="2018-12-22T07:47:49.605" v="98" actId="20577"/>
          <ac:spMkLst>
            <pc:docMk/>
            <pc:sldMk cId="2051392650" sldId="258"/>
            <ac:spMk id="3" creationId="{8195209E-28B9-45C7-888A-565961B8AD01}"/>
          </ac:spMkLst>
        </pc:spChg>
      </pc:sldChg>
      <pc:sldChg chg="addSp delSp modSp add replId">
        <pc:chgData name="진우 노" userId="ba2ac0982970c266" providerId="Windows Live" clId="Web-{5E46C4F6-089F-4FE4-85FB-7678434DA720}" dt="2018-12-22T09:49:41.432" v="1669"/>
        <pc:sldMkLst>
          <pc:docMk/>
          <pc:sldMk cId="1494450014" sldId="259"/>
        </pc:sldMkLst>
        <pc:spChg chg="mod">
          <ac:chgData name="진우 노" userId="ba2ac0982970c266" providerId="Windows Live" clId="Web-{5E46C4F6-089F-4FE4-85FB-7678434DA720}" dt="2018-12-22T07:51:49.769" v="253" actId="20577"/>
          <ac:spMkLst>
            <pc:docMk/>
            <pc:sldMk cId="1494450014" sldId="259"/>
            <ac:spMk id="2" creationId="{CD63FFE5-7DBC-4744-BBE9-9A373D0F5BB8}"/>
          </ac:spMkLst>
        </pc:spChg>
        <pc:spChg chg="del">
          <ac:chgData name="진우 노" userId="ba2ac0982970c266" providerId="Windows Live" clId="Web-{5E46C4F6-089F-4FE4-85FB-7678434DA720}" dt="2018-12-22T07:51:53.972" v="256"/>
          <ac:spMkLst>
            <pc:docMk/>
            <pc:sldMk cId="1494450014" sldId="259"/>
            <ac:spMk id="3" creationId="{8195209E-28B9-45C7-888A-565961B8AD01}"/>
          </ac:spMkLst>
        </pc:spChg>
        <pc:spChg chg="add del mod">
          <ac:chgData name="진우 노" userId="ba2ac0982970c266" providerId="Windows Live" clId="Web-{5E46C4F6-089F-4FE4-85FB-7678434DA720}" dt="2018-12-22T07:51:58.613" v="257"/>
          <ac:spMkLst>
            <pc:docMk/>
            <pc:sldMk cId="1494450014" sldId="259"/>
            <ac:spMk id="5" creationId="{3B9D7B26-F7D9-4C1E-861B-0D4383D936DA}"/>
          </ac:spMkLst>
        </pc:spChg>
        <pc:spChg chg="add mod">
          <ac:chgData name="진우 노" userId="ba2ac0982970c266" providerId="Windows Live" clId="Web-{5E46C4F6-089F-4FE4-85FB-7678434DA720}" dt="2018-12-22T07:57:06.372" v="358" actId="1076"/>
          <ac:spMkLst>
            <pc:docMk/>
            <pc:sldMk cId="1494450014" sldId="259"/>
            <ac:spMk id="6" creationId="{299841CC-88B2-4EC4-BE90-B07B5BB31619}"/>
          </ac:spMkLst>
        </pc:spChg>
        <pc:spChg chg="add mod">
          <ac:chgData name="진우 노" userId="ba2ac0982970c266" providerId="Windows Live" clId="Web-{5E46C4F6-089F-4FE4-85FB-7678434DA720}" dt="2018-12-22T07:57:06.372" v="359" actId="1076"/>
          <ac:spMkLst>
            <pc:docMk/>
            <pc:sldMk cId="1494450014" sldId="259"/>
            <ac:spMk id="7" creationId="{789B5FE5-FBCC-4B3A-B97A-3989E3ECAA90}"/>
          </ac:spMkLst>
        </pc:spChg>
        <pc:spChg chg="add mod">
          <ac:chgData name="진우 노" userId="ba2ac0982970c266" providerId="Windows Live" clId="Web-{5E46C4F6-089F-4FE4-85FB-7678434DA720}" dt="2018-12-22T09:49:41.432" v="1669"/>
          <ac:spMkLst>
            <pc:docMk/>
            <pc:sldMk cId="1494450014" sldId="259"/>
            <ac:spMk id="8" creationId="{1394A197-9FF3-4751-BDDA-37A7822DDCAE}"/>
          </ac:spMkLst>
        </pc:spChg>
        <pc:spChg chg="add mod">
          <ac:chgData name="진우 노" userId="ba2ac0982970c266" providerId="Windows Live" clId="Web-{5E46C4F6-089F-4FE4-85FB-7678434DA720}" dt="2018-12-22T09:49:31.041" v="1665"/>
          <ac:spMkLst>
            <pc:docMk/>
            <pc:sldMk cId="1494450014" sldId="259"/>
            <ac:spMk id="9" creationId="{90DA6F62-46AC-47CB-9A84-7F368127B3ED}"/>
          </ac:spMkLst>
        </pc:spChg>
        <pc:spChg chg="add mod">
          <ac:chgData name="진우 노" userId="ba2ac0982970c266" providerId="Windows Live" clId="Web-{5E46C4F6-089F-4FE4-85FB-7678434DA720}" dt="2018-12-22T07:57:06.387" v="362" actId="1076"/>
          <ac:spMkLst>
            <pc:docMk/>
            <pc:sldMk cId="1494450014" sldId="259"/>
            <ac:spMk id="10" creationId="{4B4A8E32-605B-4000-9B13-D69763C7E47E}"/>
          </ac:spMkLst>
        </pc:spChg>
      </pc:sldChg>
      <pc:sldChg chg="addSp delSp modSp add replId">
        <pc:chgData name="진우 노" userId="ba2ac0982970c266" providerId="Windows Live" clId="Web-{5E46C4F6-089F-4FE4-85FB-7678434DA720}" dt="2018-12-22T10:04:21.363" v="2256" actId="20577"/>
        <pc:sldMkLst>
          <pc:docMk/>
          <pc:sldMk cId="1081957533" sldId="260"/>
        </pc:sldMkLst>
        <pc:spChg chg="mod">
          <ac:chgData name="진우 노" userId="ba2ac0982970c266" providerId="Windows Live" clId="Web-{5E46C4F6-089F-4FE4-85FB-7678434DA720}" dt="2018-12-22T09:51:27.403" v="1999" actId="20577"/>
          <ac:spMkLst>
            <pc:docMk/>
            <pc:sldMk cId="1081957533" sldId="260"/>
            <ac:spMk id="2" creationId="{CD63FFE5-7DBC-4744-BBE9-9A373D0F5BB8}"/>
          </ac:spMkLst>
        </pc:spChg>
        <pc:spChg chg="add mod">
          <ac:chgData name="진우 노" userId="ba2ac0982970c266" providerId="Windows Live" clId="Web-{5E46C4F6-089F-4FE4-85FB-7678434DA720}" dt="2018-12-22T08:00:41.144" v="398" actId="20577"/>
          <ac:spMkLst>
            <pc:docMk/>
            <pc:sldMk cId="1081957533" sldId="260"/>
            <ac:spMk id="3" creationId="{D0340400-D1C2-47D4-87D9-6566DDBE9E6A}"/>
          </ac:spMkLst>
        </pc:spChg>
        <pc:spChg chg="add mod ord">
          <ac:chgData name="진우 노" userId="ba2ac0982970c266" providerId="Windows Live" clId="Web-{5E46C4F6-089F-4FE4-85FB-7678434DA720}" dt="2018-12-22T09:58:45.995" v="2172"/>
          <ac:spMkLst>
            <pc:docMk/>
            <pc:sldMk cId="1081957533" sldId="260"/>
            <ac:spMk id="4" creationId="{1B58A430-43B4-46BD-B071-02B096E56B9B}"/>
          </ac:spMkLst>
        </pc:spChg>
        <pc:spChg chg="add del mod">
          <ac:chgData name="진우 노" userId="ba2ac0982970c266" providerId="Windows Live" clId="Web-{5E46C4F6-089F-4FE4-85FB-7678434DA720}" dt="2018-12-22T09:47:12.459" v="1596"/>
          <ac:spMkLst>
            <pc:docMk/>
            <pc:sldMk cId="1081957533" sldId="260"/>
            <ac:spMk id="5" creationId="{A5487C7A-E7F1-4819-9234-8294F8B34D55}"/>
          </ac:spMkLst>
        </pc:spChg>
        <pc:spChg chg="mod">
          <ac:chgData name="진우 노" userId="ba2ac0982970c266" providerId="Windows Live" clId="Web-{5E46C4F6-089F-4FE4-85FB-7678434DA720}" dt="2018-12-22T08:03:28.523" v="450" actId="1076"/>
          <ac:spMkLst>
            <pc:docMk/>
            <pc:sldMk cId="1081957533" sldId="260"/>
            <ac:spMk id="6" creationId="{299841CC-88B2-4EC4-BE90-B07B5BB31619}"/>
          </ac:spMkLst>
        </pc:spChg>
        <pc:spChg chg="del">
          <ac:chgData name="진우 노" userId="ba2ac0982970c266" providerId="Windows Live" clId="Web-{5E46C4F6-089F-4FE4-85FB-7678434DA720}" dt="2018-12-22T07:59:15.563" v="378"/>
          <ac:spMkLst>
            <pc:docMk/>
            <pc:sldMk cId="1081957533" sldId="260"/>
            <ac:spMk id="7" creationId="{789B5FE5-FBCC-4B3A-B97A-3989E3ECAA90}"/>
          </ac:spMkLst>
        </pc:spChg>
        <pc:spChg chg="add del mod">
          <ac:chgData name="진우 노" userId="ba2ac0982970c266" providerId="Windows Live" clId="Web-{5E46C4F6-089F-4FE4-85FB-7678434DA720}" dt="2018-12-22T08:53:43.296" v="649"/>
          <ac:spMkLst>
            <pc:docMk/>
            <pc:sldMk cId="1081957533" sldId="260"/>
            <ac:spMk id="7" creationId="{A3A60169-F4C7-4F48-9DA1-04375697D022}"/>
          </ac:spMkLst>
        </pc:spChg>
        <pc:spChg chg="del">
          <ac:chgData name="진우 노" userId="ba2ac0982970c266" providerId="Windows Live" clId="Web-{5E46C4F6-089F-4FE4-85FB-7678434DA720}" dt="2018-12-22T07:59:15.563" v="377"/>
          <ac:spMkLst>
            <pc:docMk/>
            <pc:sldMk cId="1081957533" sldId="260"/>
            <ac:spMk id="8" creationId="{1394A197-9FF3-4751-BDDA-37A7822DDCAE}"/>
          </ac:spMkLst>
        </pc:spChg>
        <pc:spChg chg="add del mod">
          <ac:chgData name="진우 노" userId="ba2ac0982970c266" providerId="Windows Live" clId="Web-{5E46C4F6-089F-4FE4-85FB-7678434DA720}" dt="2018-12-22T08:53:42.312" v="648"/>
          <ac:spMkLst>
            <pc:docMk/>
            <pc:sldMk cId="1081957533" sldId="260"/>
            <ac:spMk id="8" creationId="{F65AF035-BD32-4D22-AE02-C12CBBFF68F8}"/>
          </ac:spMkLst>
        </pc:spChg>
        <pc:spChg chg="del">
          <ac:chgData name="진우 노" userId="ba2ac0982970c266" providerId="Windows Live" clId="Web-{5E46C4F6-089F-4FE4-85FB-7678434DA720}" dt="2018-12-22T07:59:15.563" v="376"/>
          <ac:spMkLst>
            <pc:docMk/>
            <pc:sldMk cId="1081957533" sldId="260"/>
            <ac:spMk id="9" creationId="{90DA6F62-46AC-47CB-9A84-7F368127B3ED}"/>
          </ac:spMkLst>
        </pc:spChg>
        <pc:spChg chg="del">
          <ac:chgData name="진우 노" userId="ba2ac0982970c266" providerId="Windows Live" clId="Web-{5E46C4F6-089F-4FE4-85FB-7678434DA720}" dt="2018-12-22T07:59:15.563" v="375"/>
          <ac:spMkLst>
            <pc:docMk/>
            <pc:sldMk cId="1081957533" sldId="260"/>
            <ac:spMk id="10" creationId="{4B4A8E32-605B-4000-9B13-D69763C7E47E}"/>
          </ac:spMkLst>
        </pc:spChg>
        <pc:spChg chg="add del mod">
          <ac:chgData name="진우 노" userId="ba2ac0982970c266" providerId="Windows Live" clId="Web-{5E46C4F6-089F-4FE4-85FB-7678434DA720}" dt="2018-12-22T09:47:39.053" v="1608"/>
          <ac:spMkLst>
            <pc:docMk/>
            <pc:sldMk cId="1081957533" sldId="260"/>
            <ac:spMk id="13" creationId="{9073F705-96E8-4C07-8CFC-BA2F122784AA}"/>
          </ac:spMkLst>
        </pc:spChg>
        <pc:spChg chg="add del mod">
          <ac:chgData name="진우 노" userId="ba2ac0982970c266" providerId="Windows Live" clId="Web-{5E46C4F6-089F-4FE4-85FB-7678434DA720}" dt="2018-12-22T09:47:38.069" v="1607"/>
          <ac:spMkLst>
            <pc:docMk/>
            <pc:sldMk cId="1081957533" sldId="260"/>
            <ac:spMk id="14" creationId="{FBA83E3F-A943-4479-8372-92F74B386744}"/>
          </ac:spMkLst>
        </pc:spChg>
        <pc:spChg chg="add mod">
          <ac:chgData name="진우 노" userId="ba2ac0982970c266" providerId="Windows Live" clId="Web-{5E46C4F6-089F-4FE4-85FB-7678434DA720}" dt="2018-12-22T09:52:59.374" v="2047" actId="20577"/>
          <ac:spMkLst>
            <pc:docMk/>
            <pc:sldMk cId="1081957533" sldId="260"/>
            <ac:spMk id="15" creationId="{234C32E5-06A0-4D6A-9EBD-7254FAC0197F}"/>
          </ac:spMkLst>
        </pc:spChg>
        <pc:spChg chg="add del mod">
          <ac:chgData name="진우 노" userId="ba2ac0982970c266" providerId="Windows Live" clId="Web-{5E46C4F6-089F-4FE4-85FB-7678434DA720}" dt="2018-12-22T09:51:31.700" v="2020"/>
          <ac:spMkLst>
            <pc:docMk/>
            <pc:sldMk cId="1081957533" sldId="260"/>
            <ac:spMk id="16" creationId="{DBFDF7A8-47F1-4201-977E-20DB36349EB7}"/>
          </ac:spMkLst>
        </pc:spChg>
        <pc:spChg chg="add del mod">
          <ac:chgData name="진우 노" userId="ba2ac0982970c266" providerId="Windows Live" clId="Web-{5E46C4F6-089F-4FE4-85FB-7678434DA720}" dt="2018-12-22T09:51:31.700" v="2018"/>
          <ac:spMkLst>
            <pc:docMk/>
            <pc:sldMk cId="1081957533" sldId="260"/>
            <ac:spMk id="17" creationId="{50430D9E-AD15-443F-8623-8A7FEEC84A7B}"/>
          </ac:spMkLst>
        </pc:spChg>
        <pc:spChg chg="add del mod">
          <ac:chgData name="진우 노" userId="ba2ac0982970c266" providerId="Windows Live" clId="Web-{5E46C4F6-089F-4FE4-85FB-7678434DA720}" dt="2018-12-22T09:51:31.700" v="2017"/>
          <ac:spMkLst>
            <pc:docMk/>
            <pc:sldMk cId="1081957533" sldId="260"/>
            <ac:spMk id="18" creationId="{C104E1C1-7A46-4DED-8C2F-6C5136F37268}"/>
          </ac:spMkLst>
        </pc:spChg>
        <pc:spChg chg="add del mod">
          <ac:chgData name="진우 노" userId="ba2ac0982970c266" providerId="Windows Live" clId="Web-{5E46C4F6-089F-4FE4-85FB-7678434DA720}" dt="2018-12-22T08:59:43.087" v="726"/>
          <ac:spMkLst>
            <pc:docMk/>
            <pc:sldMk cId="1081957533" sldId="260"/>
            <ac:spMk id="19" creationId="{9DA99C12-7DB5-4342-8C12-449A6FDD495F}"/>
          </ac:spMkLst>
        </pc:spChg>
        <pc:spChg chg="add del mod">
          <ac:chgData name="진우 노" userId="ba2ac0982970c266" providerId="Windows Live" clId="Web-{5E46C4F6-089F-4FE4-85FB-7678434DA720}" dt="2018-12-22T09:01:05.730" v="749"/>
          <ac:spMkLst>
            <pc:docMk/>
            <pc:sldMk cId="1081957533" sldId="260"/>
            <ac:spMk id="20" creationId="{C8916A86-B47F-467C-A615-A67DD9376A0F}"/>
          </ac:spMkLst>
        </pc:spChg>
        <pc:spChg chg="add del mod">
          <ac:chgData name="진우 노" userId="ba2ac0982970c266" providerId="Windows Live" clId="Web-{5E46C4F6-089F-4FE4-85FB-7678434DA720}" dt="2018-12-22T09:51:31.700" v="2016"/>
          <ac:spMkLst>
            <pc:docMk/>
            <pc:sldMk cId="1081957533" sldId="260"/>
            <ac:spMk id="21" creationId="{4647A89C-8C95-439C-AAA7-AD418D7AE17F}"/>
          </ac:spMkLst>
        </pc:spChg>
        <pc:spChg chg="add del mod">
          <ac:chgData name="진우 노" userId="ba2ac0982970c266" providerId="Windows Live" clId="Web-{5E46C4F6-089F-4FE4-85FB-7678434DA720}" dt="2018-12-22T09:00:36.557" v="748"/>
          <ac:spMkLst>
            <pc:docMk/>
            <pc:sldMk cId="1081957533" sldId="260"/>
            <ac:spMk id="22" creationId="{C98FEF8F-B5A6-45F0-86F4-81953B5ADDD4}"/>
          </ac:spMkLst>
        </pc:spChg>
        <pc:spChg chg="add del mod">
          <ac:chgData name="진우 노" userId="ba2ac0982970c266" providerId="Windows Live" clId="Web-{5E46C4F6-089F-4FE4-85FB-7678434DA720}" dt="2018-12-22T09:51:31.700" v="2015"/>
          <ac:spMkLst>
            <pc:docMk/>
            <pc:sldMk cId="1081957533" sldId="260"/>
            <ac:spMk id="23" creationId="{E2539CAF-7AE3-40F4-B5D7-457BFD12F361}"/>
          </ac:spMkLst>
        </pc:spChg>
        <pc:spChg chg="add del mod ord">
          <ac:chgData name="진우 노" userId="ba2ac0982970c266" providerId="Windows Live" clId="Web-{5E46C4F6-089F-4FE4-85FB-7678434DA720}" dt="2018-12-22T09:51:31.700" v="2019"/>
          <ac:spMkLst>
            <pc:docMk/>
            <pc:sldMk cId="1081957533" sldId="260"/>
            <ac:spMk id="24" creationId="{6DAEA489-08F9-44C4-A6D7-26E43A992B7B}"/>
          </ac:spMkLst>
        </pc:spChg>
        <pc:spChg chg="add del mod">
          <ac:chgData name="진우 노" userId="ba2ac0982970c266" providerId="Windows Live" clId="Web-{5E46C4F6-089F-4FE4-85FB-7678434DA720}" dt="2018-12-22T09:51:31.700" v="2014"/>
          <ac:spMkLst>
            <pc:docMk/>
            <pc:sldMk cId="1081957533" sldId="260"/>
            <ac:spMk id="25" creationId="{455C27AC-CF81-4276-ABDF-721A7B7BF807}"/>
          </ac:spMkLst>
        </pc:spChg>
        <pc:spChg chg="add del mod">
          <ac:chgData name="진우 노" userId="ba2ac0982970c266" providerId="Windows Live" clId="Web-{5E46C4F6-089F-4FE4-85FB-7678434DA720}" dt="2018-12-22T09:01:54.356" v="773"/>
          <ac:spMkLst>
            <pc:docMk/>
            <pc:sldMk cId="1081957533" sldId="260"/>
            <ac:spMk id="26" creationId="{1A564252-4A39-458A-BBE6-455A88E55BD8}"/>
          </ac:spMkLst>
        </pc:spChg>
        <pc:spChg chg="add del mod">
          <ac:chgData name="진우 노" userId="ba2ac0982970c266" providerId="Windows Live" clId="Web-{5E46C4F6-089F-4FE4-85FB-7678434DA720}" dt="2018-12-22T09:51:31.700" v="2013"/>
          <ac:spMkLst>
            <pc:docMk/>
            <pc:sldMk cId="1081957533" sldId="260"/>
            <ac:spMk id="27" creationId="{C7DC3741-81FB-44C1-99D5-2293674494A2}"/>
          </ac:spMkLst>
        </pc:spChg>
        <pc:spChg chg="add del mod">
          <ac:chgData name="진우 노" userId="ba2ac0982970c266" providerId="Windows Live" clId="Web-{5E46C4F6-089F-4FE4-85FB-7678434DA720}" dt="2018-12-22T09:51:31.700" v="2012"/>
          <ac:spMkLst>
            <pc:docMk/>
            <pc:sldMk cId="1081957533" sldId="260"/>
            <ac:spMk id="28" creationId="{2DDE7B7C-CF88-4FCE-83A9-833E33D55A5B}"/>
          </ac:spMkLst>
        </pc:spChg>
        <pc:spChg chg="add del mod">
          <ac:chgData name="진우 노" userId="ba2ac0982970c266" providerId="Windows Live" clId="Web-{5E46C4F6-089F-4FE4-85FB-7678434DA720}" dt="2018-12-22T09:02:27.451" v="788"/>
          <ac:spMkLst>
            <pc:docMk/>
            <pc:sldMk cId="1081957533" sldId="260"/>
            <ac:spMk id="29" creationId="{6EC198A8-8C93-4140-A953-EA9023D1B867}"/>
          </ac:spMkLst>
        </pc:spChg>
        <pc:spChg chg="add del mod">
          <ac:chgData name="진우 노" userId="ba2ac0982970c266" providerId="Windows Live" clId="Web-{5E46C4F6-089F-4FE4-85FB-7678434DA720}" dt="2018-12-22T09:51:31.700" v="2011"/>
          <ac:spMkLst>
            <pc:docMk/>
            <pc:sldMk cId="1081957533" sldId="260"/>
            <ac:spMk id="30" creationId="{44E614EF-795D-416E-957F-9C35E1065A11}"/>
          </ac:spMkLst>
        </pc:spChg>
        <pc:spChg chg="add del mod">
          <ac:chgData name="진우 노" userId="ba2ac0982970c266" providerId="Windows Live" clId="Web-{5E46C4F6-089F-4FE4-85FB-7678434DA720}" dt="2018-12-22T09:51:31.700" v="2010"/>
          <ac:spMkLst>
            <pc:docMk/>
            <pc:sldMk cId="1081957533" sldId="260"/>
            <ac:spMk id="31" creationId="{143B18E3-B000-47FF-BF88-115475742D33}"/>
          </ac:spMkLst>
        </pc:spChg>
        <pc:spChg chg="add del mod">
          <ac:chgData name="진우 노" userId="ba2ac0982970c266" providerId="Windows Live" clId="Web-{5E46C4F6-089F-4FE4-85FB-7678434DA720}" dt="2018-12-22T09:51:31.700" v="2009"/>
          <ac:spMkLst>
            <pc:docMk/>
            <pc:sldMk cId="1081957533" sldId="260"/>
            <ac:spMk id="32" creationId="{22384DBF-CD9C-4576-A872-F0AA9D4A624B}"/>
          </ac:spMkLst>
        </pc:spChg>
        <pc:spChg chg="add del mod">
          <ac:chgData name="진우 노" userId="ba2ac0982970c266" providerId="Windows Live" clId="Web-{5E46C4F6-089F-4FE4-85FB-7678434DA720}" dt="2018-12-22T09:51:31.700" v="2008"/>
          <ac:spMkLst>
            <pc:docMk/>
            <pc:sldMk cId="1081957533" sldId="260"/>
            <ac:spMk id="33" creationId="{9DBC6EAC-DF45-45F9-B261-004C70FD514D}"/>
          </ac:spMkLst>
        </pc:spChg>
        <pc:spChg chg="add del mod">
          <ac:chgData name="진우 노" userId="ba2ac0982970c266" providerId="Windows Live" clId="Web-{5E46C4F6-089F-4FE4-85FB-7678434DA720}" dt="2018-12-22T09:51:31.700" v="2006"/>
          <ac:spMkLst>
            <pc:docMk/>
            <pc:sldMk cId="1081957533" sldId="260"/>
            <ac:spMk id="34" creationId="{83D21DCA-B0C8-4702-BA33-3122BB83FF66}"/>
          </ac:spMkLst>
        </pc:spChg>
        <pc:spChg chg="add del mod">
          <ac:chgData name="진우 노" userId="ba2ac0982970c266" providerId="Windows Live" clId="Web-{5E46C4F6-089F-4FE4-85FB-7678434DA720}" dt="2018-12-22T09:06:06.800" v="838"/>
          <ac:spMkLst>
            <pc:docMk/>
            <pc:sldMk cId="1081957533" sldId="260"/>
            <ac:spMk id="35" creationId="{600208BD-9CD3-4323-9D66-0CFD3B9BAC3B}"/>
          </ac:spMkLst>
        </pc:spChg>
        <pc:spChg chg="add del mod ord">
          <ac:chgData name="진우 노" userId="ba2ac0982970c266" providerId="Windows Live" clId="Web-{5E46C4F6-089F-4FE4-85FB-7678434DA720}" dt="2018-12-22T09:51:31.700" v="2007"/>
          <ac:spMkLst>
            <pc:docMk/>
            <pc:sldMk cId="1081957533" sldId="260"/>
            <ac:spMk id="36" creationId="{2C729A95-A253-4810-BAFB-561A6B24F587}"/>
          </ac:spMkLst>
        </pc:spChg>
        <pc:spChg chg="add del mod">
          <ac:chgData name="진우 노" userId="ba2ac0982970c266" providerId="Windows Live" clId="Web-{5E46C4F6-089F-4FE4-85FB-7678434DA720}" dt="2018-12-22T09:51:31.700" v="2005"/>
          <ac:spMkLst>
            <pc:docMk/>
            <pc:sldMk cId="1081957533" sldId="260"/>
            <ac:spMk id="37" creationId="{C68F4B4D-2C1F-4D41-BBA5-214804498815}"/>
          </ac:spMkLst>
        </pc:spChg>
        <pc:spChg chg="add del mod">
          <ac:chgData name="진우 노" userId="ba2ac0982970c266" providerId="Windows Live" clId="Web-{5E46C4F6-089F-4FE4-85FB-7678434DA720}" dt="2018-12-22T09:51:31.684" v="2004"/>
          <ac:spMkLst>
            <pc:docMk/>
            <pc:sldMk cId="1081957533" sldId="260"/>
            <ac:spMk id="38" creationId="{7B699F60-B78D-4A14-B399-A91827AC9E36}"/>
          </ac:spMkLst>
        </pc:spChg>
        <pc:spChg chg="add del mod">
          <ac:chgData name="진우 노" userId="ba2ac0982970c266" providerId="Windows Live" clId="Web-{5E46C4F6-089F-4FE4-85FB-7678434DA720}" dt="2018-12-22T09:51:31.684" v="2003"/>
          <ac:spMkLst>
            <pc:docMk/>
            <pc:sldMk cId="1081957533" sldId="260"/>
            <ac:spMk id="39" creationId="{23E7D4B6-8D51-4D89-B5DB-B0577B244935}"/>
          </ac:spMkLst>
        </pc:spChg>
        <pc:spChg chg="add del mod">
          <ac:chgData name="진우 노" userId="ba2ac0982970c266" providerId="Windows Live" clId="Web-{5E46C4F6-089F-4FE4-85FB-7678434DA720}" dt="2018-12-22T09:51:31.684" v="2002"/>
          <ac:spMkLst>
            <pc:docMk/>
            <pc:sldMk cId="1081957533" sldId="260"/>
            <ac:spMk id="40" creationId="{5C493E57-D590-47B7-B038-B7EA0A96BDA3}"/>
          </ac:spMkLst>
        </pc:spChg>
        <pc:spChg chg="add mod">
          <ac:chgData name="진우 노" userId="ba2ac0982970c266" providerId="Windows Live" clId="Web-{5E46C4F6-089F-4FE4-85FB-7678434DA720}" dt="2018-12-22T09:47:20.662" v="1598"/>
          <ac:spMkLst>
            <pc:docMk/>
            <pc:sldMk cId="1081957533" sldId="260"/>
            <ac:spMk id="41" creationId="{722C3988-E321-490F-9ECC-BCE4196D32B3}"/>
          </ac:spMkLst>
        </pc:spChg>
        <pc:spChg chg="add mod ord">
          <ac:chgData name="진우 노" userId="ba2ac0982970c266" providerId="Windows Live" clId="Web-{5E46C4F6-089F-4FE4-85FB-7678434DA720}" dt="2018-12-22T09:55:10.364" v="2096"/>
          <ac:spMkLst>
            <pc:docMk/>
            <pc:sldMk cId="1081957533" sldId="260"/>
            <ac:spMk id="42" creationId="{F901678D-4C1A-4C22-8BC9-8E70F10EE427}"/>
          </ac:spMkLst>
        </pc:spChg>
        <pc:spChg chg="add mod">
          <ac:chgData name="진우 노" userId="ba2ac0982970c266" providerId="Windows Live" clId="Web-{5E46C4F6-089F-4FE4-85FB-7678434DA720}" dt="2018-12-22T09:52:46.374" v="2042" actId="14100"/>
          <ac:spMkLst>
            <pc:docMk/>
            <pc:sldMk cId="1081957533" sldId="260"/>
            <ac:spMk id="44" creationId="{0026A740-046B-43C2-A62A-58200DB92FAC}"/>
          </ac:spMkLst>
        </pc:spChg>
        <pc:spChg chg="add mod">
          <ac:chgData name="진우 노" userId="ba2ac0982970c266" providerId="Windows Live" clId="Web-{5E46C4F6-089F-4FE4-85FB-7678434DA720}" dt="2018-12-22T09:59:45.090" v="2195" actId="14100"/>
          <ac:spMkLst>
            <pc:docMk/>
            <pc:sldMk cId="1081957533" sldId="260"/>
            <ac:spMk id="45" creationId="{EDCF8A72-0EA5-4FC0-810F-F48C3FDC418F}"/>
          </ac:spMkLst>
        </pc:spChg>
        <pc:spChg chg="add mod ord">
          <ac:chgData name="진우 노" userId="ba2ac0982970c266" providerId="Windows Live" clId="Web-{5E46C4F6-089F-4FE4-85FB-7678434DA720}" dt="2018-12-22T09:52:27.608" v="2041"/>
          <ac:spMkLst>
            <pc:docMk/>
            <pc:sldMk cId="1081957533" sldId="260"/>
            <ac:spMk id="46" creationId="{64860A99-E9BF-4457-88E6-2050C3D68E40}"/>
          </ac:spMkLst>
        </pc:spChg>
        <pc:spChg chg="add mod">
          <ac:chgData name="진우 노" userId="ba2ac0982970c266" providerId="Windows Live" clId="Web-{5E46C4F6-089F-4FE4-85FB-7678434DA720}" dt="2018-12-22T09:54:41.723" v="2089" actId="14100"/>
          <ac:spMkLst>
            <pc:docMk/>
            <pc:sldMk cId="1081957533" sldId="260"/>
            <ac:spMk id="47" creationId="{A0053765-D6AB-487B-A77B-29169BB438CF}"/>
          </ac:spMkLst>
        </pc:spChg>
        <pc:spChg chg="add mod">
          <ac:chgData name="진우 노" userId="ba2ac0982970c266" providerId="Windows Live" clId="Web-{5E46C4F6-089F-4FE4-85FB-7678434DA720}" dt="2018-12-22T09:53:32.531" v="2056" actId="1076"/>
          <ac:spMkLst>
            <pc:docMk/>
            <pc:sldMk cId="1081957533" sldId="260"/>
            <ac:spMk id="49" creationId="{54DB9226-D77F-4814-8E1C-BE7258654262}"/>
          </ac:spMkLst>
        </pc:spChg>
        <pc:spChg chg="add mod">
          <ac:chgData name="진우 노" userId="ba2ac0982970c266" providerId="Windows Live" clId="Web-{5E46C4F6-089F-4FE4-85FB-7678434DA720}" dt="2018-12-22T09:57:45.603" v="2163" actId="20577"/>
          <ac:spMkLst>
            <pc:docMk/>
            <pc:sldMk cId="1081957533" sldId="260"/>
            <ac:spMk id="50" creationId="{E73F79AF-A4EF-4A99-AC2F-582AAE79CD37}"/>
          </ac:spMkLst>
        </pc:spChg>
        <pc:spChg chg="add del">
          <ac:chgData name="진우 노" userId="ba2ac0982970c266" providerId="Windows Live" clId="Web-{5E46C4F6-089F-4FE4-85FB-7678434DA720}" dt="2018-12-22T09:55:28.505" v="2099"/>
          <ac:spMkLst>
            <pc:docMk/>
            <pc:sldMk cId="1081957533" sldId="260"/>
            <ac:spMk id="51" creationId="{82DC424E-EBCE-46D0-B82D-E5F2280A046B}"/>
          </ac:spMkLst>
        </pc:spChg>
        <pc:spChg chg="add mod">
          <ac:chgData name="진우 노" userId="ba2ac0982970c266" providerId="Windows Live" clId="Web-{5E46C4F6-089F-4FE4-85FB-7678434DA720}" dt="2018-12-22T10:03:13.736" v="2228" actId="1076"/>
          <ac:spMkLst>
            <pc:docMk/>
            <pc:sldMk cId="1081957533" sldId="260"/>
            <ac:spMk id="52" creationId="{D7B9098E-1845-465F-B96C-8403E08CE4BF}"/>
          </ac:spMkLst>
        </pc:spChg>
        <pc:spChg chg="add mod">
          <ac:chgData name="진우 노" userId="ba2ac0982970c266" providerId="Windows Live" clId="Web-{5E46C4F6-089F-4FE4-85FB-7678434DA720}" dt="2018-12-22T10:03:13.752" v="2229" actId="1076"/>
          <ac:spMkLst>
            <pc:docMk/>
            <pc:sldMk cId="1081957533" sldId="260"/>
            <ac:spMk id="53" creationId="{BCF38F83-9E19-4F44-B140-8E00D0DF1F60}"/>
          </ac:spMkLst>
        </pc:spChg>
        <pc:spChg chg="add mod">
          <ac:chgData name="진우 노" userId="ba2ac0982970c266" providerId="Windows Live" clId="Web-{5E46C4F6-089F-4FE4-85FB-7678434DA720}" dt="2018-12-22T09:59:07.605" v="2181" actId="14100"/>
          <ac:spMkLst>
            <pc:docMk/>
            <pc:sldMk cId="1081957533" sldId="260"/>
            <ac:spMk id="54" creationId="{0506C98B-39BE-4F1D-85FA-4816D920196C}"/>
          </ac:spMkLst>
        </pc:spChg>
        <pc:spChg chg="add del">
          <ac:chgData name="진우 노" userId="ba2ac0982970c266" providerId="Windows Live" clId="Web-{5E46C4F6-089F-4FE4-85FB-7678434DA720}" dt="2018-12-22T09:59:11.839" v="2183"/>
          <ac:spMkLst>
            <pc:docMk/>
            <pc:sldMk cId="1081957533" sldId="260"/>
            <ac:spMk id="55" creationId="{62454C9D-EC3F-49A5-80B4-33F62CE88561}"/>
          </ac:spMkLst>
        </pc:spChg>
        <pc:spChg chg="add mod">
          <ac:chgData name="진우 노" userId="ba2ac0982970c266" providerId="Windows Live" clId="Web-{5E46C4F6-089F-4FE4-85FB-7678434DA720}" dt="2018-12-22T09:59:31.043" v="2191" actId="14100"/>
          <ac:spMkLst>
            <pc:docMk/>
            <pc:sldMk cId="1081957533" sldId="260"/>
            <ac:spMk id="56" creationId="{7D4DBE34-2617-453E-A7AD-F129FE5F5D17}"/>
          </ac:spMkLst>
        </pc:spChg>
        <pc:spChg chg="add mod">
          <ac:chgData name="진우 노" userId="ba2ac0982970c266" providerId="Windows Live" clId="Web-{5E46C4F6-089F-4FE4-85FB-7678434DA720}" dt="2018-12-22T09:59:36.637" v="2194" actId="20577"/>
          <ac:spMkLst>
            <pc:docMk/>
            <pc:sldMk cId="1081957533" sldId="260"/>
            <ac:spMk id="57" creationId="{3E5A2BED-9106-49E6-8E62-A1C04770D160}"/>
          </ac:spMkLst>
        </pc:spChg>
        <pc:spChg chg="add del">
          <ac:chgData name="진우 노" userId="ba2ac0982970c266" providerId="Windows Live" clId="Web-{5E46C4F6-089F-4FE4-85FB-7678434DA720}" dt="2018-12-22T09:59:50.840" v="2197"/>
          <ac:spMkLst>
            <pc:docMk/>
            <pc:sldMk cId="1081957533" sldId="260"/>
            <ac:spMk id="58" creationId="{5A5056FF-F5BB-4484-8463-35330B8D673A}"/>
          </ac:spMkLst>
        </pc:spChg>
        <pc:spChg chg="add mod">
          <ac:chgData name="진우 노" userId="ba2ac0982970c266" providerId="Windows Live" clId="Web-{5E46C4F6-089F-4FE4-85FB-7678434DA720}" dt="2018-12-22T10:00:11.560" v="2201" actId="14100"/>
          <ac:spMkLst>
            <pc:docMk/>
            <pc:sldMk cId="1081957533" sldId="260"/>
            <ac:spMk id="59" creationId="{29F085B8-AB89-484A-B15B-87AD1AA72D57}"/>
          </ac:spMkLst>
        </pc:spChg>
        <pc:spChg chg="add mod">
          <ac:chgData name="진우 노" userId="ba2ac0982970c266" providerId="Windows Live" clId="Web-{5E46C4F6-089F-4FE4-85FB-7678434DA720}" dt="2018-12-22T10:03:30.096" v="2231" actId="1076"/>
          <ac:spMkLst>
            <pc:docMk/>
            <pc:sldMk cId="1081957533" sldId="260"/>
            <ac:spMk id="60" creationId="{E81B9C95-6995-4738-ADE8-6CF674BB42DD}"/>
          </ac:spMkLst>
        </pc:spChg>
        <pc:spChg chg="add mod">
          <ac:chgData name="진우 노" userId="ba2ac0982970c266" providerId="Windows Live" clId="Web-{5E46C4F6-089F-4FE4-85FB-7678434DA720}" dt="2018-12-22T10:03:32.940" v="2232" actId="1076"/>
          <ac:spMkLst>
            <pc:docMk/>
            <pc:sldMk cId="1081957533" sldId="260"/>
            <ac:spMk id="61" creationId="{278C7E60-D3EC-4D25-89C8-9CA95EAA2227}"/>
          </ac:spMkLst>
        </pc:spChg>
        <pc:spChg chg="add mod ord">
          <ac:chgData name="진우 노" userId="ba2ac0982970c266" providerId="Windows Live" clId="Web-{5E46C4F6-089F-4FE4-85FB-7678434DA720}" dt="2018-12-22T10:04:21.363" v="2256" actId="20577"/>
          <ac:spMkLst>
            <pc:docMk/>
            <pc:sldMk cId="1081957533" sldId="260"/>
            <ac:spMk id="62" creationId="{22125514-37B7-4CE1-86E9-B6147A50E1FB}"/>
          </ac:spMkLst>
        </pc:spChg>
        <pc:graphicFrameChg chg="add del mod modGraphic">
          <ac:chgData name="진우 노" userId="ba2ac0982970c266" providerId="Windows Live" clId="Web-{5E46C4F6-089F-4FE4-85FB-7678434DA720}" dt="2018-12-22T08:53:09.717" v="631"/>
          <ac:graphicFrameMkLst>
            <pc:docMk/>
            <pc:sldMk cId="1081957533" sldId="260"/>
            <ac:graphicFrameMk id="9" creationId="{F8F326EB-8598-4931-BDB8-8AAE58605D2D}"/>
          </ac:graphicFrameMkLst>
        </pc:graphicFrameChg>
        <pc:graphicFrameChg chg="add del mod modGraphic">
          <ac:chgData name="진우 노" userId="ba2ac0982970c266" providerId="Windows Live" clId="Web-{5E46C4F6-089F-4FE4-85FB-7678434DA720}" dt="2018-12-22T09:51:31.700" v="2021"/>
          <ac:graphicFrameMkLst>
            <pc:docMk/>
            <pc:sldMk cId="1081957533" sldId="260"/>
            <ac:graphicFrameMk id="11" creationId="{BAF4962F-9BAB-49A9-9DF1-EE493542432D}"/>
          </ac:graphicFrameMkLst>
        </pc:graphicFrameChg>
        <pc:cxnChg chg="add del mod">
          <ac:chgData name="진우 노" userId="ba2ac0982970c266" providerId="Windows Live" clId="Web-{5E46C4F6-089F-4FE4-85FB-7678434DA720}" dt="2018-12-22T08:04:41.666" v="478"/>
          <ac:cxnSpMkLst>
            <pc:docMk/>
            <pc:sldMk cId="1081957533" sldId="260"/>
            <ac:cxnSpMk id="11" creationId="{FC58329F-1BCD-4AC2-BE24-109DC9C49B56}"/>
          </ac:cxnSpMkLst>
        </pc:cxnChg>
        <pc:cxnChg chg="add del mod">
          <ac:chgData name="진우 노" userId="ba2ac0982970c266" providerId="Windows Live" clId="Web-{5E46C4F6-089F-4FE4-85FB-7678434DA720}" dt="2018-12-22T08:06:27.201" v="492"/>
          <ac:cxnSpMkLst>
            <pc:docMk/>
            <pc:sldMk cId="1081957533" sldId="260"/>
            <ac:cxnSpMk id="12" creationId="{A454F152-9772-4C5B-822E-8DAE31AE46B8}"/>
          </ac:cxnSpMkLst>
        </pc:cxnChg>
      </pc:sldChg>
      <pc:sldChg chg="modSp add del replId">
        <pc:chgData name="진우 노" userId="ba2ac0982970c266" providerId="Windows Live" clId="Web-{5E46C4F6-089F-4FE4-85FB-7678434DA720}" dt="2018-12-22T09:14:37.923" v="978"/>
        <pc:sldMkLst>
          <pc:docMk/>
          <pc:sldMk cId="2493955113" sldId="261"/>
        </pc:sldMkLst>
        <pc:spChg chg="mod">
          <ac:chgData name="진우 노" userId="ba2ac0982970c266" providerId="Windows Live" clId="Web-{5E46C4F6-089F-4FE4-85FB-7678434DA720}" dt="2018-12-22T08:09:44.003" v="580" actId="20577"/>
          <ac:spMkLst>
            <pc:docMk/>
            <pc:sldMk cId="2493955113" sldId="261"/>
            <ac:spMk id="2" creationId="{CD63FFE5-7DBC-4744-BBE9-9A373D0F5BB8}"/>
          </ac:spMkLst>
        </pc:spChg>
        <pc:spChg chg="mod">
          <ac:chgData name="진우 노" userId="ba2ac0982970c266" providerId="Windows Live" clId="Web-{5E46C4F6-089F-4FE4-85FB-7678434DA720}" dt="2018-12-22T08:10:03.754" v="601" actId="20577"/>
          <ac:spMkLst>
            <pc:docMk/>
            <pc:sldMk cId="2493955113" sldId="261"/>
            <ac:spMk id="5" creationId="{A5487C7A-E7F1-4819-9234-8294F8B34D55}"/>
          </ac:spMkLst>
        </pc:spChg>
        <pc:spChg chg="mod">
          <ac:chgData name="진우 노" userId="ba2ac0982970c266" providerId="Windows Live" clId="Web-{5E46C4F6-089F-4FE4-85FB-7678434DA720}" dt="2018-12-22T08:09:52.769" v="593" actId="20577"/>
          <ac:spMkLst>
            <pc:docMk/>
            <pc:sldMk cId="2493955113" sldId="261"/>
            <ac:spMk id="15" creationId="{234C32E5-06A0-4D6A-9EBD-7254FAC0197F}"/>
          </ac:spMkLst>
        </pc:spChg>
      </pc:sldChg>
      <pc:sldChg chg="addSp delSp modSp add replId">
        <pc:chgData name="진우 노" userId="ba2ac0982970c266" providerId="Windows Live" clId="Web-{5E46C4F6-089F-4FE4-85FB-7678434DA720}" dt="2018-12-22T09:50:00.073" v="1671" actId="14100"/>
        <pc:sldMkLst>
          <pc:docMk/>
          <pc:sldMk cId="808242295" sldId="262"/>
        </pc:sldMkLst>
        <pc:spChg chg="mod">
          <ac:chgData name="진우 노" userId="ba2ac0982970c266" providerId="Windows Live" clId="Web-{5E46C4F6-089F-4FE4-85FB-7678434DA720}" dt="2018-12-22T09:11:25.856" v="922" actId="20577"/>
          <ac:spMkLst>
            <pc:docMk/>
            <pc:sldMk cId="808242295" sldId="262"/>
            <ac:spMk id="2" creationId="{CD63FFE5-7DBC-4744-BBE9-9A373D0F5BB8}"/>
          </ac:spMkLst>
        </pc:spChg>
        <pc:spChg chg="del">
          <ac:chgData name="진우 노" userId="ba2ac0982970c266" providerId="Windows Live" clId="Web-{5E46C4F6-089F-4FE4-85FB-7678434DA720}" dt="2018-12-22T09:48:35.633" v="1636"/>
          <ac:spMkLst>
            <pc:docMk/>
            <pc:sldMk cId="808242295" sldId="262"/>
            <ac:spMk id="3" creationId="{D0340400-D1C2-47D4-87D9-6566DDBE9E6A}"/>
          </ac:spMkLst>
        </pc:spChg>
        <pc:spChg chg="del">
          <ac:chgData name="진우 노" userId="ba2ac0982970c266" providerId="Windows Live" clId="Web-{5E46C4F6-089F-4FE4-85FB-7678434DA720}" dt="2018-12-22T09:48:35.633" v="1635"/>
          <ac:spMkLst>
            <pc:docMk/>
            <pc:sldMk cId="808242295" sldId="262"/>
            <ac:spMk id="4" creationId="{1B58A430-43B4-46BD-B071-02B096E56B9B}"/>
          </ac:spMkLst>
        </pc:spChg>
        <pc:spChg chg="del">
          <ac:chgData name="진우 노" userId="ba2ac0982970c266" providerId="Windows Live" clId="Web-{5E46C4F6-089F-4FE4-85FB-7678434DA720}" dt="2018-12-22T09:48:38.633" v="1642"/>
          <ac:spMkLst>
            <pc:docMk/>
            <pc:sldMk cId="808242295" sldId="262"/>
            <ac:spMk id="5" creationId="{A5487C7A-E7F1-4819-9234-8294F8B34D55}"/>
          </ac:spMkLst>
        </pc:spChg>
        <pc:spChg chg="add mod">
          <ac:chgData name="진우 노" userId="ba2ac0982970c266" providerId="Windows Live" clId="Web-{5E46C4F6-089F-4FE4-85FB-7678434DA720}" dt="2018-12-22T09:13:39.453" v="977" actId="1076"/>
          <ac:spMkLst>
            <pc:docMk/>
            <pc:sldMk cId="808242295" sldId="262"/>
            <ac:spMk id="7" creationId="{A82B7708-B34D-4FCC-AB7C-7585623B0AD7}"/>
          </ac:spMkLst>
        </pc:spChg>
        <pc:spChg chg="add">
          <ac:chgData name="진우 노" userId="ba2ac0982970c266" providerId="Windows Live" clId="Web-{5E46C4F6-089F-4FE4-85FB-7678434DA720}" dt="2018-12-22T09:48:49.336" v="1643"/>
          <ac:spMkLst>
            <pc:docMk/>
            <pc:sldMk cId="808242295" sldId="262"/>
            <ac:spMk id="8" creationId="{2B66D125-8831-4021-AECE-6EC8E3BBC9D3}"/>
          </ac:spMkLst>
        </pc:spChg>
        <pc:spChg chg="add">
          <ac:chgData name="진우 노" userId="ba2ac0982970c266" providerId="Windows Live" clId="Web-{5E46C4F6-089F-4FE4-85FB-7678434DA720}" dt="2018-12-22T09:48:49.352" v="1644"/>
          <ac:spMkLst>
            <pc:docMk/>
            <pc:sldMk cId="808242295" sldId="262"/>
            <ac:spMk id="9" creationId="{1FC5E1BE-7191-4DD0-9DAD-5DC7B5D917DC}"/>
          </ac:spMkLst>
        </pc:spChg>
        <pc:spChg chg="add mod">
          <ac:chgData name="진우 노" userId="ba2ac0982970c266" providerId="Windows Live" clId="Web-{5E46C4F6-089F-4FE4-85FB-7678434DA720}" dt="2018-12-22T09:48:55.774" v="1655" actId="20577"/>
          <ac:spMkLst>
            <pc:docMk/>
            <pc:sldMk cId="808242295" sldId="262"/>
            <ac:spMk id="10" creationId="{05DCEB74-E62B-48F2-88DC-0314886C2C0E}"/>
          </ac:spMkLst>
        </pc:spChg>
        <pc:spChg chg="del">
          <ac:chgData name="진우 노" userId="ba2ac0982970c266" providerId="Windows Live" clId="Web-{5E46C4F6-089F-4FE4-85FB-7678434DA720}" dt="2018-12-22T09:48:38.633" v="1641"/>
          <ac:spMkLst>
            <pc:docMk/>
            <pc:sldMk cId="808242295" sldId="262"/>
            <ac:spMk id="13" creationId="{9073F705-96E8-4C07-8CFC-BA2F122784AA}"/>
          </ac:spMkLst>
        </pc:spChg>
        <pc:spChg chg="del">
          <ac:chgData name="진우 노" userId="ba2ac0982970c266" providerId="Windows Live" clId="Web-{5E46C4F6-089F-4FE4-85FB-7678434DA720}" dt="2018-12-22T09:48:38.633" v="1640"/>
          <ac:spMkLst>
            <pc:docMk/>
            <pc:sldMk cId="808242295" sldId="262"/>
            <ac:spMk id="14" creationId="{FBA83E3F-A943-4479-8372-92F74B386744}"/>
          </ac:spMkLst>
        </pc:spChg>
        <pc:spChg chg="del mod">
          <ac:chgData name="진우 노" userId="ba2ac0982970c266" providerId="Windows Live" clId="Web-{5E46C4F6-089F-4FE4-85FB-7678434DA720}" dt="2018-12-22T09:48:35.633" v="1634"/>
          <ac:spMkLst>
            <pc:docMk/>
            <pc:sldMk cId="808242295" sldId="262"/>
            <ac:spMk id="15" creationId="{234C32E5-06A0-4D6A-9EBD-7254FAC0197F}"/>
          </ac:spMkLst>
        </pc:spChg>
        <pc:spChg chg="mod">
          <ac:chgData name="진우 노" userId="ba2ac0982970c266" providerId="Windows Live" clId="Web-{5E46C4F6-089F-4FE4-85FB-7678434DA720}" dt="2018-12-22T09:12:44.639" v="937" actId="14100"/>
          <ac:spMkLst>
            <pc:docMk/>
            <pc:sldMk cId="808242295" sldId="262"/>
            <ac:spMk id="16" creationId="{DBFDF7A8-47F1-4201-977E-20DB36349EB7}"/>
          </ac:spMkLst>
        </pc:spChg>
        <pc:spChg chg="mod">
          <ac:chgData name="진우 노" userId="ba2ac0982970c266" providerId="Windows Live" clId="Web-{5E46C4F6-089F-4FE4-85FB-7678434DA720}" dt="2018-12-22T09:13:01.656" v="950" actId="1076"/>
          <ac:spMkLst>
            <pc:docMk/>
            <pc:sldMk cId="808242295" sldId="262"/>
            <ac:spMk id="18" creationId="{C104E1C1-7A46-4DED-8C2F-6C5136F37268}"/>
          </ac:spMkLst>
        </pc:spChg>
        <pc:spChg chg="add mod">
          <ac:chgData name="진우 노" userId="ba2ac0982970c266" providerId="Windows Live" clId="Web-{5E46C4F6-089F-4FE4-85FB-7678434DA720}" dt="2018-12-22T09:50:00.073" v="1671" actId="14100"/>
          <ac:spMkLst>
            <pc:docMk/>
            <pc:sldMk cId="808242295" sldId="262"/>
            <ac:spMk id="19" creationId="{EC44DD71-6EF5-4A08-B53C-77895C60D123}"/>
          </ac:spMkLst>
        </pc:spChg>
        <pc:spChg chg="add">
          <ac:chgData name="진우 노" userId="ba2ac0982970c266" providerId="Windows Live" clId="Web-{5E46C4F6-089F-4FE4-85FB-7678434DA720}" dt="2018-12-22T09:48:49.493" v="1648"/>
          <ac:spMkLst>
            <pc:docMk/>
            <pc:sldMk cId="808242295" sldId="262"/>
            <ac:spMk id="20" creationId="{5CCAB2AC-9074-4F97-9D0C-AD95E819E80A}"/>
          </ac:spMkLst>
        </pc:spChg>
        <pc:spChg chg="mod">
          <ac:chgData name="진우 노" userId="ba2ac0982970c266" providerId="Windows Live" clId="Web-{5E46C4F6-089F-4FE4-85FB-7678434DA720}" dt="2018-12-22T09:13:01.499" v="946" actId="1076"/>
          <ac:spMkLst>
            <pc:docMk/>
            <pc:sldMk cId="808242295" sldId="262"/>
            <ac:spMk id="21" creationId="{4647A89C-8C95-439C-AAA7-AD418D7AE17F}"/>
          </ac:spMkLst>
        </pc:spChg>
        <pc:spChg chg="add">
          <ac:chgData name="진우 노" userId="ba2ac0982970c266" providerId="Windows Live" clId="Web-{5E46C4F6-089F-4FE4-85FB-7678434DA720}" dt="2018-12-22T09:48:49.540" v="1649"/>
          <ac:spMkLst>
            <pc:docMk/>
            <pc:sldMk cId="808242295" sldId="262"/>
            <ac:spMk id="22" creationId="{D916E5B0-A302-4356-9973-4F460BE7CF81}"/>
          </ac:spMkLst>
        </pc:spChg>
        <pc:spChg chg="mod">
          <ac:chgData name="진우 노" userId="ba2ac0982970c266" providerId="Windows Live" clId="Web-{5E46C4F6-089F-4FE4-85FB-7678434DA720}" dt="2018-12-22T09:13:01.530" v="947" actId="1076"/>
          <ac:spMkLst>
            <pc:docMk/>
            <pc:sldMk cId="808242295" sldId="262"/>
            <ac:spMk id="23" creationId="{E2539CAF-7AE3-40F4-B5D7-457BFD12F361}"/>
          </ac:spMkLst>
        </pc:spChg>
        <pc:spChg chg="mod">
          <ac:chgData name="진우 노" userId="ba2ac0982970c266" providerId="Windows Live" clId="Web-{5E46C4F6-089F-4FE4-85FB-7678434DA720}" dt="2018-12-22T09:13:01.452" v="945" actId="1076"/>
          <ac:spMkLst>
            <pc:docMk/>
            <pc:sldMk cId="808242295" sldId="262"/>
            <ac:spMk id="24" creationId="{6DAEA489-08F9-44C4-A6D7-26E43A992B7B}"/>
          </ac:spMkLst>
        </pc:spChg>
        <pc:spChg chg="del">
          <ac:chgData name="진우 노" userId="ba2ac0982970c266" providerId="Windows Live" clId="Web-{5E46C4F6-089F-4FE4-85FB-7678434DA720}" dt="2018-12-22T09:11:49.153" v="932"/>
          <ac:spMkLst>
            <pc:docMk/>
            <pc:sldMk cId="808242295" sldId="262"/>
            <ac:spMk id="25" creationId="{455C27AC-CF81-4276-ABDF-721A7B7BF807}"/>
          </ac:spMkLst>
        </pc:spChg>
        <pc:spChg chg="add">
          <ac:chgData name="진우 노" userId="ba2ac0982970c266" providerId="Windows Live" clId="Web-{5E46C4F6-089F-4FE4-85FB-7678434DA720}" dt="2018-12-22T09:48:49.571" v="1650"/>
          <ac:spMkLst>
            <pc:docMk/>
            <pc:sldMk cId="808242295" sldId="262"/>
            <ac:spMk id="26" creationId="{1CB3A99F-2579-4DE3-8C14-D5F27CD47EE9}"/>
          </ac:spMkLst>
        </pc:spChg>
        <pc:spChg chg="del">
          <ac:chgData name="진우 노" userId="ba2ac0982970c266" providerId="Windows Live" clId="Web-{5E46C4F6-089F-4FE4-85FB-7678434DA720}" dt="2018-12-22T09:11:49.153" v="931"/>
          <ac:spMkLst>
            <pc:docMk/>
            <pc:sldMk cId="808242295" sldId="262"/>
            <ac:spMk id="27" creationId="{C7DC3741-81FB-44C1-99D5-2293674494A2}"/>
          </ac:spMkLst>
        </pc:spChg>
        <pc:spChg chg="del">
          <ac:chgData name="진우 노" userId="ba2ac0982970c266" providerId="Windows Live" clId="Web-{5E46C4F6-089F-4FE4-85FB-7678434DA720}" dt="2018-12-22T09:11:49.153" v="930"/>
          <ac:spMkLst>
            <pc:docMk/>
            <pc:sldMk cId="808242295" sldId="262"/>
            <ac:spMk id="28" creationId="{2DDE7B7C-CF88-4FCE-83A9-833E33D55A5B}"/>
          </ac:spMkLst>
        </pc:spChg>
        <pc:spChg chg="mod">
          <ac:chgData name="진우 노" userId="ba2ac0982970c266" providerId="Windows Live" clId="Web-{5E46C4F6-089F-4FE4-85FB-7678434DA720}" dt="2018-12-22T09:13:01.577" v="948" actId="1076"/>
          <ac:spMkLst>
            <pc:docMk/>
            <pc:sldMk cId="808242295" sldId="262"/>
            <ac:spMk id="30" creationId="{44E614EF-795D-416E-957F-9C35E1065A11}"/>
          </ac:spMkLst>
        </pc:spChg>
        <pc:spChg chg="mod">
          <ac:chgData name="진우 노" userId="ba2ac0982970c266" providerId="Windows Live" clId="Web-{5E46C4F6-089F-4FE4-85FB-7678434DA720}" dt="2018-12-22T09:13:01.608" v="949" actId="1076"/>
          <ac:spMkLst>
            <pc:docMk/>
            <pc:sldMk cId="808242295" sldId="262"/>
            <ac:spMk id="31" creationId="{143B18E3-B000-47FF-BF88-115475742D33}"/>
          </ac:spMkLst>
        </pc:spChg>
        <pc:spChg chg="del mod">
          <ac:chgData name="진우 노" userId="ba2ac0982970c266" providerId="Windows Live" clId="Web-{5E46C4F6-089F-4FE4-85FB-7678434DA720}" dt="2018-12-22T09:48:38.633" v="1638"/>
          <ac:spMkLst>
            <pc:docMk/>
            <pc:sldMk cId="808242295" sldId="262"/>
            <ac:spMk id="32" creationId="{22384DBF-CD9C-4576-A872-F0AA9D4A624B}"/>
          </ac:spMkLst>
        </pc:spChg>
        <pc:spChg chg="del mod">
          <ac:chgData name="진우 노" userId="ba2ac0982970c266" providerId="Windows Live" clId="Web-{5E46C4F6-089F-4FE4-85FB-7678434DA720}" dt="2018-12-22T09:48:38.633" v="1637"/>
          <ac:spMkLst>
            <pc:docMk/>
            <pc:sldMk cId="808242295" sldId="262"/>
            <ac:spMk id="33" creationId="{9DBC6EAC-DF45-45F9-B261-004C70FD514D}"/>
          </ac:spMkLst>
        </pc:spChg>
        <pc:spChg chg="mod">
          <ac:chgData name="진우 노" userId="ba2ac0982970c266" providerId="Windows Live" clId="Web-{5E46C4F6-089F-4FE4-85FB-7678434DA720}" dt="2018-12-22T09:39:47.103" v="1566"/>
          <ac:spMkLst>
            <pc:docMk/>
            <pc:sldMk cId="808242295" sldId="262"/>
            <ac:spMk id="36" creationId="{2C729A95-A253-4810-BAFB-561A6B24F587}"/>
          </ac:spMkLst>
        </pc:spChg>
        <pc:spChg chg="del">
          <ac:chgData name="진우 노" userId="ba2ac0982970c266" providerId="Windows Live" clId="Web-{5E46C4F6-089F-4FE4-85FB-7678434DA720}" dt="2018-12-22T09:11:32.653" v="927"/>
          <ac:spMkLst>
            <pc:docMk/>
            <pc:sldMk cId="808242295" sldId="262"/>
            <ac:spMk id="37" creationId="{C68F4B4D-2C1F-4D41-BBA5-214804498815}"/>
          </ac:spMkLst>
        </pc:spChg>
        <pc:spChg chg="del">
          <ac:chgData name="진우 노" userId="ba2ac0982970c266" providerId="Windows Live" clId="Web-{5E46C4F6-089F-4FE4-85FB-7678434DA720}" dt="2018-12-22T09:11:34.668" v="928"/>
          <ac:spMkLst>
            <pc:docMk/>
            <pc:sldMk cId="808242295" sldId="262"/>
            <ac:spMk id="38" creationId="{7B699F60-B78D-4A14-B399-A91827AC9E36}"/>
          </ac:spMkLst>
        </pc:spChg>
        <pc:spChg chg="del">
          <ac:chgData name="진우 노" userId="ba2ac0982970c266" providerId="Windows Live" clId="Web-{5E46C4F6-089F-4FE4-85FB-7678434DA720}" dt="2018-12-22T09:11:31.590" v="926"/>
          <ac:spMkLst>
            <pc:docMk/>
            <pc:sldMk cId="808242295" sldId="262"/>
            <ac:spMk id="39" creationId="{23E7D4B6-8D51-4D89-B5DB-B0577B244935}"/>
          </ac:spMkLst>
        </pc:spChg>
        <pc:spChg chg="del">
          <ac:chgData name="진우 노" userId="ba2ac0982970c266" providerId="Windows Live" clId="Web-{5E46C4F6-089F-4FE4-85FB-7678434DA720}" dt="2018-12-22T09:11:31.575" v="925"/>
          <ac:spMkLst>
            <pc:docMk/>
            <pc:sldMk cId="808242295" sldId="262"/>
            <ac:spMk id="40" creationId="{5C493E57-D590-47B7-B038-B7EA0A96BDA3}"/>
          </ac:spMkLst>
        </pc:spChg>
        <pc:graphicFrameChg chg="del">
          <ac:chgData name="진우 노" userId="ba2ac0982970c266" providerId="Windows Live" clId="Web-{5E46C4F6-089F-4FE4-85FB-7678434DA720}" dt="2018-12-22T09:48:38.633" v="1639"/>
          <ac:graphicFrameMkLst>
            <pc:docMk/>
            <pc:sldMk cId="808242295" sldId="262"/>
            <ac:graphicFrameMk id="11" creationId="{BAF4962F-9BAB-49A9-9DF1-EE493542432D}"/>
          </ac:graphicFrameMkLst>
        </pc:graphicFrameChg>
        <pc:graphicFrameChg chg="add">
          <ac:chgData name="진우 노" userId="ba2ac0982970c266" providerId="Windows Live" clId="Web-{5E46C4F6-089F-4FE4-85FB-7678434DA720}" dt="2018-12-22T09:48:49.430" v="1646"/>
          <ac:graphicFrameMkLst>
            <pc:docMk/>
            <pc:sldMk cId="808242295" sldId="262"/>
            <ac:graphicFrameMk id="12" creationId="{F733D10C-07BD-4BC3-9159-F166FAD8B08E}"/>
          </ac:graphicFrameMkLst>
        </pc:graphicFrameChg>
      </pc:sldChg>
      <pc:sldChg chg="addSp delSp modSp add replId">
        <pc:chgData name="진우 노" userId="ba2ac0982970c266" providerId="Windows Live" clId="Web-{5E46C4F6-089F-4FE4-85FB-7678434DA720}" dt="2018-12-22T09:50:30.933" v="1812"/>
        <pc:sldMkLst>
          <pc:docMk/>
          <pc:sldMk cId="3989024796" sldId="263"/>
        </pc:sldMkLst>
        <pc:spChg chg="mod">
          <ac:chgData name="진우 노" userId="ba2ac0982970c266" providerId="Windows Live" clId="Web-{5E46C4F6-089F-4FE4-85FB-7678434DA720}" dt="2018-12-22T09:15:37.190" v="1001" actId="20577"/>
          <ac:spMkLst>
            <pc:docMk/>
            <pc:sldMk cId="3989024796" sldId="263"/>
            <ac:spMk id="2" creationId="{CD63FFE5-7DBC-4744-BBE9-9A373D0F5BB8}"/>
          </ac:spMkLst>
        </pc:spChg>
        <pc:spChg chg="del">
          <ac:chgData name="진우 노" userId="ba2ac0982970c266" providerId="Windows Live" clId="Web-{5E46C4F6-089F-4FE4-85FB-7678434DA720}" dt="2018-12-22T09:48:10.898" v="1615"/>
          <ac:spMkLst>
            <pc:docMk/>
            <pc:sldMk cId="3989024796" sldId="263"/>
            <ac:spMk id="3" creationId="{D0340400-D1C2-47D4-87D9-6566DDBE9E6A}"/>
          </ac:spMkLst>
        </pc:spChg>
        <pc:spChg chg="del">
          <ac:chgData name="진우 노" userId="ba2ac0982970c266" providerId="Windows Live" clId="Web-{5E46C4F6-089F-4FE4-85FB-7678434DA720}" dt="2018-12-22T09:48:10.898" v="1614"/>
          <ac:spMkLst>
            <pc:docMk/>
            <pc:sldMk cId="3989024796" sldId="263"/>
            <ac:spMk id="4" creationId="{1B58A430-43B4-46BD-B071-02B096E56B9B}"/>
          </ac:spMkLst>
        </pc:spChg>
        <pc:spChg chg="del">
          <ac:chgData name="진우 노" userId="ba2ac0982970c266" providerId="Windows Live" clId="Web-{5E46C4F6-089F-4FE4-85FB-7678434DA720}" dt="2018-12-22T09:48:13.695" v="1618"/>
          <ac:spMkLst>
            <pc:docMk/>
            <pc:sldMk cId="3989024796" sldId="263"/>
            <ac:spMk id="5" creationId="{A5487C7A-E7F1-4819-9234-8294F8B34D55}"/>
          </ac:spMkLst>
        </pc:spChg>
        <pc:spChg chg="add">
          <ac:chgData name="진우 노" userId="ba2ac0982970c266" providerId="Windows Live" clId="Web-{5E46C4F6-089F-4FE4-85FB-7678434DA720}" dt="2018-12-22T09:15:44.582" v="1004"/>
          <ac:spMkLst>
            <pc:docMk/>
            <pc:sldMk cId="3989024796" sldId="263"/>
            <ac:spMk id="7" creationId="{3B2F4DA2-7ECD-46B3-9790-AA22C55DF739}"/>
          </ac:spMkLst>
        </pc:spChg>
        <pc:spChg chg="add mod">
          <ac:chgData name="진우 노" userId="ba2ac0982970c266" providerId="Windows Live" clId="Web-{5E46C4F6-089F-4FE4-85FB-7678434DA720}" dt="2018-12-22T09:34:31.830" v="1338" actId="14100"/>
          <ac:spMkLst>
            <pc:docMk/>
            <pc:sldMk cId="3989024796" sldId="263"/>
            <ac:spMk id="8" creationId="{D1A4CC42-CC33-4C52-8A27-3CE401519CEB}"/>
          </ac:spMkLst>
        </pc:spChg>
        <pc:spChg chg="add mod">
          <ac:chgData name="진우 노" userId="ba2ac0982970c266" providerId="Windows Live" clId="Web-{5E46C4F6-089F-4FE4-85FB-7678434DA720}" dt="2018-12-22T09:20:33.323" v="1112" actId="14100"/>
          <ac:spMkLst>
            <pc:docMk/>
            <pc:sldMk cId="3989024796" sldId="263"/>
            <ac:spMk id="9" creationId="{3E359566-E4F5-47B0-83D5-8B4BA7E673A5}"/>
          </ac:spMkLst>
        </pc:spChg>
        <pc:spChg chg="add mod">
          <ac:chgData name="진우 노" userId="ba2ac0982970c266" providerId="Windows Live" clId="Web-{5E46C4F6-089F-4FE4-85FB-7678434DA720}" dt="2018-12-22T09:17:29.615" v="1051" actId="1076"/>
          <ac:spMkLst>
            <pc:docMk/>
            <pc:sldMk cId="3989024796" sldId="263"/>
            <ac:spMk id="10" creationId="{0FF9AAA7-1E3E-4EEA-8F61-732841774A08}"/>
          </ac:spMkLst>
        </pc:spChg>
        <pc:spChg chg="add mod">
          <ac:chgData name="진우 노" userId="ba2ac0982970c266" providerId="Windows Live" clId="Web-{5E46C4F6-089F-4FE4-85FB-7678434DA720}" dt="2018-12-22T09:34:27.861" v="1331" actId="1076"/>
          <ac:spMkLst>
            <pc:docMk/>
            <pc:sldMk cId="3989024796" sldId="263"/>
            <ac:spMk id="12" creationId="{2CC711FC-34A6-434D-98F3-3165D5B3C709}"/>
          </ac:spMkLst>
        </pc:spChg>
        <pc:spChg chg="del">
          <ac:chgData name="진우 노" userId="ba2ac0982970c266" providerId="Windows Live" clId="Web-{5E46C4F6-089F-4FE4-85FB-7678434DA720}" dt="2018-12-22T09:48:13.695" v="1617"/>
          <ac:spMkLst>
            <pc:docMk/>
            <pc:sldMk cId="3989024796" sldId="263"/>
            <ac:spMk id="13" creationId="{9073F705-96E8-4C07-8CFC-BA2F122784AA}"/>
          </ac:spMkLst>
        </pc:spChg>
        <pc:spChg chg="del">
          <ac:chgData name="진우 노" userId="ba2ac0982970c266" providerId="Windows Live" clId="Web-{5E46C4F6-089F-4FE4-85FB-7678434DA720}" dt="2018-12-22T09:48:13.695" v="1616"/>
          <ac:spMkLst>
            <pc:docMk/>
            <pc:sldMk cId="3989024796" sldId="263"/>
            <ac:spMk id="14" creationId="{FBA83E3F-A943-4479-8372-92F74B386744}"/>
          </ac:spMkLst>
        </pc:spChg>
        <pc:spChg chg="del">
          <ac:chgData name="진우 노" userId="ba2ac0982970c266" providerId="Windows Live" clId="Web-{5E46C4F6-089F-4FE4-85FB-7678434DA720}" dt="2018-12-22T09:48:10.898" v="1613"/>
          <ac:spMkLst>
            <pc:docMk/>
            <pc:sldMk cId="3989024796" sldId="263"/>
            <ac:spMk id="15" creationId="{234C32E5-06A0-4D6A-9EBD-7254FAC0197F}"/>
          </ac:spMkLst>
        </pc:spChg>
        <pc:spChg chg="del">
          <ac:chgData name="진우 노" userId="ba2ac0982970c266" providerId="Windows Live" clId="Web-{5E46C4F6-089F-4FE4-85FB-7678434DA720}" dt="2018-12-22T09:14:57.721" v="982"/>
          <ac:spMkLst>
            <pc:docMk/>
            <pc:sldMk cId="3989024796" sldId="263"/>
            <ac:spMk id="17" creationId="{50430D9E-AD15-443F-8623-8A7FEEC84A7B}"/>
          </ac:spMkLst>
        </pc:spChg>
        <pc:spChg chg="add mod">
          <ac:chgData name="진우 노" userId="ba2ac0982970c266" providerId="Windows Live" clId="Web-{5E46C4F6-089F-4FE4-85FB-7678434DA720}" dt="2018-12-22T09:34:27.954" v="1333" actId="1076"/>
          <ac:spMkLst>
            <pc:docMk/>
            <pc:sldMk cId="3989024796" sldId="263"/>
            <ac:spMk id="19" creationId="{4E92117B-79C1-489E-A459-CEB73914A024}"/>
          </ac:spMkLst>
        </pc:spChg>
        <pc:spChg chg="add mod">
          <ac:chgData name="진우 노" userId="ba2ac0982970c266" providerId="Windows Live" clId="Web-{5E46C4F6-089F-4FE4-85FB-7678434DA720}" dt="2018-12-22T09:34:28.001" v="1334" actId="1076"/>
          <ac:spMkLst>
            <pc:docMk/>
            <pc:sldMk cId="3989024796" sldId="263"/>
            <ac:spMk id="20" creationId="{22C6AA50-4AE5-4630-A1CF-C9069D9A7FB0}"/>
          </ac:spMkLst>
        </pc:spChg>
        <pc:spChg chg="add mod">
          <ac:chgData name="진우 노" userId="ba2ac0982970c266" providerId="Windows Live" clId="Web-{5E46C4F6-089F-4FE4-85FB-7678434DA720}" dt="2018-12-22T09:34:28.048" v="1335" actId="1076"/>
          <ac:spMkLst>
            <pc:docMk/>
            <pc:sldMk cId="3989024796" sldId="263"/>
            <ac:spMk id="22" creationId="{B0F07F3E-5CAC-4A1B-BC15-4ADA6EA89F12}"/>
          </ac:spMkLst>
        </pc:spChg>
        <pc:spChg chg="mod">
          <ac:chgData name="진우 노" userId="ba2ac0982970c266" providerId="Windows Live" clId="Web-{5E46C4F6-089F-4FE4-85FB-7678434DA720}" dt="2018-12-22T09:15:54.706" v="1006"/>
          <ac:spMkLst>
            <pc:docMk/>
            <pc:sldMk cId="3989024796" sldId="263"/>
            <ac:spMk id="24" creationId="{6DAEA489-08F9-44C4-A6D7-26E43A992B7B}"/>
          </ac:spMkLst>
        </pc:spChg>
        <pc:spChg chg="add del mod">
          <ac:chgData name="진우 노" userId="ba2ac0982970c266" providerId="Windows Live" clId="Web-{5E46C4F6-089F-4FE4-85FB-7678434DA720}" dt="2018-12-22T09:20:54.605" v="1119"/>
          <ac:spMkLst>
            <pc:docMk/>
            <pc:sldMk cId="3989024796" sldId="263"/>
            <ac:spMk id="26" creationId="{58675818-2BF3-4737-AE21-B55086DA52FD}"/>
          </ac:spMkLst>
        </pc:spChg>
        <pc:spChg chg="add mod">
          <ac:chgData name="진우 노" userId="ba2ac0982970c266" providerId="Windows Live" clId="Web-{5E46C4F6-089F-4FE4-85FB-7678434DA720}" dt="2018-12-22T09:34:33.830" v="1339" actId="14100"/>
          <ac:spMkLst>
            <pc:docMk/>
            <pc:sldMk cId="3989024796" sldId="263"/>
            <ac:spMk id="29" creationId="{BA0823EF-193E-479E-B50E-8BAA5D8F4676}"/>
          </ac:spMkLst>
        </pc:spChg>
        <pc:spChg chg="del">
          <ac:chgData name="진우 노" userId="ba2ac0982970c266" providerId="Windows Live" clId="Web-{5E46C4F6-089F-4FE4-85FB-7678434DA720}" dt="2018-12-22T09:15:03.768" v="986"/>
          <ac:spMkLst>
            <pc:docMk/>
            <pc:sldMk cId="3989024796" sldId="263"/>
            <ac:spMk id="32" creationId="{22384DBF-CD9C-4576-A872-F0AA9D4A624B}"/>
          </ac:spMkLst>
        </pc:spChg>
        <pc:spChg chg="del">
          <ac:chgData name="진우 노" userId="ba2ac0982970c266" providerId="Windows Live" clId="Web-{5E46C4F6-089F-4FE4-85FB-7678434DA720}" dt="2018-12-22T09:15:06.408" v="988"/>
          <ac:spMkLst>
            <pc:docMk/>
            <pc:sldMk cId="3989024796" sldId="263"/>
            <ac:spMk id="33" creationId="{9DBC6EAC-DF45-45F9-B261-004C70FD514D}"/>
          </ac:spMkLst>
        </pc:spChg>
        <pc:spChg chg="del">
          <ac:chgData name="진우 노" userId="ba2ac0982970c266" providerId="Windows Live" clId="Web-{5E46C4F6-089F-4FE4-85FB-7678434DA720}" dt="2018-12-22T09:14:57.721" v="981"/>
          <ac:spMkLst>
            <pc:docMk/>
            <pc:sldMk cId="3989024796" sldId="263"/>
            <ac:spMk id="34" creationId="{83D21DCA-B0C8-4702-BA33-3122BB83FF66}"/>
          </ac:spMkLst>
        </pc:spChg>
        <pc:spChg chg="del">
          <ac:chgData name="진우 노" userId="ba2ac0982970c266" providerId="Windows Live" clId="Web-{5E46C4F6-089F-4FE4-85FB-7678434DA720}" dt="2018-12-22T09:15:02.674" v="985"/>
          <ac:spMkLst>
            <pc:docMk/>
            <pc:sldMk cId="3989024796" sldId="263"/>
            <ac:spMk id="36" creationId="{2C729A95-A253-4810-BAFB-561A6B24F587}"/>
          </ac:spMkLst>
        </pc:spChg>
        <pc:spChg chg="del">
          <ac:chgData name="진우 노" userId="ba2ac0982970c266" providerId="Windows Live" clId="Web-{5E46C4F6-089F-4FE4-85FB-7678434DA720}" dt="2018-12-22T09:14:59.221" v="984"/>
          <ac:spMkLst>
            <pc:docMk/>
            <pc:sldMk cId="3989024796" sldId="263"/>
            <ac:spMk id="37" creationId="{C68F4B4D-2C1F-4D41-BBA5-214804498815}"/>
          </ac:spMkLst>
        </pc:spChg>
        <pc:spChg chg="del">
          <ac:chgData name="진우 노" userId="ba2ac0982970c266" providerId="Windows Live" clId="Web-{5E46C4F6-089F-4FE4-85FB-7678434DA720}" dt="2018-12-22T09:15:05.408" v="987"/>
          <ac:spMkLst>
            <pc:docMk/>
            <pc:sldMk cId="3989024796" sldId="263"/>
            <ac:spMk id="38" creationId="{7B699F60-B78D-4A14-B399-A91827AC9E36}"/>
          </ac:spMkLst>
        </pc:spChg>
        <pc:spChg chg="del">
          <ac:chgData name="진우 노" userId="ba2ac0982970c266" providerId="Windows Live" clId="Web-{5E46C4F6-089F-4FE4-85FB-7678434DA720}" dt="2018-12-22T09:14:57.721" v="980"/>
          <ac:spMkLst>
            <pc:docMk/>
            <pc:sldMk cId="3989024796" sldId="263"/>
            <ac:spMk id="39" creationId="{23E7D4B6-8D51-4D89-B5DB-B0577B244935}"/>
          </ac:spMkLst>
        </pc:spChg>
        <pc:spChg chg="del">
          <ac:chgData name="진우 노" userId="ba2ac0982970c266" providerId="Windows Live" clId="Web-{5E46C4F6-089F-4FE4-85FB-7678434DA720}" dt="2018-12-22T09:14:58.596" v="983"/>
          <ac:spMkLst>
            <pc:docMk/>
            <pc:sldMk cId="3989024796" sldId="263"/>
            <ac:spMk id="40" creationId="{5C493E57-D590-47B7-B038-B7EA0A96BDA3}"/>
          </ac:spMkLst>
        </pc:spChg>
        <pc:spChg chg="add mod">
          <ac:chgData name="진우 노" userId="ba2ac0982970c266" providerId="Windows Live" clId="Web-{5E46C4F6-089F-4FE4-85FB-7678434DA720}" dt="2018-12-22T09:34:27.798" v="1330" actId="1076"/>
          <ac:spMkLst>
            <pc:docMk/>
            <pc:sldMk cId="3989024796" sldId="263"/>
            <ac:spMk id="41" creationId="{76B67FEF-A114-4824-ADAE-DAA05B53F5CE}"/>
          </ac:spMkLst>
        </pc:spChg>
        <pc:spChg chg="add mod">
          <ac:chgData name="진우 노" userId="ba2ac0982970c266" providerId="Windows Live" clId="Web-{5E46C4F6-089F-4FE4-85FB-7678434DA720}" dt="2018-12-22T09:34:27.908" v="1332" actId="1076"/>
          <ac:spMkLst>
            <pc:docMk/>
            <pc:sldMk cId="3989024796" sldId="263"/>
            <ac:spMk id="42" creationId="{590A3249-7363-4D2F-A0E7-FA98E55413A4}"/>
          </ac:spMkLst>
        </pc:spChg>
        <pc:spChg chg="add mod">
          <ac:chgData name="진우 노" userId="ba2ac0982970c266" providerId="Windows Live" clId="Web-{5E46C4F6-089F-4FE4-85FB-7678434DA720}" dt="2018-12-22T09:34:28.095" v="1336" actId="1076"/>
          <ac:spMkLst>
            <pc:docMk/>
            <pc:sldMk cId="3989024796" sldId="263"/>
            <ac:spMk id="43" creationId="{F04B5882-0C1E-4B1F-AAF3-BA1329B741E8}"/>
          </ac:spMkLst>
        </pc:spChg>
        <pc:spChg chg="add mod">
          <ac:chgData name="진우 노" userId="ba2ac0982970c266" providerId="Windows Live" clId="Web-{5E46C4F6-089F-4FE4-85FB-7678434DA720}" dt="2018-12-22T09:34:28.158" v="1337" actId="1076"/>
          <ac:spMkLst>
            <pc:docMk/>
            <pc:sldMk cId="3989024796" sldId="263"/>
            <ac:spMk id="44" creationId="{991BA6DA-B11B-41AE-8E1E-963987613FE7}"/>
          </ac:spMkLst>
        </pc:spChg>
        <pc:spChg chg="add mod ord">
          <ac:chgData name="진우 노" userId="ba2ac0982970c266" providerId="Windows Live" clId="Web-{5E46C4F6-089F-4FE4-85FB-7678434DA720}" dt="2018-12-22T09:50:20.308" v="1690"/>
          <ac:spMkLst>
            <pc:docMk/>
            <pc:sldMk cId="3989024796" sldId="263"/>
            <ac:spMk id="47" creationId="{6FF34DC3-1E89-44D3-9CEF-172FE69E8FB3}"/>
          </ac:spMkLst>
        </pc:spChg>
        <pc:spChg chg="add mod ord">
          <ac:chgData name="진우 노" userId="ba2ac0982970c266" providerId="Windows Live" clId="Web-{5E46C4F6-089F-4FE4-85FB-7678434DA720}" dt="2018-12-22T09:50:21.667" v="1703"/>
          <ac:spMkLst>
            <pc:docMk/>
            <pc:sldMk cId="3989024796" sldId="263"/>
            <ac:spMk id="49" creationId="{816C51C6-C839-4A7A-B522-09BBF100A560}"/>
          </ac:spMkLst>
        </pc:spChg>
        <pc:spChg chg="add mod ord">
          <ac:chgData name="진우 노" userId="ba2ac0982970c266" providerId="Windows Live" clId="Web-{5E46C4F6-089F-4FE4-85FB-7678434DA720}" dt="2018-12-22T09:50:22.964" v="1716"/>
          <ac:spMkLst>
            <pc:docMk/>
            <pc:sldMk cId="3989024796" sldId="263"/>
            <ac:spMk id="50" creationId="{40FB56E2-3B57-483B-801E-690E4F9C807D}"/>
          </ac:spMkLst>
        </pc:spChg>
        <pc:spChg chg="add mod">
          <ac:chgData name="진우 노" userId="ba2ac0982970c266" providerId="Windows Live" clId="Web-{5E46C4F6-089F-4FE4-85FB-7678434DA720}" dt="2018-12-22T09:27:52.882" v="1188" actId="14100"/>
          <ac:spMkLst>
            <pc:docMk/>
            <pc:sldMk cId="3989024796" sldId="263"/>
            <ac:spMk id="51" creationId="{4F0AF421-70D9-46FF-A648-1A03D9708746}"/>
          </ac:spMkLst>
        </pc:spChg>
        <pc:spChg chg="add mod">
          <ac:chgData name="진우 노" userId="ba2ac0982970c266" providerId="Windows Live" clId="Web-{5E46C4F6-089F-4FE4-85FB-7678434DA720}" dt="2018-12-22T09:34:45.377" v="1342" actId="14100"/>
          <ac:spMkLst>
            <pc:docMk/>
            <pc:sldMk cId="3989024796" sldId="263"/>
            <ac:spMk id="52" creationId="{DAA88A1C-6BC8-4230-AA54-64D98627F3BA}"/>
          </ac:spMkLst>
        </pc:spChg>
        <pc:spChg chg="add del">
          <ac:chgData name="진우 노" userId="ba2ac0982970c266" providerId="Windows Live" clId="Web-{5E46C4F6-089F-4FE4-85FB-7678434DA720}" dt="2018-12-22T09:34:38.736" v="1341"/>
          <ac:spMkLst>
            <pc:docMk/>
            <pc:sldMk cId="3989024796" sldId="263"/>
            <ac:spMk id="53" creationId="{F70EBFAA-B27C-400E-A7DF-B2706A723D78}"/>
          </ac:spMkLst>
        </pc:spChg>
        <pc:spChg chg="add mod">
          <ac:chgData name="진우 노" userId="ba2ac0982970c266" providerId="Windows Live" clId="Web-{5E46C4F6-089F-4FE4-85FB-7678434DA720}" dt="2018-12-22T09:34:51.189" v="1344" actId="1076"/>
          <ac:spMkLst>
            <pc:docMk/>
            <pc:sldMk cId="3989024796" sldId="263"/>
            <ac:spMk id="54" creationId="{0E4D4C6F-432F-4EB6-B30B-C4BD2A0BF332}"/>
          </ac:spMkLst>
        </pc:spChg>
        <pc:spChg chg="add ord">
          <ac:chgData name="진우 노" userId="ba2ac0982970c266" providerId="Windows Live" clId="Web-{5E46C4F6-089F-4FE4-85FB-7678434DA720}" dt="2018-12-22T09:50:24.339" v="1732"/>
          <ac:spMkLst>
            <pc:docMk/>
            <pc:sldMk cId="3989024796" sldId="263"/>
            <ac:spMk id="56" creationId="{A998DD48-65E1-4FEF-B6D2-5C05AEC37830}"/>
          </ac:spMkLst>
        </pc:spChg>
        <pc:spChg chg="add ord">
          <ac:chgData name="진우 노" userId="ba2ac0982970c266" providerId="Windows Live" clId="Web-{5E46C4F6-089F-4FE4-85FB-7678434DA720}" dt="2018-12-22T09:50:25.698" v="1748"/>
          <ac:spMkLst>
            <pc:docMk/>
            <pc:sldMk cId="3989024796" sldId="263"/>
            <ac:spMk id="58" creationId="{3EC13EB6-1A37-4F2D-833F-F38D41FD036B}"/>
          </ac:spMkLst>
        </pc:spChg>
        <pc:spChg chg="add ord">
          <ac:chgData name="진우 노" userId="ba2ac0982970c266" providerId="Windows Live" clId="Web-{5E46C4F6-089F-4FE4-85FB-7678434DA720}" dt="2018-12-22T09:50:26.980" v="1764"/>
          <ac:spMkLst>
            <pc:docMk/>
            <pc:sldMk cId="3989024796" sldId="263"/>
            <ac:spMk id="60" creationId="{EC9C27F7-EA40-4586-BDAF-B28AD9ACAEBF}"/>
          </ac:spMkLst>
        </pc:spChg>
        <pc:spChg chg="add ord">
          <ac:chgData name="진우 노" userId="ba2ac0982970c266" providerId="Windows Live" clId="Web-{5E46C4F6-089F-4FE4-85FB-7678434DA720}" dt="2018-12-22T09:50:29.683" v="1796"/>
          <ac:spMkLst>
            <pc:docMk/>
            <pc:sldMk cId="3989024796" sldId="263"/>
            <ac:spMk id="64" creationId="{595FC5DD-F421-430B-8951-8D060B0602C4}"/>
          </ac:spMkLst>
        </pc:spChg>
        <pc:spChg chg="add ord">
          <ac:chgData name="진우 노" userId="ba2ac0982970c266" providerId="Windows Live" clId="Web-{5E46C4F6-089F-4FE4-85FB-7678434DA720}" dt="2018-12-22T09:50:30.933" v="1812"/>
          <ac:spMkLst>
            <pc:docMk/>
            <pc:sldMk cId="3989024796" sldId="263"/>
            <ac:spMk id="66" creationId="{058270B8-2049-4942-BD9B-DE1AC15AA325}"/>
          </ac:spMkLst>
        </pc:spChg>
        <pc:graphicFrameChg chg="del">
          <ac:chgData name="진우 노" userId="ba2ac0982970c266" providerId="Windows Live" clId="Web-{5E46C4F6-089F-4FE4-85FB-7678434DA720}" dt="2018-12-22T09:48:16.445" v="1619"/>
          <ac:graphicFrameMkLst>
            <pc:docMk/>
            <pc:sldMk cId="3989024796" sldId="263"/>
            <ac:graphicFrameMk id="11" creationId="{BAF4962F-9BAB-49A9-9DF1-EE493542432D}"/>
          </ac:graphicFrameMkLst>
        </pc:graphicFrameChg>
        <pc:graphicFrameChg chg="add ord">
          <ac:chgData name="진우 노" userId="ba2ac0982970c266" providerId="Windows Live" clId="Web-{5E46C4F6-089F-4FE4-85FB-7678434DA720}" dt="2018-12-22T09:50:28.355" v="1780"/>
          <ac:graphicFrameMkLst>
            <pc:docMk/>
            <pc:sldMk cId="3989024796" sldId="263"/>
            <ac:graphicFrameMk id="62" creationId="{C652479C-7ED6-4CB6-8AA1-D74FEA8FFE8D}"/>
          </ac:graphicFrameMkLst>
        </pc:graphicFrameChg>
      </pc:sldChg>
      <pc:sldChg chg="addSp delSp modSp add replId">
        <pc:chgData name="진우 노" userId="ba2ac0982970c266" providerId="Windows Live" clId="Web-{5E46C4F6-089F-4FE4-85FB-7678434DA720}" dt="2018-12-22T09:50:40.074" v="1915"/>
        <pc:sldMkLst>
          <pc:docMk/>
          <pc:sldMk cId="4280769504" sldId="264"/>
        </pc:sldMkLst>
        <pc:spChg chg="mod">
          <ac:chgData name="진우 노" userId="ba2ac0982970c266" providerId="Windows Live" clId="Web-{5E46C4F6-089F-4FE4-85FB-7678434DA720}" dt="2018-12-22T09:28:07.148" v="1194" actId="20577"/>
          <ac:spMkLst>
            <pc:docMk/>
            <pc:sldMk cId="4280769504" sldId="264"/>
            <ac:spMk id="2" creationId="{CD63FFE5-7DBC-4744-BBE9-9A373D0F5BB8}"/>
          </ac:spMkLst>
        </pc:spChg>
        <pc:spChg chg="del">
          <ac:chgData name="진우 노" userId="ba2ac0982970c266" providerId="Windows Live" clId="Web-{5E46C4F6-089F-4FE4-85FB-7678434DA720}" dt="2018-12-22T09:48:21.570" v="1622"/>
          <ac:spMkLst>
            <pc:docMk/>
            <pc:sldMk cId="4280769504" sldId="264"/>
            <ac:spMk id="3" creationId="{D0340400-D1C2-47D4-87D9-6566DDBE9E6A}"/>
          </ac:spMkLst>
        </pc:spChg>
        <pc:spChg chg="del">
          <ac:chgData name="진우 노" userId="ba2ac0982970c266" providerId="Windows Live" clId="Web-{5E46C4F6-089F-4FE4-85FB-7678434DA720}" dt="2018-12-22T09:48:21.570" v="1621"/>
          <ac:spMkLst>
            <pc:docMk/>
            <pc:sldMk cId="4280769504" sldId="264"/>
            <ac:spMk id="4" creationId="{1B58A430-43B4-46BD-B071-02B096E56B9B}"/>
          </ac:spMkLst>
        </pc:spChg>
        <pc:spChg chg="del">
          <ac:chgData name="진우 노" userId="ba2ac0982970c266" providerId="Windows Live" clId="Web-{5E46C4F6-089F-4FE4-85FB-7678434DA720}" dt="2018-12-22T09:48:23.305" v="1625"/>
          <ac:spMkLst>
            <pc:docMk/>
            <pc:sldMk cId="4280769504" sldId="264"/>
            <ac:spMk id="5" creationId="{A5487C7A-E7F1-4819-9234-8294F8B34D55}"/>
          </ac:spMkLst>
        </pc:spChg>
        <pc:spChg chg="del">
          <ac:chgData name="진우 노" userId="ba2ac0982970c266" providerId="Windows Live" clId="Web-{5E46C4F6-089F-4FE4-85FB-7678434DA720}" dt="2018-12-22T09:35:22.550" v="1357"/>
          <ac:spMkLst>
            <pc:docMk/>
            <pc:sldMk cId="4280769504" sldId="264"/>
            <ac:spMk id="7" creationId="{3B2F4DA2-7ECD-46B3-9790-AA22C55DF739}"/>
          </ac:spMkLst>
        </pc:spChg>
        <pc:spChg chg="del">
          <ac:chgData name="진우 노" userId="ba2ac0982970c266" providerId="Windows Live" clId="Web-{5E46C4F6-089F-4FE4-85FB-7678434DA720}" dt="2018-12-22T09:35:22.550" v="1356"/>
          <ac:spMkLst>
            <pc:docMk/>
            <pc:sldMk cId="4280769504" sldId="264"/>
            <ac:spMk id="8" creationId="{D1A4CC42-CC33-4C52-8A27-3CE401519CEB}"/>
          </ac:spMkLst>
        </pc:spChg>
        <pc:spChg chg="del mod ord">
          <ac:chgData name="진우 노" userId="ba2ac0982970c266" providerId="Windows Live" clId="Web-{5E46C4F6-089F-4FE4-85FB-7678434DA720}" dt="2018-12-22T09:35:22.550" v="1345"/>
          <ac:spMkLst>
            <pc:docMk/>
            <pc:sldMk cId="4280769504" sldId="264"/>
            <ac:spMk id="9" creationId="{3E359566-E4F5-47B0-83D5-8B4BA7E673A5}"/>
          </ac:spMkLst>
        </pc:spChg>
        <pc:spChg chg="del">
          <ac:chgData name="진우 노" userId="ba2ac0982970c266" providerId="Windows Live" clId="Web-{5E46C4F6-089F-4FE4-85FB-7678434DA720}" dt="2018-12-22T09:35:22.550" v="1355"/>
          <ac:spMkLst>
            <pc:docMk/>
            <pc:sldMk cId="4280769504" sldId="264"/>
            <ac:spMk id="10" creationId="{0FF9AAA7-1E3E-4EEA-8F61-732841774A08}"/>
          </ac:spMkLst>
        </pc:spChg>
        <pc:spChg chg="del">
          <ac:chgData name="진우 노" userId="ba2ac0982970c266" providerId="Windows Live" clId="Web-{5E46C4F6-089F-4FE4-85FB-7678434DA720}" dt="2018-12-22T09:35:22.550" v="1353"/>
          <ac:spMkLst>
            <pc:docMk/>
            <pc:sldMk cId="4280769504" sldId="264"/>
            <ac:spMk id="12" creationId="{2CC711FC-34A6-434D-98F3-3165D5B3C709}"/>
          </ac:spMkLst>
        </pc:spChg>
        <pc:spChg chg="del">
          <ac:chgData name="진우 노" userId="ba2ac0982970c266" providerId="Windows Live" clId="Web-{5E46C4F6-089F-4FE4-85FB-7678434DA720}" dt="2018-12-22T09:48:23.305" v="1624"/>
          <ac:spMkLst>
            <pc:docMk/>
            <pc:sldMk cId="4280769504" sldId="264"/>
            <ac:spMk id="13" creationId="{9073F705-96E8-4C07-8CFC-BA2F122784AA}"/>
          </ac:spMkLst>
        </pc:spChg>
        <pc:spChg chg="del">
          <ac:chgData name="진우 노" userId="ba2ac0982970c266" providerId="Windows Live" clId="Web-{5E46C4F6-089F-4FE4-85FB-7678434DA720}" dt="2018-12-22T09:48:23.305" v="1623"/>
          <ac:spMkLst>
            <pc:docMk/>
            <pc:sldMk cId="4280769504" sldId="264"/>
            <ac:spMk id="14" creationId="{FBA83E3F-A943-4479-8372-92F74B386744}"/>
          </ac:spMkLst>
        </pc:spChg>
        <pc:spChg chg="del">
          <ac:chgData name="진우 노" userId="ba2ac0982970c266" providerId="Windows Live" clId="Web-{5E46C4F6-089F-4FE4-85FB-7678434DA720}" dt="2018-12-22T09:48:21.570" v="1620"/>
          <ac:spMkLst>
            <pc:docMk/>
            <pc:sldMk cId="4280769504" sldId="264"/>
            <ac:spMk id="15" creationId="{234C32E5-06A0-4D6A-9EBD-7254FAC0197F}"/>
          </ac:spMkLst>
        </pc:spChg>
        <pc:spChg chg="add">
          <ac:chgData name="진우 노" userId="ba2ac0982970c266" providerId="Windows Live" clId="Web-{5E46C4F6-089F-4FE4-85FB-7678434DA720}" dt="2018-12-22T09:35:24.440" v="1358"/>
          <ac:spMkLst>
            <pc:docMk/>
            <pc:sldMk cId="4280769504" sldId="264"/>
            <ac:spMk id="17" creationId="{9B5EB601-C117-428F-B9AA-18E12CC863D7}"/>
          </ac:spMkLst>
        </pc:spChg>
        <pc:spChg chg="del">
          <ac:chgData name="진우 노" userId="ba2ac0982970c266" providerId="Windows Live" clId="Web-{5E46C4F6-089F-4FE4-85FB-7678434DA720}" dt="2018-12-22T09:35:22.550" v="1351"/>
          <ac:spMkLst>
            <pc:docMk/>
            <pc:sldMk cId="4280769504" sldId="264"/>
            <ac:spMk id="19" creationId="{4E92117B-79C1-489E-A459-CEB73914A024}"/>
          </ac:spMkLst>
        </pc:spChg>
        <pc:spChg chg="del">
          <ac:chgData name="진우 노" userId="ba2ac0982970c266" providerId="Windows Live" clId="Web-{5E46C4F6-089F-4FE4-85FB-7678434DA720}" dt="2018-12-22T09:35:22.550" v="1350"/>
          <ac:spMkLst>
            <pc:docMk/>
            <pc:sldMk cId="4280769504" sldId="264"/>
            <ac:spMk id="20" creationId="{22C6AA50-4AE5-4630-A1CF-C9069D9A7FB0}"/>
          </ac:spMkLst>
        </pc:spChg>
        <pc:spChg chg="del">
          <ac:chgData name="진우 노" userId="ba2ac0982970c266" providerId="Windows Live" clId="Web-{5E46C4F6-089F-4FE4-85FB-7678434DA720}" dt="2018-12-22T09:35:22.550" v="1349"/>
          <ac:spMkLst>
            <pc:docMk/>
            <pc:sldMk cId="4280769504" sldId="264"/>
            <ac:spMk id="22" creationId="{B0F07F3E-5CAC-4A1B-BC15-4ADA6EA89F12}"/>
          </ac:spMkLst>
        </pc:spChg>
        <pc:spChg chg="mod">
          <ac:chgData name="진우 노" userId="ba2ac0982970c266" providerId="Windows Live" clId="Web-{5E46C4F6-089F-4FE4-85FB-7678434DA720}" dt="2018-12-22T09:29:07.055" v="1211"/>
          <ac:spMkLst>
            <pc:docMk/>
            <pc:sldMk cId="4280769504" sldId="264"/>
            <ac:spMk id="24" creationId="{6DAEA489-08F9-44C4-A6D7-26E43A992B7B}"/>
          </ac:spMkLst>
        </pc:spChg>
        <pc:spChg chg="add">
          <ac:chgData name="진우 노" userId="ba2ac0982970c266" providerId="Windows Live" clId="Web-{5E46C4F6-089F-4FE4-85FB-7678434DA720}" dt="2018-12-22T09:35:24.487" v="1359"/>
          <ac:spMkLst>
            <pc:docMk/>
            <pc:sldMk cId="4280769504" sldId="264"/>
            <ac:spMk id="26" creationId="{28F82DD2-C2EA-4BB4-A64C-AE6FBCD41013}"/>
          </ac:spMkLst>
        </pc:spChg>
        <pc:spChg chg="del">
          <ac:chgData name="진우 노" userId="ba2ac0982970c266" providerId="Windows Live" clId="Web-{5E46C4F6-089F-4FE4-85FB-7678434DA720}" dt="2018-12-22T09:35:22.550" v="1346"/>
          <ac:spMkLst>
            <pc:docMk/>
            <pc:sldMk cId="4280769504" sldId="264"/>
            <ac:spMk id="29" creationId="{BA0823EF-193E-479E-B50E-8BAA5D8F4676}"/>
          </ac:spMkLst>
        </pc:spChg>
        <pc:spChg chg="add">
          <ac:chgData name="진우 노" userId="ba2ac0982970c266" providerId="Windows Live" clId="Web-{5E46C4F6-089F-4FE4-85FB-7678434DA720}" dt="2018-12-22T09:35:24.534" v="1360"/>
          <ac:spMkLst>
            <pc:docMk/>
            <pc:sldMk cId="4280769504" sldId="264"/>
            <ac:spMk id="32" creationId="{E3D58ADC-E0E8-4585-8AF9-95DBE01EE6B6}"/>
          </ac:spMkLst>
        </pc:spChg>
        <pc:spChg chg="add">
          <ac:chgData name="진우 노" userId="ba2ac0982970c266" providerId="Windows Live" clId="Web-{5E46C4F6-089F-4FE4-85FB-7678434DA720}" dt="2018-12-22T09:35:24.581" v="1361"/>
          <ac:spMkLst>
            <pc:docMk/>
            <pc:sldMk cId="4280769504" sldId="264"/>
            <ac:spMk id="33" creationId="{A88D0685-3E87-47E7-BFE8-C19CE1A609C2}"/>
          </ac:spMkLst>
        </pc:spChg>
        <pc:spChg chg="add">
          <ac:chgData name="진우 노" userId="ba2ac0982970c266" providerId="Windows Live" clId="Web-{5E46C4F6-089F-4FE4-85FB-7678434DA720}" dt="2018-12-22T09:35:24.628" v="1362"/>
          <ac:spMkLst>
            <pc:docMk/>
            <pc:sldMk cId="4280769504" sldId="264"/>
            <ac:spMk id="34" creationId="{BBF3F3CC-C07F-4212-9969-BE1464AEBB87}"/>
          </ac:spMkLst>
        </pc:spChg>
        <pc:spChg chg="add">
          <ac:chgData name="진우 노" userId="ba2ac0982970c266" providerId="Windows Live" clId="Web-{5E46C4F6-089F-4FE4-85FB-7678434DA720}" dt="2018-12-22T09:35:24.675" v="1363"/>
          <ac:spMkLst>
            <pc:docMk/>
            <pc:sldMk cId="4280769504" sldId="264"/>
            <ac:spMk id="35" creationId="{335C9C9E-ACF0-4125-BEC8-7C9A72ED86B0}"/>
          </ac:spMkLst>
        </pc:spChg>
        <pc:spChg chg="add">
          <ac:chgData name="진우 노" userId="ba2ac0982970c266" providerId="Windows Live" clId="Web-{5E46C4F6-089F-4FE4-85FB-7678434DA720}" dt="2018-12-22T09:35:24.722" v="1364"/>
          <ac:spMkLst>
            <pc:docMk/>
            <pc:sldMk cId="4280769504" sldId="264"/>
            <ac:spMk id="36" creationId="{D99B1928-55D6-43B9-88C0-60C9F0E3C87B}"/>
          </ac:spMkLst>
        </pc:spChg>
        <pc:spChg chg="add">
          <ac:chgData name="진우 노" userId="ba2ac0982970c266" providerId="Windows Live" clId="Web-{5E46C4F6-089F-4FE4-85FB-7678434DA720}" dt="2018-12-22T09:35:24.768" v="1365"/>
          <ac:spMkLst>
            <pc:docMk/>
            <pc:sldMk cId="4280769504" sldId="264"/>
            <ac:spMk id="37" creationId="{9F4ABC63-6BDA-4DDB-ABC1-2EEE74CF1451}"/>
          </ac:spMkLst>
        </pc:spChg>
        <pc:spChg chg="add">
          <ac:chgData name="진우 노" userId="ba2ac0982970c266" providerId="Windows Live" clId="Web-{5E46C4F6-089F-4FE4-85FB-7678434DA720}" dt="2018-12-22T09:35:24.815" v="1366"/>
          <ac:spMkLst>
            <pc:docMk/>
            <pc:sldMk cId="4280769504" sldId="264"/>
            <ac:spMk id="39" creationId="{F1248B94-F3D4-4CDF-B669-6DCAE099CAAC}"/>
          </ac:spMkLst>
        </pc:spChg>
        <pc:spChg chg="del">
          <ac:chgData name="진우 노" userId="ba2ac0982970c266" providerId="Windows Live" clId="Web-{5E46C4F6-089F-4FE4-85FB-7678434DA720}" dt="2018-12-22T09:35:22.550" v="1354"/>
          <ac:spMkLst>
            <pc:docMk/>
            <pc:sldMk cId="4280769504" sldId="264"/>
            <ac:spMk id="41" creationId="{76B67FEF-A114-4824-ADAE-DAA05B53F5CE}"/>
          </ac:spMkLst>
        </pc:spChg>
        <pc:spChg chg="del">
          <ac:chgData name="진우 노" userId="ba2ac0982970c266" providerId="Windows Live" clId="Web-{5E46C4F6-089F-4FE4-85FB-7678434DA720}" dt="2018-12-22T09:35:22.550" v="1352"/>
          <ac:spMkLst>
            <pc:docMk/>
            <pc:sldMk cId="4280769504" sldId="264"/>
            <ac:spMk id="42" creationId="{590A3249-7363-4D2F-A0E7-FA98E55413A4}"/>
          </ac:spMkLst>
        </pc:spChg>
        <pc:spChg chg="del">
          <ac:chgData name="진우 노" userId="ba2ac0982970c266" providerId="Windows Live" clId="Web-{5E46C4F6-089F-4FE4-85FB-7678434DA720}" dt="2018-12-22T09:35:22.550" v="1348"/>
          <ac:spMkLst>
            <pc:docMk/>
            <pc:sldMk cId="4280769504" sldId="264"/>
            <ac:spMk id="43" creationId="{F04B5882-0C1E-4B1F-AAF3-BA1329B741E8}"/>
          </ac:spMkLst>
        </pc:spChg>
        <pc:spChg chg="del mod">
          <ac:chgData name="진우 노" userId="ba2ac0982970c266" providerId="Windows Live" clId="Web-{5E46C4F6-089F-4FE4-85FB-7678434DA720}" dt="2018-12-22T09:35:22.550" v="1347"/>
          <ac:spMkLst>
            <pc:docMk/>
            <pc:sldMk cId="4280769504" sldId="264"/>
            <ac:spMk id="44" creationId="{991BA6DA-B11B-41AE-8E1E-963987613FE7}"/>
          </ac:spMkLst>
        </pc:spChg>
        <pc:spChg chg="mod ord">
          <ac:chgData name="진우 노" userId="ba2ac0982970c266" providerId="Windows Live" clId="Web-{5E46C4F6-089F-4FE4-85FB-7678434DA720}" dt="2018-12-22T09:28:45.180" v="1203"/>
          <ac:spMkLst>
            <pc:docMk/>
            <pc:sldMk cId="4280769504" sldId="264"/>
            <ac:spMk id="47" creationId="{6FF34DC3-1E89-44D3-9CEF-172FE69E8FB3}"/>
          </ac:spMkLst>
        </pc:spChg>
        <pc:spChg chg="mod">
          <ac:chgData name="진우 노" userId="ba2ac0982970c266" providerId="Windows Live" clId="Web-{5E46C4F6-089F-4FE4-85FB-7678434DA720}" dt="2018-12-22T09:28:22.523" v="1197" actId="1076"/>
          <ac:spMkLst>
            <pc:docMk/>
            <pc:sldMk cId="4280769504" sldId="264"/>
            <ac:spMk id="49" creationId="{816C51C6-C839-4A7A-B522-09BBF100A560}"/>
          </ac:spMkLst>
        </pc:spChg>
        <pc:spChg chg="mod">
          <ac:chgData name="진우 노" userId="ba2ac0982970c266" providerId="Windows Live" clId="Web-{5E46C4F6-089F-4FE4-85FB-7678434DA720}" dt="2018-12-22T09:29:40.791" v="1229" actId="1076"/>
          <ac:spMkLst>
            <pc:docMk/>
            <pc:sldMk cId="4280769504" sldId="264"/>
            <ac:spMk id="50" creationId="{40FB56E2-3B57-483B-801E-690E4F9C807D}"/>
          </ac:spMkLst>
        </pc:spChg>
        <pc:spChg chg="ord">
          <ac:chgData name="진우 노" userId="ba2ac0982970c266" providerId="Windows Live" clId="Web-{5E46C4F6-089F-4FE4-85FB-7678434DA720}" dt="2018-12-22T09:35:27.675" v="1373"/>
          <ac:spMkLst>
            <pc:docMk/>
            <pc:sldMk cId="4280769504" sldId="264"/>
            <ac:spMk id="51" creationId="{4F0AF421-70D9-46FF-A648-1A03D9708746}"/>
          </ac:spMkLst>
        </pc:spChg>
        <pc:spChg chg="add">
          <ac:chgData name="진우 노" userId="ba2ac0982970c266" providerId="Windows Live" clId="Web-{5E46C4F6-089F-4FE4-85FB-7678434DA720}" dt="2018-12-22T09:35:24.862" v="1367"/>
          <ac:spMkLst>
            <pc:docMk/>
            <pc:sldMk cId="4280769504" sldId="264"/>
            <ac:spMk id="57" creationId="{19D2403C-6D3D-489B-A099-62A7CE1960CC}"/>
          </ac:spMkLst>
        </pc:spChg>
        <pc:spChg chg="add">
          <ac:chgData name="진우 노" userId="ba2ac0982970c266" providerId="Windows Live" clId="Web-{5E46C4F6-089F-4FE4-85FB-7678434DA720}" dt="2018-12-22T09:35:24.909" v="1368"/>
          <ac:spMkLst>
            <pc:docMk/>
            <pc:sldMk cId="4280769504" sldId="264"/>
            <ac:spMk id="59" creationId="{256C0512-D791-4124-A20A-E8E59E9D0363}"/>
          </ac:spMkLst>
        </pc:spChg>
        <pc:spChg chg="add">
          <ac:chgData name="진우 노" userId="ba2ac0982970c266" providerId="Windows Live" clId="Web-{5E46C4F6-089F-4FE4-85FB-7678434DA720}" dt="2018-12-22T09:35:24.956" v="1369"/>
          <ac:spMkLst>
            <pc:docMk/>
            <pc:sldMk cId="4280769504" sldId="264"/>
            <ac:spMk id="61" creationId="{294A027D-47F0-473E-A454-A72AD0EED558}"/>
          </ac:spMkLst>
        </pc:spChg>
        <pc:spChg chg="add">
          <ac:chgData name="진우 노" userId="ba2ac0982970c266" providerId="Windows Live" clId="Web-{5E46C4F6-089F-4FE4-85FB-7678434DA720}" dt="2018-12-22T09:35:24.987" v="1370"/>
          <ac:spMkLst>
            <pc:docMk/>
            <pc:sldMk cId="4280769504" sldId="264"/>
            <ac:spMk id="63" creationId="{B658828E-8D94-496C-A33D-89C7949F3A4E}"/>
          </ac:spMkLst>
        </pc:spChg>
        <pc:spChg chg="add">
          <ac:chgData name="진우 노" userId="ba2ac0982970c266" providerId="Windows Live" clId="Web-{5E46C4F6-089F-4FE4-85FB-7678434DA720}" dt="2018-12-22T09:35:25.050" v="1371"/>
          <ac:spMkLst>
            <pc:docMk/>
            <pc:sldMk cId="4280769504" sldId="264"/>
            <ac:spMk id="65" creationId="{22B76CBA-2493-4AA5-93AC-D1BE08258C4D}"/>
          </ac:spMkLst>
        </pc:spChg>
        <pc:spChg chg="add">
          <ac:chgData name="진우 노" userId="ba2ac0982970c266" providerId="Windows Live" clId="Web-{5E46C4F6-089F-4FE4-85FB-7678434DA720}" dt="2018-12-22T09:35:25.097" v="1372"/>
          <ac:spMkLst>
            <pc:docMk/>
            <pc:sldMk cId="4280769504" sldId="264"/>
            <ac:spMk id="67" creationId="{DB8E513E-43E3-4817-9613-C1286DFDF9EC}"/>
          </ac:spMkLst>
        </pc:spChg>
        <pc:spChg chg="add ord">
          <ac:chgData name="진우 노" userId="ba2ac0982970c266" providerId="Windows Live" clId="Web-{5E46C4F6-089F-4FE4-85FB-7678434DA720}" dt="2018-12-22T09:50:32.964" v="1834"/>
          <ac:spMkLst>
            <pc:docMk/>
            <pc:sldMk cId="4280769504" sldId="264"/>
            <ac:spMk id="69" creationId="{8556B383-8321-405C-8E0E-3AAEE7F6602B}"/>
          </ac:spMkLst>
        </pc:spChg>
        <pc:spChg chg="add ord">
          <ac:chgData name="진우 노" userId="ba2ac0982970c266" providerId="Windows Live" clId="Web-{5E46C4F6-089F-4FE4-85FB-7678434DA720}" dt="2018-12-22T09:50:34.589" v="1851"/>
          <ac:spMkLst>
            <pc:docMk/>
            <pc:sldMk cId="4280769504" sldId="264"/>
            <ac:spMk id="71" creationId="{EE9A5B18-BBED-4373-AF58-4990FF8D3C5A}"/>
          </ac:spMkLst>
        </pc:spChg>
        <pc:spChg chg="add ord">
          <ac:chgData name="진우 노" userId="ba2ac0982970c266" providerId="Windows Live" clId="Web-{5E46C4F6-089F-4FE4-85FB-7678434DA720}" dt="2018-12-22T09:50:35.949" v="1867"/>
          <ac:spMkLst>
            <pc:docMk/>
            <pc:sldMk cId="4280769504" sldId="264"/>
            <ac:spMk id="73" creationId="{B77C63DC-2422-4CE0-AE74-13FC67E004D6}"/>
          </ac:spMkLst>
        </pc:spChg>
        <pc:spChg chg="add ord">
          <ac:chgData name="진우 노" userId="ba2ac0982970c266" providerId="Windows Live" clId="Web-{5E46C4F6-089F-4FE4-85FB-7678434DA720}" dt="2018-12-22T09:50:38.683" v="1899"/>
          <ac:spMkLst>
            <pc:docMk/>
            <pc:sldMk cId="4280769504" sldId="264"/>
            <ac:spMk id="77" creationId="{7C4B3186-FCFA-428C-8587-4EFAC981AEE6}"/>
          </ac:spMkLst>
        </pc:spChg>
        <pc:spChg chg="add ord">
          <ac:chgData name="진우 노" userId="ba2ac0982970c266" providerId="Windows Live" clId="Web-{5E46C4F6-089F-4FE4-85FB-7678434DA720}" dt="2018-12-22T09:50:40.074" v="1915"/>
          <ac:spMkLst>
            <pc:docMk/>
            <pc:sldMk cId="4280769504" sldId="264"/>
            <ac:spMk id="79" creationId="{48BF01AA-4BAB-4120-8899-CBC177E5E67A}"/>
          </ac:spMkLst>
        </pc:spChg>
        <pc:graphicFrameChg chg="del">
          <ac:chgData name="진우 노" userId="ba2ac0982970c266" providerId="Windows Live" clId="Web-{5E46C4F6-089F-4FE4-85FB-7678434DA720}" dt="2018-12-22T09:48:24.492" v="1626"/>
          <ac:graphicFrameMkLst>
            <pc:docMk/>
            <pc:sldMk cId="4280769504" sldId="264"/>
            <ac:graphicFrameMk id="11" creationId="{BAF4962F-9BAB-49A9-9DF1-EE493542432D}"/>
          </ac:graphicFrameMkLst>
        </pc:graphicFrameChg>
        <pc:graphicFrameChg chg="add ord">
          <ac:chgData name="진우 노" userId="ba2ac0982970c266" providerId="Windows Live" clId="Web-{5E46C4F6-089F-4FE4-85FB-7678434DA720}" dt="2018-12-22T09:50:37.261" v="1883"/>
          <ac:graphicFrameMkLst>
            <pc:docMk/>
            <pc:sldMk cId="4280769504" sldId="264"/>
            <ac:graphicFrameMk id="75" creationId="{C48E4FE4-9A65-4C86-A0E3-D0A56842BA77}"/>
          </ac:graphicFrameMkLst>
        </pc:graphicFrameChg>
      </pc:sldChg>
      <pc:sldChg chg="addSp delSp modSp add replId">
        <pc:chgData name="진우 노" userId="ba2ac0982970c266" providerId="Windows Live" clId="Web-{5E46C4F6-089F-4FE4-85FB-7678434DA720}" dt="2018-12-22T09:50:56.684" v="1993"/>
        <pc:sldMkLst>
          <pc:docMk/>
          <pc:sldMk cId="1651897932" sldId="265"/>
        </pc:sldMkLst>
        <pc:spChg chg="mod">
          <ac:chgData name="진우 노" userId="ba2ac0982970c266" providerId="Windows Live" clId="Web-{5E46C4F6-089F-4FE4-85FB-7678434DA720}" dt="2018-12-22T09:30:09.354" v="1237" actId="20577"/>
          <ac:spMkLst>
            <pc:docMk/>
            <pc:sldMk cId="1651897932" sldId="265"/>
            <ac:spMk id="2" creationId="{CD63FFE5-7DBC-4744-BBE9-9A373D0F5BB8}"/>
          </ac:spMkLst>
        </pc:spChg>
        <pc:spChg chg="del">
          <ac:chgData name="진우 노" userId="ba2ac0982970c266" providerId="Windows Live" clId="Web-{5E46C4F6-089F-4FE4-85FB-7678434DA720}" dt="2018-12-22T09:48:29.117" v="1629"/>
          <ac:spMkLst>
            <pc:docMk/>
            <pc:sldMk cId="1651897932" sldId="265"/>
            <ac:spMk id="3" creationId="{D0340400-D1C2-47D4-87D9-6566DDBE9E6A}"/>
          </ac:spMkLst>
        </pc:spChg>
        <pc:spChg chg="del">
          <ac:chgData name="진우 노" userId="ba2ac0982970c266" providerId="Windows Live" clId="Web-{5E46C4F6-089F-4FE4-85FB-7678434DA720}" dt="2018-12-22T09:48:29.117" v="1628"/>
          <ac:spMkLst>
            <pc:docMk/>
            <pc:sldMk cId="1651897932" sldId="265"/>
            <ac:spMk id="4" creationId="{1B58A430-43B4-46BD-B071-02B096E56B9B}"/>
          </ac:spMkLst>
        </pc:spChg>
        <pc:spChg chg="del">
          <ac:chgData name="진우 노" userId="ba2ac0982970c266" providerId="Windows Live" clId="Web-{5E46C4F6-089F-4FE4-85FB-7678434DA720}" dt="2018-12-22T09:48:31.102" v="1632"/>
          <ac:spMkLst>
            <pc:docMk/>
            <pc:sldMk cId="1651897932" sldId="265"/>
            <ac:spMk id="5" creationId="{A5487C7A-E7F1-4819-9234-8294F8B34D55}"/>
          </ac:spMkLst>
        </pc:spChg>
        <pc:spChg chg="del mod ord">
          <ac:chgData name="진우 노" userId="ba2ac0982970c266" providerId="Windows Live" clId="Web-{5E46C4F6-089F-4FE4-85FB-7678434DA720}" dt="2018-12-22T09:39:16.478" v="1554"/>
          <ac:spMkLst>
            <pc:docMk/>
            <pc:sldMk cId="1651897932" sldId="265"/>
            <ac:spMk id="7" creationId="{3B2F4DA2-7ECD-46B3-9790-AA22C55DF739}"/>
          </ac:spMkLst>
        </pc:spChg>
        <pc:spChg chg="del mod ord">
          <ac:chgData name="진우 노" userId="ba2ac0982970c266" providerId="Windows Live" clId="Web-{5E46C4F6-089F-4FE4-85FB-7678434DA720}" dt="2018-12-22T09:39:16.478" v="1553"/>
          <ac:spMkLst>
            <pc:docMk/>
            <pc:sldMk cId="1651897932" sldId="265"/>
            <ac:spMk id="8" creationId="{D1A4CC42-CC33-4C52-8A27-3CE401519CEB}"/>
          </ac:spMkLst>
        </pc:spChg>
        <pc:spChg chg="del mod ord">
          <ac:chgData name="진우 노" userId="ba2ac0982970c266" providerId="Windows Live" clId="Web-{5E46C4F6-089F-4FE4-85FB-7678434DA720}" dt="2018-12-22T09:39:16.478" v="1542"/>
          <ac:spMkLst>
            <pc:docMk/>
            <pc:sldMk cId="1651897932" sldId="265"/>
            <ac:spMk id="9" creationId="{3E359566-E4F5-47B0-83D5-8B4BA7E673A5}"/>
          </ac:spMkLst>
        </pc:spChg>
        <pc:spChg chg="add del mod ord">
          <ac:chgData name="진우 노" userId="ba2ac0982970c266" providerId="Windows Live" clId="Web-{5E46C4F6-089F-4FE4-85FB-7678434DA720}" dt="2018-12-22T09:39:16.478" v="1552"/>
          <ac:spMkLst>
            <pc:docMk/>
            <pc:sldMk cId="1651897932" sldId="265"/>
            <ac:spMk id="10" creationId="{0FF9AAA7-1E3E-4EEA-8F61-732841774A08}"/>
          </ac:spMkLst>
        </pc:spChg>
        <pc:spChg chg="add del mod ord">
          <ac:chgData name="진우 노" userId="ba2ac0982970c266" providerId="Windows Live" clId="Web-{5E46C4F6-089F-4FE4-85FB-7678434DA720}" dt="2018-12-22T09:39:16.478" v="1550"/>
          <ac:spMkLst>
            <pc:docMk/>
            <pc:sldMk cId="1651897932" sldId="265"/>
            <ac:spMk id="12" creationId="{2CC711FC-34A6-434D-98F3-3165D5B3C709}"/>
          </ac:spMkLst>
        </pc:spChg>
        <pc:spChg chg="del">
          <ac:chgData name="진우 노" userId="ba2ac0982970c266" providerId="Windows Live" clId="Web-{5E46C4F6-089F-4FE4-85FB-7678434DA720}" dt="2018-12-22T09:48:31.102" v="1631"/>
          <ac:spMkLst>
            <pc:docMk/>
            <pc:sldMk cId="1651897932" sldId="265"/>
            <ac:spMk id="13" creationId="{9073F705-96E8-4C07-8CFC-BA2F122784AA}"/>
          </ac:spMkLst>
        </pc:spChg>
        <pc:spChg chg="del">
          <ac:chgData name="진우 노" userId="ba2ac0982970c266" providerId="Windows Live" clId="Web-{5E46C4F6-089F-4FE4-85FB-7678434DA720}" dt="2018-12-22T09:48:31.102" v="1630"/>
          <ac:spMkLst>
            <pc:docMk/>
            <pc:sldMk cId="1651897932" sldId="265"/>
            <ac:spMk id="14" creationId="{FBA83E3F-A943-4479-8372-92F74B386744}"/>
          </ac:spMkLst>
        </pc:spChg>
        <pc:spChg chg="del">
          <ac:chgData name="진우 노" userId="ba2ac0982970c266" providerId="Windows Live" clId="Web-{5E46C4F6-089F-4FE4-85FB-7678434DA720}" dt="2018-12-22T09:48:29.117" v="1627"/>
          <ac:spMkLst>
            <pc:docMk/>
            <pc:sldMk cId="1651897932" sldId="265"/>
            <ac:spMk id="15" creationId="{234C32E5-06A0-4D6A-9EBD-7254FAC0197F}"/>
          </ac:spMkLst>
        </pc:spChg>
        <pc:spChg chg="add del">
          <ac:chgData name="진우 노" userId="ba2ac0982970c266" providerId="Windows Live" clId="Web-{5E46C4F6-089F-4FE4-85FB-7678434DA720}" dt="2018-12-22T09:31:42.481" v="1267"/>
          <ac:spMkLst>
            <pc:docMk/>
            <pc:sldMk cId="1651897932" sldId="265"/>
            <ac:spMk id="17" creationId="{549862F8-72C3-4884-B379-94D8765E2EFD}"/>
          </ac:spMkLst>
        </pc:spChg>
        <pc:spChg chg="add del mod ord">
          <ac:chgData name="진우 노" userId="ba2ac0982970c266" providerId="Windows Live" clId="Web-{5E46C4F6-089F-4FE4-85FB-7678434DA720}" dt="2018-12-22T09:39:16.478" v="1548"/>
          <ac:spMkLst>
            <pc:docMk/>
            <pc:sldMk cId="1651897932" sldId="265"/>
            <ac:spMk id="19" creationId="{4E92117B-79C1-489E-A459-CEB73914A024}"/>
          </ac:spMkLst>
        </pc:spChg>
        <pc:spChg chg="add del mod ord">
          <ac:chgData name="진우 노" userId="ba2ac0982970c266" providerId="Windows Live" clId="Web-{5E46C4F6-089F-4FE4-85FB-7678434DA720}" dt="2018-12-22T09:39:16.478" v="1547"/>
          <ac:spMkLst>
            <pc:docMk/>
            <pc:sldMk cId="1651897932" sldId="265"/>
            <ac:spMk id="20" creationId="{22C6AA50-4AE5-4630-A1CF-C9069D9A7FB0}"/>
          </ac:spMkLst>
        </pc:spChg>
        <pc:spChg chg="add del mod ord">
          <ac:chgData name="진우 노" userId="ba2ac0982970c266" providerId="Windows Live" clId="Web-{5E46C4F6-089F-4FE4-85FB-7678434DA720}" dt="2018-12-22T09:39:16.478" v="1546"/>
          <ac:spMkLst>
            <pc:docMk/>
            <pc:sldMk cId="1651897932" sldId="265"/>
            <ac:spMk id="22" creationId="{B0F07F3E-5CAC-4A1B-BC15-4ADA6EA89F12}"/>
          </ac:spMkLst>
        </pc:spChg>
        <pc:spChg chg="add">
          <ac:chgData name="진우 노" userId="ba2ac0982970c266" providerId="Windows Live" clId="Web-{5E46C4F6-089F-4FE4-85FB-7678434DA720}" dt="2018-12-22T09:35:51.019" v="1387"/>
          <ac:spMkLst>
            <pc:docMk/>
            <pc:sldMk cId="1651897932" sldId="265"/>
            <ac:spMk id="26" creationId="{FC7EDC2C-3262-491B-B9AA-F3E9B2F9AC2A}"/>
          </ac:spMkLst>
        </pc:spChg>
        <pc:spChg chg="del mod ord">
          <ac:chgData name="진우 노" userId="ba2ac0982970c266" providerId="Windows Live" clId="Web-{5E46C4F6-089F-4FE4-85FB-7678434DA720}" dt="2018-12-22T09:39:16.478" v="1543"/>
          <ac:spMkLst>
            <pc:docMk/>
            <pc:sldMk cId="1651897932" sldId="265"/>
            <ac:spMk id="29" creationId="{BA0823EF-193E-479E-B50E-8BAA5D8F4676}"/>
          </ac:spMkLst>
        </pc:spChg>
        <pc:spChg chg="add">
          <ac:chgData name="진우 노" userId="ba2ac0982970c266" providerId="Windows Live" clId="Web-{5E46C4F6-089F-4FE4-85FB-7678434DA720}" dt="2018-12-22T09:35:51.066" v="1388"/>
          <ac:spMkLst>
            <pc:docMk/>
            <pc:sldMk cId="1651897932" sldId="265"/>
            <ac:spMk id="32" creationId="{7243ABE9-B63E-4522-B660-A84A26FA1A27}"/>
          </ac:spMkLst>
        </pc:spChg>
        <pc:spChg chg="add mod">
          <ac:chgData name="진우 노" userId="ba2ac0982970c266" providerId="Windows Live" clId="Web-{5E46C4F6-089F-4FE4-85FB-7678434DA720}" dt="2018-12-22T09:38:26.945" v="1515" actId="20577"/>
          <ac:spMkLst>
            <pc:docMk/>
            <pc:sldMk cId="1651897932" sldId="265"/>
            <ac:spMk id="33" creationId="{4490ED96-E166-43E8-BBA6-7FF9A40D438F}"/>
          </ac:spMkLst>
        </pc:spChg>
        <pc:spChg chg="add">
          <ac:chgData name="진우 노" userId="ba2ac0982970c266" providerId="Windows Live" clId="Web-{5E46C4F6-089F-4FE4-85FB-7678434DA720}" dt="2018-12-22T09:35:51.144" v="1390"/>
          <ac:spMkLst>
            <pc:docMk/>
            <pc:sldMk cId="1651897932" sldId="265"/>
            <ac:spMk id="34" creationId="{7D9890B2-9300-4DC9-92BD-F35F6B095397}"/>
          </ac:spMkLst>
        </pc:spChg>
        <pc:spChg chg="add mod">
          <ac:chgData name="진우 노" userId="ba2ac0982970c266" providerId="Windows Live" clId="Web-{5E46C4F6-089F-4FE4-85FB-7678434DA720}" dt="2018-12-22T09:37:59.054" v="1497" actId="20577"/>
          <ac:spMkLst>
            <pc:docMk/>
            <pc:sldMk cId="1651897932" sldId="265"/>
            <ac:spMk id="35" creationId="{7A928A77-C606-4E95-AC60-9AFADDE2B57B}"/>
          </ac:spMkLst>
        </pc:spChg>
        <pc:spChg chg="add del mod">
          <ac:chgData name="진우 노" userId="ba2ac0982970c266" providerId="Windows Live" clId="Web-{5E46C4F6-089F-4FE4-85FB-7678434DA720}" dt="2018-12-22T09:37:36.131" v="1480"/>
          <ac:spMkLst>
            <pc:docMk/>
            <pc:sldMk cId="1651897932" sldId="265"/>
            <ac:spMk id="36" creationId="{E6ABA1F1-9CA3-43E7-A8B0-E0BEFD707E1B}"/>
          </ac:spMkLst>
        </pc:spChg>
        <pc:spChg chg="add del mod">
          <ac:chgData name="진우 노" userId="ba2ac0982970c266" providerId="Windows Live" clId="Web-{5E46C4F6-089F-4FE4-85FB-7678434DA720}" dt="2018-12-22T09:37:36.959" v="1481"/>
          <ac:spMkLst>
            <pc:docMk/>
            <pc:sldMk cId="1651897932" sldId="265"/>
            <ac:spMk id="37" creationId="{98B906AE-52CF-4447-B010-AD64EE56E767}"/>
          </ac:spMkLst>
        </pc:spChg>
        <pc:spChg chg="add del">
          <ac:chgData name="진우 노" userId="ba2ac0982970c266" providerId="Windows Live" clId="Web-{5E46C4F6-089F-4FE4-85FB-7678434DA720}" dt="2018-12-22T09:37:35.366" v="1479"/>
          <ac:spMkLst>
            <pc:docMk/>
            <pc:sldMk cId="1651897932" sldId="265"/>
            <ac:spMk id="39" creationId="{CD87D56E-7C96-4971-9061-EB0681EAC26C}"/>
          </ac:spMkLst>
        </pc:spChg>
        <pc:spChg chg="add del mod ord">
          <ac:chgData name="진우 노" userId="ba2ac0982970c266" providerId="Windows Live" clId="Web-{5E46C4F6-089F-4FE4-85FB-7678434DA720}" dt="2018-12-22T09:39:16.478" v="1551"/>
          <ac:spMkLst>
            <pc:docMk/>
            <pc:sldMk cId="1651897932" sldId="265"/>
            <ac:spMk id="41" creationId="{76B67FEF-A114-4824-ADAE-DAA05B53F5CE}"/>
          </ac:spMkLst>
        </pc:spChg>
        <pc:spChg chg="add del mod ord">
          <ac:chgData name="진우 노" userId="ba2ac0982970c266" providerId="Windows Live" clId="Web-{5E46C4F6-089F-4FE4-85FB-7678434DA720}" dt="2018-12-22T09:39:16.478" v="1549"/>
          <ac:spMkLst>
            <pc:docMk/>
            <pc:sldMk cId="1651897932" sldId="265"/>
            <ac:spMk id="42" creationId="{590A3249-7363-4D2F-A0E7-FA98E55413A4}"/>
          </ac:spMkLst>
        </pc:spChg>
        <pc:spChg chg="del mod ord">
          <ac:chgData name="진우 노" userId="ba2ac0982970c266" providerId="Windows Live" clId="Web-{5E46C4F6-089F-4FE4-85FB-7678434DA720}" dt="2018-12-22T09:39:16.478" v="1545"/>
          <ac:spMkLst>
            <pc:docMk/>
            <pc:sldMk cId="1651897932" sldId="265"/>
            <ac:spMk id="43" creationId="{F04B5882-0C1E-4B1F-AAF3-BA1329B741E8}"/>
          </ac:spMkLst>
        </pc:spChg>
        <pc:spChg chg="del mod ord">
          <ac:chgData name="진우 노" userId="ba2ac0982970c266" providerId="Windows Live" clId="Web-{5E46C4F6-089F-4FE4-85FB-7678434DA720}" dt="2018-12-22T09:39:16.478" v="1544"/>
          <ac:spMkLst>
            <pc:docMk/>
            <pc:sldMk cId="1651897932" sldId="265"/>
            <ac:spMk id="44" creationId="{991BA6DA-B11B-41AE-8E1E-963987613FE7}"/>
          </ac:spMkLst>
        </pc:spChg>
        <pc:spChg chg="mod">
          <ac:chgData name="진우 노" userId="ba2ac0982970c266" providerId="Windows Live" clId="Web-{5E46C4F6-089F-4FE4-85FB-7678434DA720}" dt="2018-12-22T09:30:03.541" v="1231" actId="1076"/>
          <ac:spMkLst>
            <pc:docMk/>
            <pc:sldMk cId="1651897932" sldId="265"/>
            <ac:spMk id="47" creationId="{6FF34DC3-1E89-44D3-9CEF-172FE69E8FB3}"/>
          </ac:spMkLst>
        </pc:spChg>
        <pc:spChg chg="mod">
          <ac:chgData name="진우 노" userId="ba2ac0982970c266" providerId="Windows Live" clId="Web-{5E46C4F6-089F-4FE4-85FB-7678434DA720}" dt="2018-12-22T09:30:03.588" v="1232" actId="1076"/>
          <ac:spMkLst>
            <pc:docMk/>
            <pc:sldMk cId="1651897932" sldId="265"/>
            <ac:spMk id="49" creationId="{816C51C6-C839-4A7A-B522-09BBF100A560}"/>
          </ac:spMkLst>
        </pc:spChg>
        <pc:spChg chg="mod">
          <ac:chgData name="진우 노" userId="ba2ac0982970c266" providerId="Windows Live" clId="Web-{5E46C4F6-089F-4FE4-85FB-7678434DA720}" dt="2018-12-22T09:30:24.823" v="1246" actId="1076"/>
          <ac:spMkLst>
            <pc:docMk/>
            <pc:sldMk cId="1651897932" sldId="265"/>
            <ac:spMk id="50" creationId="{40FB56E2-3B57-483B-801E-690E4F9C807D}"/>
          </ac:spMkLst>
        </pc:spChg>
        <pc:spChg chg="ord">
          <ac:chgData name="진우 노" userId="ba2ac0982970c266" providerId="Windows Live" clId="Web-{5E46C4F6-089F-4FE4-85FB-7678434DA720}" dt="2018-12-22T09:35:54.660" v="1402"/>
          <ac:spMkLst>
            <pc:docMk/>
            <pc:sldMk cId="1651897932" sldId="265"/>
            <ac:spMk id="51" creationId="{4F0AF421-70D9-46FF-A648-1A03D9708746}"/>
          </ac:spMkLst>
        </pc:spChg>
        <pc:spChg chg="add mod">
          <ac:chgData name="진우 노" userId="ba2ac0982970c266" providerId="Windows Live" clId="Web-{5E46C4F6-089F-4FE4-85FB-7678434DA720}" dt="2018-12-22T09:38:12.054" v="1507" actId="20577"/>
          <ac:spMkLst>
            <pc:docMk/>
            <pc:sldMk cId="1651897932" sldId="265"/>
            <ac:spMk id="57" creationId="{594FF11D-D0A0-4278-B52C-5548891E5860}"/>
          </ac:spMkLst>
        </pc:spChg>
        <pc:spChg chg="add del mod">
          <ac:chgData name="진우 노" userId="ba2ac0982970c266" providerId="Windows Live" clId="Web-{5E46C4F6-089F-4FE4-85FB-7678434DA720}" dt="2018-12-22T09:38:17.773" v="1510"/>
          <ac:spMkLst>
            <pc:docMk/>
            <pc:sldMk cId="1651897932" sldId="265"/>
            <ac:spMk id="59" creationId="{96352FA9-660E-4839-ADD2-06008E5378D0}"/>
          </ac:spMkLst>
        </pc:spChg>
        <pc:spChg chg="add">
          <ac:chgData name="진우 노" userId="ba2ac0982970c266" providerId="Windows Live" clId="Web-{5E46C4F6-089F-4FE4-85FB-7678434DA720}" dt="2018-12-22T09:35:51.488" v="1397"/>
          <ac:spMkLst>
            <pc:docMk/>
            <pc:sldMk cId="1651897932" sldId="265"/>
            <ac:spMk id="61" creationId="{A9BDE624-C25B-4C27-9A98-AEB873C6A289}"/>
          </ac:spMkLst>
        </pc:spChg>
        <pc:spChg chg="add mod">
          <ac:chgData name="진우 노" userId="ba2ac0982970c266" providerId="Windows Live" clId="Web-{5E46C4F6-089F-4FE4-85FB-7678434DA720}" dt="2018-12-22T09:38:22.648" v="1513" actId="20577"/>
          <ac:spMkLst>
            <pc:docMk/>
            <pc:sldMk cId="1651897932" sldId="265"/>
            <ac:spMk id="63" creationId="{3FD0A396-61AA-4A74-A896-51CB370E9B8D}"/>
          </ac:spMkLst>
        </pc:spChg>
        <pc:spChg chg="add">
          <ac:chgData name="진우 노" userId="ba2ac0982970c266" providerId="Windows Live" clId="Web-{5E46C4F6-089F-4FE4-85FB-7678434DA720}" dt="2018-12-22T09:35:51.613" v="1399"/>
          <ac:spMkLst>
            <pc:docMk/>
            <pc:sldMk cId="1651897932" sldId="265"/>
            <ac:spMk id="65" creationId="{9961638C-CF69-4918-B90F-77359AE6F86B}"/>
          </ac:spMkLst>
        </pc:spChg>
        <pc:spChg chg="add mod">
          <ac:chgData name="진우 노" userId="ba2ac0982970c266" providerId="Windows Live" clId="Web-{5E46C4F6-089F-4FE4-85FB-7678434DA720}" dt="2018-12-22T09:37:45.897" v="1485" actId="20577"/>
          <ac:spMkLst>
            <pc:docMk/>
            <pc:sldMk cId="1651897932" sldId="265"/>
            <ac:spMk id="67" creationId="{227808B6-D0D6-48F6-A46B-49675936BC1C}"/>
          </ac:spMkLst>
        </pc:spChg>
        <pc:spChg chg="add del mod">
          <ac:chgData name="진우 노" userId="ba2ac0982970c266" providerId="Windows Live" clId="Web-{5E46C4F6-089F-4FE4-85FB-7678434DA720}" dt="2018-12-22T09:37:33.366" v="1477"/>
          <ac:spMkLst>
            <pc:docMk/>
            <pc:sldMk cId="1651897932" sldId="265"/>
            <ac:spMk id="69" creationId="{CFED0100-4F3C-4584-9D38-536E4F566DA1}"/>
          </ac:spMkLst>
        </pc:spChg>
        <pc:spChg chg="add mod">
          <ac:chgData name="진우 노" userId="ba2ac0982970c266" providerId="Windows Live" clId="Web-{5E46C4F6-089F-4FE4-85FB-7678434DA720}" dt="2018-12-22T09:39:10.727" v="1541" actId="1076"/>
          <ac:spMkLst>
            <pc:docMk/>
            <pc:sldMk cId="1651897932" sldId="265"/>
            <ac:spMk id="70" creationId="{29B7D756-E5B7-4996-B272-D3D522EE914C}"/>
          </ac:spMkLst>
        </pc:spChg>
        <pc:spChg chg="add ord">
          <ac:chgData name="진우 노" userId="ba2ac0982970c266" providerId="Windows Live" clId="Web-{5E46C4F6-089F-4FE4-85FB-7678434DA720}" dt="2018-12-22T09:50:51.230" v="1933"/>
          <ac:spMkLst>
            <pc:docMk/>
            <pc:sldMk cId="1651897932" sldId="265"/>
            <ac:spMk id="72" creationId="{A98AC31E-7B75-4E59-B79C-AF427734F05F}"/>
          </ac:spMkLst>
        </pc:spChg>
        <pc:spChg chg="add ord">
          <ac:chgData name="진우 노" userId="ba2ac0982970c266" providerId="Windows Live" clId="Web-{5E46C4F6-089F-4FE4-85FB-7678434DA720}" dt="2018-12-22T09:50:52.293" v="1945"/>
          <ac:spMkLst>
            <pc:docMk/>
            <pc:sldMk cId="1651897932" sldId="265"/>
            <ac:spMk id="74" creationId="{71CC0C58-D1FB-443B-BBA1-1D88871C9D8F}"/>
          </ac:spMkLst>
        </pc:spChg>
        <pc:spChg chg="add ord">
          <ac:chgData name="진우 노" userId="ba2ac0982970c266" providerId="Windows Live" clId="Web-{5E46C4F6-089F-4FE4-85FB-7678434DA720}" dt="2018-12-22T09:50:53.402" v="1957"/>
          <ac:spMkLst>
            <pc:docMk/>
            <pc:sldMk cId="1651897932" sldId="265"/>
            <ac:spMk id="76" creationId="{789C3CC0-5190-4896-9CAF-1CEA6C2C1060}"/>
          </ac:spMkLst>
        </pc:spChg>
        <pc:spChg chg="add ord">
          <ac:chgData name="진우 노" userId="ba2ac0982970c266" providerId="Windows Live" clId="Web-{5E46C4F6-089F-4FE4-85FB-7678434DA720}" dt="2018-12-22T09:50:55.558" v="1981"/>
          <ac:spMkLst>
            <pc:docMk/>
            <pc:sldMk cId="1651897932" sldId="265"/>
            <ac:spMk id="80" creationId="{72D0457D-E3A2-4948-91D6-B0CA03F091FD}"/>
          </ac:spMkLst>
        </pc:spChg>
        <pc:spChg chg="add ord">
          <ac:chgData name="진우 노" userId="ba2ac0982970c266" providerId="Windows Live" clId="Web-{5E46C4F6-089F-4FE4-85FB-7678434DA720}" dt="2018-12-22T09:50:56.684" v="1993"/>
          <ac:spMkLst>
            <pc:docMk/>
            <pc:sldMk cId="1651897932" sldId="265"/>
            <ac:spMk id="82" creationId="{2205C1D4-7198-44D7-B73B-0F438A3F6839}"/>
          </ac:spMkLst>
        </pc:spChg>
        <pc:graphicFrameChg chg="del">
          <ac:chgData name="진우 노" userId="ba2ac0982970c266" providerId="Windows Live" clId="Web-{5E46C4F6-089F-4FE4-85FB-7678434DA720}" dt="2018-12-22T09:48:32.477" v="1633"/>
          <ac:graphicFrameMkLst>
            <pc:docMk/>
            <pc:sldMk cId="1651897932" sldId="265"/>
            <ac:graphicFrameMk id="11" creationId="{BAF4962F-9BAB-49A9-9DF1-EE493542432D}"/>
          </ac:graphicFrameMkLst>
        </pc:graphicFrameChg>
        <pc:graphicFrameChg chg="add ord">
          <ac:chgData name="진우 노" userId="ba2ac0982970c266" providerId="Windows Live" clId="Web-{5E46C4F6-089F-4FE4-85FB-7678434DA720}" dt="2018-12-22T09:50:54.465" v="1969"/>
          <ac:graphicFrameMkLst>
            <pc:docMk/>
            <pc:sldMk cId="1651897932" sldId="265"/>
            <ac:graphicFrameMk id="78" creationId="{BF23910C-77B5-4043-B43F-3A94B47E10D6}"/>
          </ac:graphicFrameMkLst>
        </pc:graphicFrameChg>
      </pc:sldChg>
      <pc:sldChg chg="add replId">
        <pc:chgData name="진우 노" userId="ba2ac0982970c266" providerId="Windows Live" clId="Web-{5E46C4F6-089F-4FE4-85FB-7678434DA720}" dt="2018-12-22T09:51:18.200" v="1994"/>
        <pc:sldMkLst>
          <pc:docMk/>
          <pc:sldMk cId="231792273" sldId="266"/>
        </pc:sldMkLst>
      </pc:sldChg>
      <pc:sldChg chg="addSp delSp modSp add replId">
        <pc:chgData name="진우 노" userId="ba2ac0982970c266" providerId="Windows Live" clId="Web-{5E46C4F6-089F-4FE4-85FB-7678434DA720}" dt="2018-12-22T10:08:42.136" v="2382" actId="20577"/>
        <pc:sldMkLst>
          <pc:docMk/>
          <pc:sldMk cId="2177526771" sldId="267"/>
        </pc:sldMkLst>
        <pc:spChg chg="add mod">
          <ac:chgData name="진우 노" userId="ba2ac0982970c266" providerId="Windows Live" clId="Web-{5E46C4F6-089F-4FE4-85FB-7678434DA720}" dt="2018-12-22T10:08:14.869" v="2372" actId="1076"/>
          <ac:spMkLst>
            <pc:docMk/>
            <pc:sldMk cId="2177526771" sldId="267"/>
            <ac:spMk id="5" creationId="{36F7EFE2-5F7A-4D48-A70F-5768CA8EFC38}"/>
          </ac:spMkLst>
        </pc:spChg>
        <pc:spChg chg="add del mod">
          <ac:chgData name="진우 노" userId="ba2ac0982970c266" providerId="Windows Live" clId="Web-{5E46C4F6-089F-4FE4-85FB-7678434DA720}" dt="2018-12-22T10:06:19.413" v="2283"/>
          <ac:spMkLst>
            <pc:docMk/>
            <pc:sldMk cId="2177526771" sldId="267"/>
            <ac:spMk id="7" creationId="{87CB20EA-1FAA-43AA-ADB3-213858FD3CBA}"/>
          </ac:spMkLst>
        </pc:spChg>
        <pc:spChg chg="add mod">
          <ac:chgData name="진우 노" userId="ba2ac0982970c266" providerId="Windows Live" clId="Web-{5E46C4F6-089F-4FE4-85FB-7678434DA720}" dt="2018-12-22T10:06:40.258" v="2294" actId="20577"/>
          <ac:spMkLst>
            <pc:docMk/>
            <pc:sldMk cId="2177526771" sldId="267"/>
            <ac:spMk id="8" creationId="{CBD97B2D-F0E3-4066-9398-2CEB4BA28F5C}"/>
          </ac:spMkLst>
        </pc:spChg>
        <pc:spChg chg="add mod">
          <ac:chgData name="진우 노" userId="ba2ac0982970c266" providerId="Windows Live" clId="Web-{5E46C4F6-089F-4FE4-85FB-7678434DA720}" dt="2018-12-22T10:08:32.932" v="2377" actId="1076"/>
          <ac:spMkLst>
            <pc:docMk/>
            <pc:sldMk cId="2177526771" sldId="267"/>
            <ac:spMk id="9" creationId="{BB2ACB97-EA5F-4B6B-B5F8-A83A7D76BAEA}"/>
          </ac:spMkLst>
        </pc:spChg>
        <pc:spChg chg="add mod">
          <ac:chgData name="진우 노" userId="ba2ac0982970c266" providerId="Windows Live" clId="Web-{5E46C4F6-089F-4FE4-85FB-7678434DA720}" dt="2018-12-22T10:08:42.136" v="2382" actId="20577"/>
          <ac:spMkLst>
            <pc:docMk/>
            <pc:sldMk cId="2177526771" sldId="267"/>
            <ac:spMk id="10" creationId="{D4E4805A-F0CB-4470-8ABF-91638089D041}"/>
          </ac:spMkLst>
        </pc:spChg>
        <pc:spChg chg="add mod">
          <ac:chgData name="진우 노" userId="ba2ac0982970c266" providerId="Windows Live" clId="Web-{5E46C4F6-089F-4FE4-85FB-7678434DA720}" dt="2018-12-22T10:06:50.680" v="2298" actId="14100"/>
          <ac:spMkLst>
            <pc:docMk/>
            <pc:sldMk cId="2177526771" sldId="267"/>
            <ac:spMk id="28" creationId="{6F55457C-1FF3-4510-A366-09D82AD728C7}"/>
          </ac:spMkLst>
        </pc:spChg>
        <pc:spChg chg="del">
          <ac:chgData name="진우 노" userId="ba2ac0982970c266" providerId="Windows Live" clId="Web-{5E46C4F6-089F-4FE4-85FB-7678434DA720}" dt="2018-12-22T10:05:30.490" v="2262"/>
          <ac:spMkLst>
            <pc:docMk/>
            <pc:sldMk cId="2177526771" sldId="267"/>
            <ac:spMk id="44" creationId="{0026A740-046B-43C2-A62A-58200DB92FAC}"/>
          </ac:spMkLst>
        </pc:spChg>
        <pc:spChg chg="del">
          <ac:chgData name="진우 노" userId="ba2ac0982970c266" providerId="Windows Live" clId="Web-{5E46C4F6-089F-4FE4-85FB-7678434DA720}" dt="2018-12-22T10:05:46.694" v="2272"/>
          <ac:spMkLst>
            <pc:docMk/>
            <pc:sldMk cId="2177526771" sldId="267"/>
            <ac:spMk id="45" creationId="{EDCF8A72-0EA5-4FC0-810F-F48C3FDC418F}"/>
          </ac:spMkLst>
        </pc:spChg>
        <pc:spChg chg="del">
          <ac:chgData name="진우 노" userId="ba2ac0982970c266" providerId="Windows Live" clId="Web-{5E46C4F6-089F-4FE4-85FB-7678434DA720}" dt="2018-12-22T10:05:47.272" v="2273"/>
          <ac:spMkLst>
            <pc:docMk/>
            <pc:sldMk cId="2177526771" sldId="267"/>
            <ac:spMk id="46" creationId="{64860A99-E9BF-4457-88E6-2050C3D68E40}"/>
          </ac:spMkLst>
        </pc:spChg>
        <pc:spChg chg="del">
          <ac:chgData name="진우 노" userId="ba2ac0982970c266" providerId="Windows Live" clId="Web-{5E46C4F6-089F-4FE4-85FB-7678434DA720}" dt="2018-12-22T10:05:19.615" v="2258"/>
          <ac:spMkLst>
            <pc:docMk/>
            <pc:sldMk cId="2177526771" sldId="267"/>
            <ac:spMk id="47" creationId="{A0053765-D6AB-487B-A77B-29169BB438CF}"/>
          </ac:spMkLst>
        </pc:spChg>
        <pc:spChg chg="del">
          <ac:chgData name="진우 노" userId="ba2ac0982970c266" providerId="Windows Live" clId="Web-{5E46C4F6-089F-4FE4-85FB-7678434DA720}" dt="2018-12-22T10:05:20.709" v="2259"/>
          <ac:spMkLst>
            <pc:docMk/>
            <pc:sldMk cId="2177526771" sldId="267"/>
            <ac:spMk id="49" creationId="{54DB9226-D77F-4814-8E1C-BE7258654262}"/>
          </ac:spMkLst>
        </pc:spChg>
        <pc:spChg chg="del">
          <ac:chgData name="진우 노" userId="ba2ac0982970c266" providerId="Windows Live" clId="Web-{5E46C4F6-089F-4FE4-85FB-7678434DA720}" dt="2018-12-22T10:05:50.475" v="2274"/>
          <ac:spMkLst>
            <pc:docMk/>
            <pc:sldMk cId="2177526771" sldId="267"/>
            <ac:spMk id="50" creationId="{E73F79AF-A4EF-4A99-AC2F-582AAE79CD37}"/>
          </ac:spMkLst>
        </pc:spChg>
        <pc:spChg chg="mod ord">
          <ac:chgData name="진우 노" userId="ba2ac0982970c266" providerId="Windows Live" clId="Web-{5E46C4F6-089F-4FE4-85FB-7678434DA720}" dt="2018-12-22T10:08:05.119" v="2370" actId="20577"/>
          <ac:spMkLst>
            <pc:docMk/>
            <pc:sldMk cId="2177526771" sldId="267"/>
            <ac:spMk id="52" creationId="{D7B9098E-1845-465F-B96C-8403E08CE4BF}"/>
          </ac:spMkLst>
        </pc:spChg>
        <pc:spChg chg="mod ord">
          <ac:chgData name="진우 노" userId="ba2ac0982970c266" providerId="Windows Live" clId="Web-{5E46C4F6-089F-4FE4-85FB-7678434DA720}" dt="2018-12-22T10:07:45.697" v="2359" actId="14100"/>
          <ac:spMkLst>
            <pc:docMk/>
            <pc:sldMk cId="2177526771" sldId="267"/>
            <ac:spMk id="53" creationId="{BCF38F83-9E19-4F44-B140-8E00D0DF1F60}"/>
          </ac:spMkLst>
        </pc:spChg>
        <pc:spChg chg="mod">
          <ac:chgData name="진우 노" userId="ba2ac0982970c266" providerId="Windows Live" clId="Web-{5E46C4F6-089F-4FE4-85FB-7678434DA720}" dt="2018-12-22T10:05:54.694" v="2275" actId="14100"/>
          <ac:spMkLst>
            <pc:docMk/>
            <pc:sldMk cId="2177526771" sldId="267"/>
            <ac:spMk id="56" creationId="{7D4DBE34-2617-453E-A7AD-F129FE5F5D17}"/>
          </ac:spMkLst>
        </pc:spChg>
        <pc:spChg chg="mod">
          <ac:chgData name="진우 노" userId="ba2ac0982970c266" providerId="Windows Live" clId="Web-{5E46C4F6-089F-4FE4-85FB-7678434DA720}" dt="2018-12-22T10:05:35.350" v="2265" actId="20577"/>
          <ac:spMkLst>
            <pc:docMk/>
            <pc:sldMk cId="2177526771" sldId="267"/>
            <ac:spMk id="57" creationId="{3E5A2BED-9106-49E6-8E62-A1C04770D160}"/>
          </ac:spMkLst>
        </pc:spChg>
        <pc:spChg chg="del">
          <ac:chgData name="진우 노" userId="ba2ac0982970c266" providerId="Windows Live" clId="Web-{5E46C4F6-089F-4FE4-85FB-7678434DA720}" dt="2018-12-22T10:05:44.662" v="2269"/>
          <ac:spMkLst>
            <pc:docMk/>
            <pc:sldMk cId="2177526771" sldId="267"/>
            <ac:spMk id="59" creationId="{29F085B8-AB89-484A-B15B-87AD1AA72D57}"/>
          </ac:spMkLst>
        </pc:spChg>
        <pc:spChg chg="del">
          <ac:chgData name="진우 노" userId="ba2ac0982970c266" providerId="Windows Live" clId="Web-{5E46C4F6-089F-4FE4-85FB-7678434DA720}" dt="2018-12-22T10:05:45.319" v="2270"/>
          <ac:spMkLst>
            <pc:docMk/>
            <pc:sldMk cId="2177526771" sldId="267"/>
            <ac:spMk id="60" creationId="{E81B9C95-6995-4738-ADE8-6CF674BB42DD}"/>
          </ac:spMkLst>
        </pc:spChg>
        <pc:spChg chg="del">
          <ac:chgData name="진우 노" userId="ba2ac0982970c266" providerId="Windows Live" clId="Web-{5E46C4F6-089F-4FE4-85FB-7678434DA720}" dt="2018-12-22T10:05:45.944" v="2271"/>
          <ac:spMkLst>
            <pc:docMk/>
            <pc:sldMk cId="2177526771" sldId="267"/>
            <ac:spMk id="61" creationId="{278C7E60-D3EC-4D25-89C8-9CA95EAA2227}"/>
          </ac:spMkLst>
        </pc:spChg>
        <pc:spChg chg="del mod">
          <ac:chgData name="진우 노" userId="ba2ac0982970c266" providerId="Windows Live" clId="Web-{5E46C4F6-089F-4FE4-85FB-7678434DA720}" dt="2018-12-22T10:07:32.024" v="2354"/>
          <ac:spMkLst>
            <pc:docMk/>
            <pc:sldMk cId="2177526771" sldId="267"/>
            <ac:spMk id="62" creationId="{22125514-37B7-4CE1-86E9-B6147A50E1FB}"/>
          </ac:spMkLst>
        </pc:spChg>
      </pc:sldChg>
      <pc:sldChg chg="delSp modSp add ord replId">
        <pc:chgData name="진우 노" userId="ba2ac0982970c266" providerId="Windows Live" clId="Web-{5E46C4F6-089F-4FE4-85FB-7678434DA720}" dt="2018-12-22T10:10:33.310" v="2426" actId="20577"/>
        <pc:sldMkLst>
          <pc:docMk/>
          <pc:sldMk cId="304654147" sldId="268"/>
        </pc:sldMkLst>
        <pc:spChg chg="mod">
          <ac:chgData name="진우 노" userId="ba2ac0982970c266" providerId="Windows Live" clId="Web-{5E46C4F6-089F-4FE4-85FB-7678434DA720}" dt="2018-12-22T10:09:40.059" v="2391" actId="20577"/>
          <ac:spMkLst>
            <pc:docMk/>
            <pc:sldMk cId="304654147" sldId="268"/>
            <ac:spMk id="2" creationId="{CD63FFE5-7DBC-4744-BBE9-9A373D0F5BB8}"/>
          </ac:spMkLst>
        </pc:spChg>
        <pc:spChg chg="mod">
          <ac:chgData name="진우 노" userId="ba2ac0982970c266" providerId="Windows Live" clId="Web-{5E46C4F6-089F-4FE4-85FB-7678434DA720}" dt="2018-12-22T10:10:33.310" v="2426" actId="20577"/>
          <ac:spMkLst>
            <pc:docMk/>
            <pc:sldMk cId="304654147" sldId="268"/>
            <ac:spMk id="15" creationId="{234C32E5-06A0-4D6A-9EBD-7254FAC0197F}"/>
          </ac:spMkLst>
        </pc:spChg>
        <pc:spChg chg="del">
          <ac:chgData name="진우 노" userId="ba2ac0982970c266" providerId="Windows Live" clId="Web-{5E46C4F6-089F-4FE4-85FB-7678434DA720}" dt="2018-12-22T10:09:47.231" v="2398"/>
          <ac:spMkLst>
            <pc:docMk/>
            <pc:sldMk cId="304654147" sldId="268"/>
            <ac:spMk id="44" creationId="{0026A740-046B-43C2-A62A-58200DB92FAC}"/>
          </ac:spMkLst>
        </pc:spChg>
        <pc:spChg chg="del">
          <ac:chgData name="진우 노" userId="ba2ac0982970c266" providerId="Windows Live" clId="Web-{5E46C4F6-089F-4FE4-85FB-7678434DA720}" dt="2018-12-22T10:09:53.513" v="2405"/>
          <ac:spMkLst>
            <pc:docMk/>
            <pc:sldMk cId="304654147" sldId="268"/>
            <ac:spMk id="45" creationId="{EDCF8A72-0EA5-4FC0-810F-F48C3FDC418F}"/>
          </ac:spMkLst>
        </pc:spChg>
        <pc:spChg chg="del mod">
          <ac:chgData name="진우 노" userId="ba2ac0982970c266" providerId="Windows Live" clId="Web-{5E46C4F6-089F-4FE4-85FB-7678434DA720}" dt="2018-12-22T10:09:53.997" v="2406"/>
          <ac:spMkLst>
            <pc:docMk/>
            <pc:sldMk cId="304654147" sldId="268"/>
            <ac:spMk id="46" creationId="{64860A99-E9BF-4457-88E6-2050C3D68E40}"/>
          </ac:spMkLst>
        </pc:spChg>
        <pc:spChg chg="del">
          <ac:chgData name="진우 노" userId="ba2ac0982970c266" providerId="Windows Live" clId="Web-{5E46C4F6-089F-4FE4-85FB-7678434DA720}" dt="2018-12-22T10:09:43.137" v="2394"/>
          <ac:spMkLst>
            <pc:docMk/>
            <pc:sldMk cId="304654147" sldId="268"/>
            <ac:spMk id="47" creationId="{A0053765-D6AB-487B-A77B-29169BB438CF}"/>
          </ac:spMkLst>
        </pc:spChg>
        <pc:spChg chg="del">
          <ac:chgData name="진우 노" userId="ba2ac0982970c266" providerId="Windows Live" clId="Web-{5E46C4F6-089F-4FE4-85FB-7678434DA720}" dt="2018-12-22T10:09:45.591" v="2396"/>
          <ac:spMkLst>
            <pc:docMk/>
            <pc:sldMk cId="304654147" sldId="268"/>
            <ac:spMk id="49" creationId="{54DB9226-D77F-4814-8E1C-BE7258654262}"/>
          </ac:spMkLst>
        </pc:spChg>
        <pc:spChg chg="del">
          <ac:chgData name="진우 노" userId="ba2ac0982970c266" providerId="Windows Live" clId="Web-{5E46C4F6-089F-4FE4-85FB-7678434DA720}" dt="2018-12-22T10:09:56.731" v="2409"/>
          <ac:spMkLst>
            <pc:docMk/>
            <pc:sldMk cId="304654147" sldId="268"/>
            <ac:spMk id="50" creationId="{E73F79AF-A4EF-4A99-AC2F-582AAE79CD37}"/>
          </ac:spMkLst>
        </pc:spChg>
        <pc:spChg chg="del">
          <ac:chgData name="진우 노" userId="ba2ac0982970c266" providerId="Windows Live" clId="Web-{5E46C4F6-089F-4FE4-85FB-7678434DA720}" dt="2018-12-22T10:09:54.825" v="2407"/>
          <ac:spMkLst>
            <pc:docMk/>
            <pc:sldMk cId="304654147" sldId="268"/>
            <ac:spMk id="52" creationId="{D7B9098E-1845-465F-B96C-8403E08CE4BF}"/>
          </ac:spMkLst>
        </pc:spChg>
        <pc:spChg chg="del">
          <ac:chgData name="진우 노" userId="ba2ac0982970c266" providerId="Windows Live" clId="Web-{5E46C4F6-089F-4FE4-85FB-7678434DA720}" dt="2018-12-22T10:09:55.388" v="2408"/>
          <ac:spMkLst>
            <pc:docMk/>
            <pc:sldMk cId="304654147" sldId="268"/>
            <ac:spMk id="53" creationId="{BCF38F83-9E19-4F44-B140-8E00D0DF1F60}"/>
          </ac:spMkLst>
        </pc:spChg>
        <pc:spChg chg="del">
          <ac:chgData name="진우 노" userId="ba2ac0982970c266" providerId="Windows Live" clId="Web-{5E46C4F6-089F-4FE4-85FB-7678434DA720}" dt="2018-12-22T10:09:49.169" v="2399"/>
          <ac:spMkLst>
            <pc:docMk/>
            <pc:sldMk cId="304654147" sldId="268"/>
            <ac:spMk id="54" creationId="{0506C98B-39BE-4F1D-85FA-4816D920196C}"/>
          </ac:spMkLst>
        </pc:spChg>
        <pc:spChg chg="del">
          <ac:chgData name="진우 노" userId="ba2ac0982970c266" providerId="Windows Live" clId="Web-{5E46C4F6-089F-4FE4-85FB-7678434DA720}" dt="2018-12-22T10:09:46.340" v="2397"/>
          <ac:spMkLst>
            <pc:docMk/>
            <pc:sldMk cId="304654147" sldId="268"/>
            <ac:spMk id="56" creationId="{7D4DBE34-2617-453E-A7AD-F129FE5F5D17}"/>
          </ac:spMkLst>
        </pc:spChg>
        <pc:spChg chg="del">
          <ac:chgData name="진우 노" userId="ba2ac0982970c266" providerId="Windows Live" clId="Web-{5E46C4F6-089F-4FE4-85FB-7678434DA720}" dt="2018-12-22T10:09:44.794" v="2395"/>
          <ac:spMkLst>
            <pc:docMk/>
            <pc:sldMk cId="304654147" sldId="268"/>
            <ac:spMk id="57" creationId="{3E5A2BED-9106-49E6-8E62-A1C04770D160}"/>
          </ac:spMkLst>
        </pc:spChg>
        <pc:spChg chg="del">
          <ac:chgData name="진우 노" userId="ba2ac0982970c266" providerId="Windows Live" clId="Web-{5E46C4F6-089F-4FE4-85FB-7678434DA720}" dt="2018-12-22T10:09:50.591" v="2401"/>
          <ac:spMkLst>
            <pc:docMk/>
            <pc:sldMk cId="304654147" sldId="268"/>
            <ac:spMk id="59" creationId="{29F085B8-AB89-484A-B15B-87AD1AA72D57}"/>
          </ac:spMkLst>
        </pc:spChg>
        <pc:spChg chg="del">
          <ac:chgData name="진우 노" userId="ba2ac0982970c266" providerId="Windows Live" clId="Web-{5E46C4F6-089F-4FE4-85FB-7678434DA720}" dt="2018-12-22T10:09:49.919" v="2400"/>
          <ac:spMkLst>
            <pc:docMk/>
            <pc:sldMk cId="304654147" sldId="268"/>
            <ac:spMk id="60" creationId="{E81B9C95-6995-4738-ADE8-6CF674BB42DD}"/>
          </ac:spMkLst>
        </pc:spChg>
        <pc:spChg chg="del">
          <ac:chgData name="진우 노" userId="ba2ac0982970c266" providerId="Windows Live" clId="Web-{5E46C4F6-089F-4FE4-85FB-7678434DA720}" dt="2018-12-22T10:09:51.200" v="2402"/>
          <ac:spMkLst>
            <pc:docMk/>
            <pc:sldMk cId="304654147" sldId="268"/>
            <ac:spMk id="61" creationId="{278C7E60-D3EC-4D25-89C8-9CA95EAA2227}"/>
          </ac:spMkLst>
        </pc:spChg>
        <pc:spChg chg="del">
          <ac:chgData name="진우 노" userId="ba2ac0982970c266" providerId="Windows Live" clId="Web-{5E46C4F6-089F-4FE4-85FB-7678434DA720}" dt="2018-12-22T10:09:51.872" v="2403"/>
          <ac:spMkLst>
            <pc:docMk/>
            <pc:sldMk cId="304654147" sldId="268"/>
            <ac:spMk id="62" creationId="{22125514-37B7-4CE1-86E9-B6147A50E1FB}"/>
          </ac:spMkLst>
        </pc:spChg>
      </pc:sldChg>
    </pc:docChg>
  </pc:docChgLst>
  <pc:docChgLst>
    <pc:chgData name="진우 노" userId="ba2ac0982970c266" providerId="Windows Live" clId="Web-{E6028989-F654-45C7-9A50-0ECD9D7B26B9}"/>
    <pc:docChg chg="addSld delSld modSld">
      <pc:chgData name="진우 노" userId="ba2ac0982970c266" providerId="Windows Live" clId="Web-{E6028989-F654-45C7-9A50-0ECD9D7B26B9}" dt="2019-01-08T10:54:59.231" v="1312" actId="14100"/>
      <pc:docMkLst>
        <pc:docMk/>
      </pc:docMkLst>
      <pc:sldChg chg="addSp modSp">
        <pc:chgData name="진우 노" userId="ba2ac0982970c266" providerId="Windows Live" clId="Web-{E6028989-F654-45C7-9A50-0ECD9D7B26B9}" dt="2019-01-08T09:05:13.702" v="506" actId="1076"/>
        <pc:sldMkLst>
          <pc:docMk/>
          <pc:sldMk cId="1081957533" sldId="260"/>
        </pc:sldMkLst>
        <pc:spChg chg="add mod">
          <ac:chgData name="진우 노" userId="ba2ac0982970c266" providerId="Windows Live" clId="Web-{E6028989-F654-45C7-9A50-0ECD9D7B26B9}" dt="2019-01-08T09:04:58.994" v="504" actId="14100"/>
          <ac:spMkLst>
            <pc:docMk/>
            <pc:sldMk cId="1081957533" sldId="260"/>
            <ac:spMk id="24" creationId="{73261BAE-00A7-4C2D-9430-5BF6A96B0826}"/>
          </ac:spMkLst>
        </pc:spChg>
        <pc:spChg chg="mod">
          <ac:chgData name="진우 노" userId="ba2ac0982970c266" providerId="Windows Live" clId="Web-{E6028989-F654-45C7-9A50-0ECD9D7B26B9}" dt="2019-01-08T09:03:25.507" v="458" actId="20577"/>
          <ac:spMkLst>
            <pc:docMk/>
            <pc:sldMk cId="1081957533" sldId="260"/>
            <ac:spMk id="52" creationId="{D7B9098E-1845-465F-B96C-8403E08CE4BF}"/>
          </ac:spMkLst>
        </pc:spChg>
        <pc:spChg chg="mod">
          <ac:chgData name="진우 노" userId="ba2ac0982970c266" providerId="Windows Live" clId="Web-{E6028989-F654-45C7-9A50-0ECD9D7B26B9}" dt="2019-01-08T09:05:10.658" v="505" actId="1076"/>
          <ac:spMkLst>
            <pc:docMk/>
            <pc:sldMk cId="1081957533" sldId="260"/>
            <ac:spMk id="60" creationId="{E81B9C95-6995-4738-ADE8-6CF674BB42DD}"/>
          </ac:spMkLst>
        </pc:spChg>
        <pc:spChg chg="mod">
          <ac:chgData name="진우 노" userId="ba2ac0982970c266" providerId="Windows Live" clId="Web-{E6028989-F654-45C7-9A50-0ECD9D7B26B9}" dt="2019-01-08T09:05:13.702" v="506" actId="1076"/>
          <ac:spMkLst>
            <pc:docMk/>
            <pc:sldMk cId="1081957533" sldId="260"/>
            <ac:spMk id="61" creationId="{278C7E60-D3EC-4D25-89C8-9CA95EAA2227}"/>
          </ac:spMkLst>
        </pc:spChg>
      </pc:sldChg>
      <pc:sldChg chg="addSp modSp">
        <pc:chgData name="진우 노" userId="ba2ac0982970c266" providerId="Windows Live" clId="Web-{E6028989-F654-45C7-9A50-0ECD9D7B26B9}" dt="2019-01-08T08:54:17.545" v="20" actId="20577"/>
        <pc:sldMkLst>
          <pc:docMk/>
          <pc:sldMk cId="1707347232" sldId="278"/>
        </pc:sldMkLst>
        <pc:spChg chg="mod">
          <ac:chgData name="진우 노" userId="ba2ac0982970c266" providerId="Windows Live" clId="Web-{E6028989-F654-45C7-9A50-0ECD9D7B26B9}" dt="2019-01-08T08:53:54.623" v="1" actId="1076"/>
          <ac:spMkLst>
            <pc:docMk/>
            <pc:sldMk cId="1707347232" sldId="278"/>
            <ac:spMk id="5" creationId="{F481960E-E389-4AAF-ABB2-D781A92C77E4}"/>
          </ac:spMkLst>
        </pc:spChg>
        <pc:spChg chg="add mod">
          <ac:chgData name="진우 노" userId="ba2ac0982970c266" providerId="Windows Live" clId="Web-{E6028989-F654-45C7-9A50-0ECD9D7B26B9}" dt="2019-01-08T08:54:17.545" v="20" actId="20577"/>
          <ac:spMkLst>
            <pc:docMk/>
            <pc:sldMk cId="1707347232" sldId="278"/>
            <ac:spMk id="7" creationId="{A44D447E-6848-4C4D-8043-E60925FC59E5}"/>
          </ac:spMkLst>
        </pc:spChg>
      </pc:sldChg>
      <pc:sldChg chg="addSp modSp">
        <pc:chgData name="진우 노" userId="ba2ac0982970c266" providerId="Windows Live" clId="Web-{E6028989-F654-45C7-9A50-0ECD9D7B26B9}" dt="2019-01-08T08:54:13.716" v="13" actId="20577"/>
        <pc:sldMkLst>
          <pc:docMk/>
          <pc:sldMk cId="3245910414" sldId="279"/>
        </pc:sldMkLst>
        <pc:spChg chg="mod">
          <ac:chgData name="진우 노" userId="ba2ac0982970c266" providerId="Windows Live" clId="Web-{E6028989-F654-45C7-9A50-0ECD9D7B26B9}" dt="2019-01-08T08:54:07.966" v="10" actId="1076"/>
          <ac:spMkLst>
            <pc:docMk/>
            <pc:sldMk cId="3245910414" sldId="279"/>
            <ac:spMk id="7" creationId="{2CD32F3A-97AB-40D6-8479-20B7ECEF40D7}"/>
          </ac:spMkLst>
        </pc:spChg>
        <pc:spChg chg="add mod">
          <ac:chgData name="진우 노" userId="ba2ac0982970c266" providerId="Windows Live" clId="Web-{E6028989-F654-45C7-9A50-0ECD9D7B26B9}" dt="2019-01-08T08:54:13.716" v="13" actId="20577"/>
          <ac:spMkLst>
            <pc:docMk/>
            <pc:sldMk cId="3245910414" sldId="279"/>
            <ac:spMk id="8" creationId="{30E92A3B-C832-40AE-873D-F35EE858F28B}"/>
          </ac:spMkLst>
        </pc:spChg>
      </pc:sldChg>
      <pc:sldChg chg="addSp modSp">
        <pc:chgData name="진우 노" userId="ba2ac0982970c266" providerId="Windows Live" clId="Web-{E6028989-F654-45C7-9A50-0ECD9D7B26B9}" dt="2019-01-08T08:55:42.716" v="55" actId="20577"/>
        <pc:sldMkLst>
          <pc:docMk/>
          <pc:sldMk cId="2169325401" sldId="280"/>
        </pc:sldMkLst>
        <pc:spChg chg="mod">
          <ac:chgData name="진우 노" userId="ba2ac0982970c266" providerId="Windows Live" clId="Web-{E6028989-F654-45C7-9A50-0ECD9D7B26B9}" dt="2019-01-08T08:55:42.716" v="55" actId="20577"/>
          <ac:spMkLst>
            <pc:docMk/>
            <pc:sldMk cId="2169325401" sldId="280"/>
            <ac:spMk id="7" creationId="{80E99450-BF15-4F10-A635-A672522E2C11}"/>
          </ac:spMkLst>
        </pc:spChg>
        <pc:spChg chg="add">
          <ac:chgData name="진우 노" userId="ba2ac0982970c266" providerId="Windows Live" clId="Web-{E6028989-F654-45C7-9A50-0ECD9D7B26B9}" dt="2019-01-08T08:54:28.591" v="28"/>
          <ac:spMkLst>
            <pc:docMk/>
            <pc:sldMk cId="2169325401" sldId="280"/>
            <ac:spMk id="9" creationId="{C33BFC1C-4D7C-4072-983B-0FEBA7A7714E}"/>
          </ac:spMkLst>
        </pc:spChg>
        <pc:spChg chg="mod">
          <ac:chgData name="진우 노" userId="ba2ac0982970c266" providerId="Windows Live" clId="Web-{E6028989-F654-45C7-9A50-0ECD9D7B26B9}" dt="2019-01-08T08:55:18.373" v="40" actId="1076"/>
          <ac:spMkLst>
            <pc:docMk/>
            <pc:sldMk cId="2169325401" sldId="280"/>
            <ac:spMk id="23" creationId="{D10D426D-269E-4DE9-BF27-9A51576AECCD}"/>
          </ac:spMkLst>
        </pc:spChg>
      </pc:sldChg>
      <pc:sldChg chg="addSp modSp">
        <pc:chgData name="진우 노" userId="ba2ac0982970c266" providerId="Windows Live" clId="Web-{E6028989-F654-45C7-9A50-0ECD9D7B26B9}" dt="2019-01-08T08:55:01.107" v="39" actId="14100"/>
        <pc:sldMkLst>
          <pc:docMk/>
          <pc:sldMk cId="3309977779" sldId="281"/>
        </pc:sldMkLst>
        <pc:spChg chg="add mod">
          <ac:chgData name="진우 노" userId="ba2ac0982970c266" providerId="Windows Live" clId="Web-{E6028989-F654-45C7-9A50-0ECD9D7B26B9}" dt="2019-01-08T08:54:25.935" v="26" actId="20577"/>
          <ac:spMkLst>
            <pc:docMk/>
            <pc:sldMk cId="3309977779" sldId="281"/>
            <ac:spMk id="5" creationId="{EE091B0D-CC26-4DCD-A282-63A531AB36B1}"/>
          </ac:spMkLst>
        </pc:spChg>
        <pc:spChg chg="mod">
          <ac:chgData name="진우 노" userId="ba2ac0982970c266" providerId="Windows Live" clId="Web-{E6028989-F654-45C7-9A50-0ECD9D7B26B9}" dt="2019-01-08T08:55:01.107" v="39" actId="14100"/>
          <ac:spMkLst>
            <pc:docMk/>
            <pc:sldMk cId="3309977779" sldId="281"/>
            <ac:spMk id="59" creationId="{D24BCD9D-974F-485E-B716-2731CF969497}"/>
          </ac:spMkLst>
        </pc:spChg>
      </pc:sldChg>
      <pc:sldChg chg="modSp new">
        <pc:chgData name="진우 노" userId="ba2ac0982970c266" providerId="Windows Live" clId="Web-{E6028989-F654-45C7-9A50-0ECD9D7B26B9}" dt="2019-01-08T10:53:22.242" v="1298" actId="20577"/>
        <pc:sldMkLst>
          <pc:docMk/>
          <pc:sldMk cId="1036743123" sldId="282"/>
        </pc:sldMkLst>
        <pc:spChg chg="mod">
          <ac:chgData name="진우 노" userId="ba2ac0982970c266" providerId="Windows Live" clId="Web-{E6028989-F654-45C7-9A50-0ECD9D7B26B9}" dt="2019-01-08T08:56:47.200" v="63" actId="20577"/>
          <ac:spMkLst>
            <pc:docMk/>
            <pc:sldMk cId="1036743123" sldId="282"/>
            <ac:spMk id="2" creationId="{0A19A9E7-761C-4BE5-A8E5-9758C40D4A20}"/>
          </ac:spMkLst>
        </pc:spChg>
        <pc:spChg chg="mod">
          <ac:chgData name="진우 노" userId="ba2ac0982970c266" providerId="Windows Live" clId="Web-{E6028989-F654-45C7-9A50-0ECD9D7B26B9}" dt="2019-01-08T10:53:22.242" v="1298" actId="20577"/>
          <ac:spMkLst>
            <pc:docMk/>
            <pc:sldMk cId="1036743123" sldId="282"/>
            <ac:spMk id="3" creationId="{60AEBC15-9006-4FC3-8780-F94BC2105834}"/>
          </ac:spMkLst>
        </pc:spChg>
      </pc:sldChg>
      <pc:sldChg chg="modSp add del replId">
        <pc:chgData name="진우 노" userId="ba2ac0982970c266" providerId="Windows Live" clId="Web-{E6028989-F654-45C7-9A50-0ECD9D7B26B9}" dt="2019-01-08T10:53:41.227" v="1300"/>
        <pc:sldMkLst>
          <pc:docMk/>
          <pc:sldMk cId="986755402" sldId="283"/>
        </pc:sldMkLst>
        <pc:spChg chg="mod">
          <ac:chgData name="진우 노" userId="ba2ac0982970c266" providerId="Windows Live" clId="Web-{E6028989-F654-45C7-9A50-0ECD9D7B26B9}" dt="2019-01-08T10:52:43.412" v="1281" actId="20577"/>
          <ac:spMkLst>
            <pc:docMk/>
            <pc:sldMk cId="986755402" sldId="283"/>
            <ac:spMk id="3" creationId="{60AEBC15-9006-4FC3-8780-F94BC2105834}"/>
          </ac:spMkLst>
        </pc:spChg>
      </pc:sldChg>
      <pc:sldChg chg="modSp add replId">
        <pc:chgData name="진우 노" userId="ba2ac0982970c266" providerId="Windows Live" clId="Web-{E6028989-F654-45C7-9A50-0ECD9D7B26B9}" dt="2019-01-08T10:53:13.773" v="1294" actId="20577"/>
        <pc:sldMkLst>
          <pc:docMk/>
          <pc:sldMk cId="2944319000" sldId="284"/>
        </pc:sldMkLst>
        <pc:spChg chg="mod">
          <ac:chgData name="진우 노" userId="ba2ac0982970c266" providerId="Windows Live" clId="Web-{E6028989-F654-45C7-9A50-0ECD9D7B26B9}" dt="2019-01-08T10:53:13.773" v="1294" actId="20577"/>
          <ac:spMkLst>
            <pc:docMk/>
            <pc:sldMk cId="2944319000" sldId="284"/>
            <ac:spMk id="3" creationId="{60AEBC15-9006-4FC3-8780-F94BC2105834}"/>
          </ac:spMkLst>
        </pc:spChg>
      </pc:sldChg>
      <pc:sldChg chg="modSp new">
        <pc:chgData name="진우 노" userId="ba2ac0982970c266" providerId="Windows Live" clId="Web-{E6028989-F654-45C7-9A50-0ECD9D7B26B9}" dt="2019-01-08T10:54:59.231" v="1312" actId="14100"/>
        <pc:sldMkLst>
          <pc:docMk/>
          <pc:sldMk cId="2921447833" sldId="285"/>
        </pc:sldMkLst>
        <pc:spChg chg="mod">
          <ac:chgData name="진우 노" userId="ba2ac0982970c266" providerId="Windows Live" clId="Web-{E6028989-F654-45C7-9A50-0ECD9D7B26B9}" dt="2019-01-08T10:54:50.059" v="1307" actId="14100"/>
          <ac:spMkLst>
            <pc:docMk/>
            <pc:sldMk cId="2921447833" sldId="285"/>
            <ac:spMk id="2" creationId="{E51ED7A5-D642-4C6A-BDFA-D13443E979AC}"/>
          </ac:spMkLst>
        </pc:spChg>
        <pc:spChg chg="mod">
          <ac:chgData name="진우 노" userId="ba2ac0982970c266" providerId="Windows Live" clId="Web-{E6028989-F654-45C7-9A50-0ECD9D7B26B9}" dt="2019-01-08T10:54:59.231" v="1312" actId="14100"/>
          <ac:spMkLst>
            <pc:docMk/>
            <pc:sldMk cId="2921447833" sldId="285"/>
            <ac:spMk id="3" creationId="{2F9EE915-6A80-47A7-9B21-817CBC4FD8BF}"/>
          </ac:spMkLst>
        </pc:spChg>
      </pc:sldChg>
    </pc:docChg>
  </pc:docChgLst>
  <pc:docChgLst>
    <pc:chgData name="진우 노" userId="ba2ac0982970c266" providerId="Windows Live" clId="Web-{77563783-B291-458F-A983-DE0EB520C0E7}"/>
    <pc:docChg chg="modSld">
      <pc:chgData name="진우 노" userId="ba2ac0982970c266" providerId="Windows Live" clId="Web-{77563783-B291-458F-A983-DE0EB520C0E7}" dt="2019-01-09T05:45:24.373" v="106"/>
      <pc:docMkLst>
        <pc:docMk/>
      </pc:docMkLst>
      <pc:sldChg chg="addSp delSp modSp addCm delCm modCm">
        <pc:chgData name="진우 노" userId="ba2ac0982970c266" providerId="Windows Live" clId="Web-{77563783-B291-458F-A983-DE0EB520C0E7}" dt="2019-01-09T05:45:24.373" v="106"/>
        <pc:sldMkLst>
          <pc:docMk/>
          <pc:sldMk cId="2921447833" sldId="285"/>
        </pc:sldMkLst>
        <pc:spChg chg="mod">
          <ac:chgData name="진우 노" userId="ba2ac0982970c266" providerId="Windows Live" clId="Web-{77563783-B291-458F-A983-DE0EB520C0E7}" dt="2019-01-09T05:39:56.409" v="48" actId="20577"/>
          <ac:spMkLst>
            <pc:docMk/>
            <pc:sldMk cId="2921447833" sldId="285"/>
            <ac:spMk id="2" creationId="{E51ED7A5-D642-4C6A-BDFA-D13443E979AC}"/>
          </ac:spMkLst>
        </pc:spChg>
        <pc:spChg chg="mod">
          <ac:chgData name="진우 노" userId="ba2ac0982970c266" providerId="Windows Live" clId="Web-{77563783-B291-458F-A983-DE0EB520C0E7}" dt="2019-01-09T05:43:39.260" v="84" actId="1076"/>
          <ac:spMkLst>
            <pc:docMk/>
            <pc:sldMk cId="2921447833" sldId="285"/>
            <ac:spMk id="4" creationId="{BCE0535D-D7D3-4109-A31B-E9D55FC9A67D}"/>
          </ac:spMkLst>
        </pc:spChg>
        <pc:spChg chg="mod">
          <ac:chgData name="진우 노" userId="ba2ac0982970c266" providerId="Windows Live" clId="Web-{77563783-B291-458F-A983-DE0EB520C0E7}" dt="2019-01-09T05:43:39.307" v="85" actId="1076"/>
          <ac:spMkLst>
            <pc:docMk/>
            <pc:sldMk cId="2921447833" sldId="285"/>
            <ac:spMk id="5" creationId="{D1C8641A-4CDC-4EC2-BB70-AA2494785FFF}"/>
          </ac:spMkLst>
        </pc:spChg>
        <pc:spChg chg="mod">
          <ac:chgData name="진우 노" userId="ba2ac0982970c266" providerId="Windows Live" clId="Web-{77563783-B291-458F-A983-DE0EB520C0E7}" dt="2019-01-09T05:43:50.588" v="87" actId="1076"/>
          <ac:spMkLst>
            <pc:docMk/>
            <pc:sldMk cId="2921447833" sldId="285"/>
            <ac:spMk id="6" creationId="{0F5AD57A-2C2B-4BB7-9F47-E3AD114F0A24}"/>
          </ac:spMkLst>
        </pc:spChg>
        <pc:spChg chg="mod">
          <ac:chgData name="진우 노" userId="ba2ac0982970c266" providerId="Windows Live" clId="Web-{77563783-B291-458F-A983-DE0EB520C0E7}" dt="2019-01-09T05:43:50.620" v="88" actId="1076"/>
          <ac:spMkLst>
            <pc:docMk/>
            <pc:sldMk cId="2921447833" sldId="285"/>
            <ac:spMk id="7" creationId="{3B72C09C-6F4D-443B-AE77-2CC0A2864985}"/>
          </ac:spMkLst>
        </pc:spChg>
        <pc:spChg chg="mod">
          <ac:chgData name="진우 노" userId="ba2ac0982970c266" providerId="Windows Live" clId="Web-{77563783-B291-458F-A983-DE0EB520C0E7}" dt="2019-01-09T05:38:36.657" v="19" actId="14100"/>
          <ac:spMkLst>
            <pc:docMk/>
            <pc:sldMk cId="2921447833" sldId="285"/>
            <ac:spMk id="8" creationId="{9EECC299-1FD7-42EF-96DC-6562311A24BD}"/>
          </ac:spMkLst>
        </pc:spChg>
        <pc:spChg chg="mod">
          <ac:chgData name="진우 노" userId="ba2ac0982970c266" providerId="Windows Live" clId="Web-{77563783-B291-458F-A983-DE0EB520C0E7}" dt="2019-01-09T05:38:36.688" v="20" actId="14100"/>
          <ac:spMkLst>
            <pc:docMk/>
            <pc:sldMk cId="2921447833" sldId="285"/>
            <ac:spMk id="9" creationId="{D3611C98-F496-462C-AB92-F1CF0CC12F10}"/>
          </ac:spMkLst>
        </pc:spChg>
        <pc:spChg chg="mod">
          <ac:chgData name="진우 노" userId="ba2ac0982970c266" providerId="Windows Live" clId="Web-{77563783-B291-458F-A983-DE0EB520C0E7}" dt="2019-01-09T05:38:40.782" v="22" actId="20577"/>
          <ac:spMkLst>
            <pc:docMk/>
            <pc:sldMk cId="2921447833" sldId="285"/>
            <ac:spMk id="10" creationId="{F50380F6-F32B-452A-85D1-08CFBD2C68A4}"/>
          </ac:spMkLst>
        </pc:spChg>
        <pc:spChg chg="mod">
          <ac:chgData name="진우 노" userId="ba2ac0982970c266" providerId="Windows Live" clId="Web-{77563783-B291-458F-A983-DE0EB520C0E7}" dt="2019-01-09T05:38:15.296" v="8" actId="20577"/>
          <ac:spMkLst>
            <pc:docMk/>
            <pc:sldMk cId="2921447833" sldId="285"/>
            <ac:spMk id="11" creationId="{74028193-CDA3-4FF7-B042-F295B78228A6}"/>
          </ac:spMkLst>
        </pc:spChg>
        <pc:spChg chg="mod">
          <ac:chgData name="진우 노" userId="ba2ac0982970c266" providerId="Windows Live" clId="Web-{77563783-B291-458F-A983-DE0EB520C0E7}" dt="2019-01-09T05:41:16.380" v="56" actId="1076"/>
          <ac:spMkLst>
            <pc:docMk/>
            <pc:sldMk cId="2921447833" sldId="285"/>
            <ac:spMk id="12" creationId="{B979CEFE-3193-4E98-B732-FAEB559E1568}"/>
          </ac:spMkLst>
        </pc:spChg>
        <pc:spChg chg="mod">
          <ac:chgData name="진우 노" userId="ba2ac0982970c266" providerId="Windows Live" clId="Web-{77563783-B291-458F-A983-DE0EB520C0E7}" dt="2019-01-09T05:41:16.412" v="57" actId="1076"/>
          <ac:spMkLst>
            <pc:docMk/>
            <pc:sldMk cId="2921447833" sldId="285"/>
            <ac:spMk id="13" creationId="{61844DCB-51EA-4BCC-AE11-2000AE0C4D7F}"/>
          </ac:spMkLst>
        </pc:spChg>
        <pc:spChg chg="mod">
          <ac:chgData name="진우 노" userId="ba2ac0982970c266" providerId="Windows Live" clId="Web-{77563783-B291-458F-A983-DE0EB520C0E7}" dt="2019-01-09T05:44:29.574" v="92" actId="1076"/>
          <ac:spMkLst>
            <pc:docMk/>
            <pc:sldMk cId="2921447833" sldId="285"/>
            <ac:spMk id="14" creationId="{9DB1294F-B5F1-49EB-9655-DAF5ECD56B7E}"/>
          </ac:spMkLst>
        </pc:spChg>
        <pc:spChg chg="mod">
          <ac:chgData name="진우 노" userId="ba2ac0982970c266" providerId="Windows Live" clId="Web-{77563783-B291-458F-A983-DE0EB520C0E7}" dt="2019-01-09T05:44:29.605" v="93" actId="1076"/>
          <ac:spMkLst>
            <pc:docMk/>
            <pc:sldMk cId="2921447833" sldId="285"/>
            <ac:spMk id="15" creationId="{229CD754-EB21-4493-AA60-9DEFD9AEEB04}"/>
          </ac:spMkLst>
        </pc:spChg>
        <pc:cxnChg chg="add del mod">
          <ac:chgData name="진우 노" userId="ba2ac0982970c266" providerId="Windows Live" clId="Web-{77563783-B291-458F-A983-DE0EB520C0E7}" dt="2019-01-09T05:45:23.607" v="105"/>
          <ac:cxnSpMkLst>
            <pc:docMk/>
            <pc:sldMk cId="2921447833" sldId="285"/>
            <ac:cxnSpMk id="3" creationId="{99E3806B-EBFB-4629-B7FC-50C2DB1FF113}"/>
          </ac:cxnSpMkLst>
        </pc:cxnChg>
        <pc:cxnChg chg="add del mod">
          <ac:chgData name="진우 노" userId="ba2ac0982970c266" providerId="Windows Live" clId="Web-{77563783-B291-458F-A983-DE0EB520C0E7}" dt="2019-01-09T05:45:24.373" v="106"/>
          <ac:cxnSpMkLst>
            <pc:docMk/>
            <pc:sldMk cId="2921447833" sldId="285"/>
            <ac:cxnSpMk id="16" creationId="{DF5861CE-3E82-4E6B-B025-6367AB0842CB}"/>
          </ac:cxnSpMkLst>
        </pc:cxnChg>
        <pc:cxnChg chg="add del mod">
          <ac:chgData name="진우 노" userId="ba2ac0982970c266" providerId="Windows Live" clId="Web-{77563783-B291-458F-A983-DE0EB520C0E7}" dt="2019-01-09T05:45:22.966" v="104"/>
          <ac:cxnSpMkLst>
            <pc:docMk/>
            <pc:sldMk cId="2921447833" sldId="285"/>
            <ac:cxnSpMk id="17" creationId="{C3C78A7A-141D-436F-8D11-8F93AA1CB880}"/>
          </ac:cxnSpMkLst>
        </pc:cxnChg>
        <pc:cxnChg chg="add del mod">
          <ac:chgData name="진우 노" userId="ba2ac0982970c266" providerId="Windows Live" clId="Web-{77563783-B291-458F-A983-DE0EB520C0E7}" dt="2019-01-09T05:45:19.951" v="102"/>
          <ac:cxnSpMkLst>
            <pc:docMk/>
            <pc:sldMk cId="2921447833" sldId="285"/>
            <ac:cxnSpMk id="18" creationId="{C8E4149E-E442-410A-B28D-62840D455216}"/>
          </ac:cxnSpMkLst>
        </pc:cxnChg>
        <pc:cxnChg chg="add del mod">
          <ac:chgData name="진우 노" userId="ba2ac0982970c266" providerId="Windows Live" clId="Web-{77563783-B291-458F-A983-DE0EB520C0E7}" dt="2019-01-09T05:45:20.966" v="103"/>
          <ac:cxnSpMkLst>
            <pc:docMk/>
            <pc:sldMk cId="2921447833" sldId="285"/>
            <ac:cxnSpMk id="19" creationId="{DF6AD8E8-3FB1-46A8-A4CF-67E7EC57D416}"/>
          </ac:cxnSpMkLst>
        </pc:cxnChg>
      </pc:sldChg>
    </pc:docChg>
  </pc:docChgLst>
  <pc:docChgLst>
    <pc:chgData name="진우 노" userId="ba2ac0982970c266" providerId="Windows Live" clId="Web-{B2570E7A-219D-4420-A704-213A7101FF16}"/>
    <pc:docChg chg="modSld">
      <pc:chgData name="진우 노" userId="ba2ac0982970c266" providerId="Windows Live" clId="Web-{B2570E7A-219D-4420-A704-213A7101FF16}" dt="2019-01-09T05:36:34.317" v="427" actId="20577"/>
      <pc:docMkLst>
        <pc:docMk/>
      </pc:docMkLst>
      <pc:sldChg chg="addSp delSp modSp">
        <pc:chgData name="진우 노" userId="ba2ac0982970c266" providerId="Windows Live" clId="Web-{B2570E7A-219D-4420-A704-213A7101FF16}" dt="2019-01-09T05:36:34.317" v="426" actId="20577"/>
        <pc:sldMkLst>
          <pc:docMk/>
          <pc:sldMk cId="2921447833" sldId="285"/>
        </pc:sldMkLst>
        <pc:spChg chg="mod">
          <ac:chgData name="진우 노" userId="ba2ac0982970c266" providerId="Windows Live" clId="Web-{B2570E7A-219D-4420-A704-213A7101FF16}" dt="2019-01-09T05:36:34.317" v="426" actId="20577"/>
          <ac:spMkLst>
            <pc:docMk/>
            <pc:sldMk cId="2921447833" sldId="285"/>
            <ac:spMk id="2" creationId="{E51ED7A5-D642-4C6A-BDFA-D13443E979AC}"/>
          </ac:spMkLst>
        </pc:spChg>
        <pc:spChg chg="del">
          <ac:chgData name="진우 노" userId="ba2ac0982970c266" providerId="Windows Live" clId="Web-{B2570E7A-219D-4420-A704-213A7101FF16}" dt="2019-01-09T04:57:37.212" v="0"/>
          <ac:spMkLst>
            <pc:docMk/>
            <pc:sldMk cId="2921447833" sldId="285"/>
            <ac:spMk id="3" creationId="{2F9EE915-6A80-47A7-9B21-817CBC4FD8BF}"/>
          </ac:spMkLst>
        </pc:spChg>
        <pc:spChg chg="add mod">
          <ac:chgData name="진우 노" userId="ba2ac0982970c266" providerId="Windows Live" clId="Web-{B2570E7A-219D-4420-A704-213A7101FF16}" dt="2019-01-09T05:34:48.062" v="348" actId="20577"/>
          <ac:spMkLst>
            <pc:docMk/>
            <pc:sldMk cId="2921447833" sldId="285"/>
            <ac:spMk id="4" creationId="{BCE0535D-D7D3-4109-A31B-E9D55FC9A67D}"/>
          </ac:spMkLst>
        </pc:spChg>
        <pc:spChg chg="add mod">
          <ac:chgData name="진우 노" userId="ba2ac0982970c266" providerId="Windows Live" clId="Web-{B2570E7A-219D-4420-A704-213A7101FF16}" dt="2019-01-09T05:34:43.452" v="334" actId="14100"/>
          <ac:spMkLst>
            <pc:docMk/>
            <pc:sldMk cId="2921447833" sldId="285"/>
            <ac:spMk id="5" creationId="{D1C8641A-4CDC-4EC2-BB70-AA2494785FFF}"/>
          </ac:spMkLst>
        </pc:spChg>
        <pc:spChg chg="add mod">
          <ac:chgData name="진우 노" userId="ba2ac0982970c266" providerId="Windows Live" clId="Web-{B2570E7A-219D-4420-A704-213A7101FF16}" dt="2019-01-09T05:34:53.218" v="352" actId="20577"/>
          <ac:spMkLst>
            <pc:docMk/>
            <pc:sldMk cId="2921447833" sldId="285"/>
            <ac:spMk id="6" creationId="{0F5AD57A-2C2B-4BB7-9F47-E3AD114F0A24}"/>
          </ac:spMkLst>
        </pc:spChg>
        <pc:spChg chg="add mod">
          <ac:chgData name="진우 노" userId="ba2ac0982970c266" providerId="Windows Live" clId="Web-{B2570E7A-219D-4420-A704-213A7101FF16}" dt="2019-01-09T05:34:43.514" v="336" actId="14100"/>
          <ac:spMkLst>
            <pc:docMk/>
            <pc:sldMk cId="2921447833" sldId="285"/>
            <ac:spMk id="7" creationId="{3B72C09C-6F4D-443B-AE77-2CC0A2864985}"/>
          </ac:spMkLst>
        </pc:spChg>
        <pc:spChg chg="add mod">
          <ac:chgData name="진우 노" userId="ba2ac0982970c266" providerId="Windows Live" clId="Web-{B2570E7A-219D-4420-A704-213A7101FF16}" dt="2019-01-09T05:35:02.156" v="361" actId="1076"/>
          <ac:spMkLst>
            <pc:docMk/>
            <pc:sldMk cId="2921447833" sldId="285"/>
            <ac:spMk id="8" creationId="{9EECC299-1FD7-42EF-96DC-6562311A24BD}"/>
          </ac:spMkLst>
        </pc:spChg>
        <pc:spChg chg="add mod">
          <ac:chgData name="진우 노" userId="ba2ac0982970c266" providerId="Windows Live" clId="Web-{B2570E7A-219D-4420-A704-213A7101FF16}" dt="2019-01-09T05:35:02.109" v="360" actId="1076"/>
          <ac:spMkLst>
            <pc:docMk/>
            <pc:sldMk cId="2921447833" sldId="285"/>
            <ac:spMk id="9" creationId="{D3611C98-F496-462C-AB92-F1CF0CC12F10}"/>
          </ac:spMkLst>
        </pc:spChg>
        <pc:spChg chg="add mod">
          <ac:chgData name="진우 노" userId="ba2ac0982970c266" providerId="Windows Live" clId="Web-{B2570E7A-219D-4420-A704-213A7101FF16}" dt="2019-01-09T05:35:11.469" v="367" actId="20577"/>
          <ac:spMkLst>
            <pc:docMk/>
            <pc:sldMk cId="2921447833" sldId="285"/>
            <ac:spMk id="10" creationId="{F50380F6-F32B-452A-85D1-08CFBD2C68A4}"/>
          </ac:spMkLst>
        </pc:spChg>
        <pc:spChg chg="add mod">
          <ac:chgData name="진우 노" userId="ba2ac0982970c266" providerId="Windows Live" clId="Web-{B2570E7A-219D-4420-A704-213A7101FF16}" dt="2019-01-09T05:34:57.813" v="357" actId="1076"/>
          <ac:spMkLst>
            <pc:docMk/>
            <pc:sldMk cId="2921447833" sldId="285"/>
            <ac:spMk id="11" creationId="{74028193-CDA3-4FF7-B042-F295B78228A6}"/>
          </ac:spMkLst>
        </pc:spChg>
        <pc:spChg chg="add mod">
          <ac:chgData name="진우 노" userId="ba2ac0982970c266" providerId="Windows Live" clId="Web-{B2570E7A-219D-4420-A704-213A7101FF16}" dt="2019-01-09T05:35:24.298" v="373" actId="20577"/>
          <ac:spMkLst>
            <pc:docMk/>
            <pc:sldMk cId="2921447833" sldId="285"/>
            <ac:spMk id="12" creationId="{B979CEFE-3193-4E98-B732-FAEB559E1568}"/>
          </ac:spMkLst>
        </pc:spChg>
        <pc:spChg chg="add mod">
          <ac:chgData name="진우 노" userId="ba2ac0982970c266" providerId="Windows Live" clId="Web-{B2570E7A-219D-4420-A704-213A7101FF16}" dt="2019-01-09T05:34:43.655" v="341" actId="14100"/>
          <ac:spMkLst>
            <pc:docMk/>
            <pc:sldMk cId="2921447833" sldId="285"/>
            <ac:spMk id="13" creationId="{61844DCB-51EA-4BCC-AE11-2000AE0C4D7F}"/>
          </ac:spMkLst>
        </pc:spChg>
        <pc:spChg chg="add mod">
          <ac:chgData name="진우 노" userId="ba2ac0982970c266" providerId="Windows Live" clId="Web-{B2570E7A-219D-4420-A704-213A7101FF16}" dt="2019-01-09T05:35:37.924" v="379" actId="20577"/>
          <ac:spMkLst>
            <pc:docMk/>
            <pc:sldMk cId="2921447833" sldId="285"/>
            <ac:spMk id="14" creationId="{9DB1294F-B5F1-49EB-9655-DAF5ECD56B7E}"/>
          </ac:spMkLst>
        </pc:spChg>
        <pc:spChg chg="add mod">
          <ac:chgData name="진우 노" userId="ba2ac0982970c266" providerId="Windows Live" clId="Web-{B2570E7A-219D-4420-A704-213A7101FF16}" dt="2019-01-09T05:34:43.686" v="342" actId="14100"/>
          <ac:spMkLst>
            <pc:docMk/>
            <pc:sldMk cId="2921447833" sldId="285"/>
            <ac:spMk id="15" creationId="{229CD754-EB21-4493-AA60-9DEFD9AEEB04}"/>
          </ac:spMkLst>
        </pc:spChg>
      </pc:sldChg>
    </pc:docChg>
  </pc:docChgLst>
  <pc:docChgLst>
    <pc:chgData name="진우 노" userId="ba2ac0982970c266" providerId="Windows Live" clId="Web-{5393B3C9-A56A-48BB-AAAD-41A6AEE204FD}"/>
    <pc:docChg chg="modSld">
      <pc:chgData name="진우 노" userId="ba2ac0982970c266" providerId="Windows Live" clId="Web-{5393B3C9-A56A-48BB-AAAD-41A6AEE204FD}" dt="2019-01-07T11:14:03.496" v="417" actId="14100"/>
      <pc:docMkLst>
        <pc:docMk/>
      </pc:docMkLst>
      <pc:sldChg chg="addSp delSp modSp">
        <pc:chgData name="진우 노" userId="ba2ac0982970c266" providerId="Windows Live" clId="Web-{5393B3C9-A56A-48BB-AAAD-41A6AEE204FD}" dt="2019-01-07T11:14:03.496" v="417" actId="14100"/>
        <pc:sldMkLst>
          <pc:docMk/>
          <pc:sldMk cId="1494450014" sldId="259"/>
        </pc:sldMkLst>
        <pc:spChg chg="mod">
          <ac:chgData name="진우 노" userId="ba2ac0982970c266" providerId="Windows Live" clId="Web-{5393B3C9-A56A-48BB-AAAD-41A6AEE204FD}" dt="2019-01-07T11:13:49.509" v="413" actId="1076"/>
          <ac:spMkLst>
            <pc:docMk/>
            <pc:sldMk cId="1494450014" sldId="259"/>
            <ac:spMk id="3" creationId="{19221799-D2E4-4009-B57B-1BF6A32B3EBE}"/>
          </ac:spMkLst>
        </pc:spChg>
        <pc:spChg chg="add mod">
          <ac:chgData name="진우 노" userId="ba2ac0982970c266" providerId="Windows Live" clId="Web-{5393B3C9-A56A-48BB-AAAD-41A6AEE204FD}" dt="2019-01-07T08:45:42.634" v="67" actId="1076"/>
          <ac:spMkLst>
            <pc:docMk/>
            <pc:sldMk cId="1494450014" sldId="259"/>
            <ac:spMk id="5" creationId="{D6B37C41-1B1D-4C2E-807F-EA1BC9A481D7}"/>
          </ac:spMkLst>
        </pc:spChg>
        <pc:spChg chg="add mod">
          <ac:chgData name="진우 노" userId="ba2ac0982970c266" providerId="Windows Live" clId="Web-{5393B3C9-A56A-48BB-AAAD-41A6AEE204FD}" dt="2019-01-07T11:14:03.496" v="417" actId="14100"/>
          <ac:spMkLst>
            <pc:docMk/>
            <pc:sldMk cId="1494450014" sldId="259"/>
            <ac:spMk id="11" creationId="{99B1B1EF-D3C2-4D4B-B13C-69E5F3790300}"/>
          </ac:spMkLst>
        </pc:spChg>
        <pc:spChg chg="add mod">
          <ac:chgData name="진우 노" userId="ba2ac0982970c266" providerId="Windows Live" clId="Web-{5393B3C9-A56A-48BB-AAAD-41A6AEE204FD}" dt="2019-01-07T08:45:52.603" v="71" actId="1076"/>
          <ac:spMkLst>
            <pc:docMk/>
            <pc:sldMk cId="1494450014" sldId="259"/>
            <ac:spMk id="13" creationId="{55D67522-FF5F-47CF-A6A4-EBBB0812CF17}"/>
          </ac:spMkLst>
        </pc:spChg>
        <pc:spChg chg="mod">
          <ac:chgData name="진우 노" userId="ba2ac0982970c266" providerId="Windows Live" clId="Web-{5393B3C9-A56A-48BB-AAAD-41A6AEE204FD}" dt="2019-01-07T11:13:20.821" v="399" actId="14100"/>
          <ac:spMkLst>
            <pc:docMk/>
            <pc:sldMk cId="1494450014" sldId="259"/>
            <ac:spMk id="14" creationId="{22331716-788E-4D47-80D6-4F4DF6C070A7}"/>
          </ac:spMkLst>
        </pc:spChg>
        <pc:spChg chg="add mod">
          <ac:chgData name="진우 노" userId="ba2ac0982970c266" providerId="Windows Live" clId="Web-{5393B3C9-A56A-48BB-AAAD-41A6AEE204FD}" dt="2019-01-07T08:45:42.650" v="69" actId="1076"/>
          <ac:spMkLst>
            <pc:docMk/>
            <pc:sldMk cId="1494450014" sldId="259"/>
            <ac:spMk id="15" creationId="{D564D7D7-356B-4775-9C16-810B33EE0748}"/>
          </ac:spMkLst>
        </pc:spChg>
        <pc:spChg chg="add del">
          <ac:chgData name="진우 노" userId="ba2ac0982970c266" providerId="Windows Live" clId="Web-{5393B3C9-A56A-48BB-AAAD-41A6AEE204FD}" dt="2019-01-07T11:13:25.415" v="401"/>
          <ac:spMkLst>
            <pc:docMk/>
            <pc:sldMk cId="1494450014" sldId="259"/>
            <ac:spMk id="16" creationId="{38716B32-A42D-45F3-B632-778C56E6122E}"/>
          </ac:spMkLst>
        </pc:spChg>
        <pc:spChg chg="add mod">
          <ac:chgData name="진우 노" userId="ba2ac0982970c266" providerId="Windows Live" clId="Web-{5393B3C9-A56A-48BB-AAAD-41A6AEE204FD}" dt="2019-01-07T11:13:45.368" v="412" actId="20577"/>
          <ac:spMkLst>
            <pc:docMk/>
            <pc:sldMk cId="1494450014" sldId="259"/>
            <ac:spMk id="17" creationId="{644686F2-452B-4E99-AAAB-14D863E8E36D}"/>
          </ac:spMkLst>
        </pc:spChg>
      </pc:sldChg>
      <pc:sldChg chg="modSp">
        <pc:chgData name="진우 노" userId="ba2ac0982970c266" providerId="Windows Live" clId="Web-{5393B3C9-A56A-48BB-AAAD-41A6AEE204FD}" dt="2019-01-07T08:46:22.339" v="74" actId="20577"/>
        <pc:sldMkLst>
          <pc:docMk/>
          <pc:sldMk cId="1081957533" sldId="260"/>
        </pc:sldMkLst>
        <pc:spChg chg="mod">
          <ac:chgData name="진우 노" userId="ba2ac0982970c266" providerId="Windows Live" clId="Web-{5393B3C9-A56A-48BB-AAAD-41A6AEE204FD}" dt="2019-01-07T08:46:22.339" v="74" actId="20577"/>
          <ac:spMkLst>
            <pc:docMk/>
            <pc:sldMk cId="1081957533" sldId="260"/>
            <ac:spMk id="62" creationId="{22125514-37B7-4CE1-86E9-B6147A50E1FB}"/>
          </ac:spMkLst>
        </pc:spChg>
      </pc:sldChg>
      <pc:sldChg chg="addSp delSp modSp">
        <pc:chgData name="진우 노" userId="ba2ac0982970c266" providerId="Windows Live" clId="Web-{5393B3C9-A56A-48BB-AAAD-41A6AEE204FD}" dt="2019-01-07T08:50:37.603" v="238" actId="20577"/>
        <pc:sldMkLst>
          <pc:docMk/>
          <pc:sldMk cId="808242295" sldId="262"/>
        </pc:sldMkLst>
        <pc:spChg chg="add del">
          <ac:chgData name="진우 노" userId="ba2ac0982970c266" providerId="Windows Live" clId="Web-{5393B3C9-A56A-48BB-AAAD-41A6AEE204FD}" dt="2019-01-07T08:50:29.040" v="229"/>
          <ac:spMkLst>
            <pc:docMk/>
            <pc:sldMk cId="808242295" sldId="262"/>
            <ac:spMk id="3" creationId="{79EBB0CD-ADAC-4769-A920-484435369F02}"/>
          </ac:spMkLst>
        </pc:spChg>
        <pc:spChg chg="mod">
          <ac:chgData name="진우 노" userId="ba2ac0982970c266" providerId="Windows Live" clId="Web-{5393B3C9-A56A-48BB-AAAD-41A6AEE204FD}" dt="2019-01-07T08:50:37.603" v="238" actId="20577"/>
          <ac:spMkLst>
            <pc:docMk/>
            <pc:sldMk cId="808242295" sldId="262"/>
            <ac:spMk id="7" creationId="{A82B7708-B34D-4FCC-AB7C-7585623B0AD7}"/>
          </ac:spMkLst>
        </pc:spChg>
      </pc:sldChg>
      <pc:sldChg chg="addSp modSp">
        <pc:chgData name="진우 노" userId="ba2ac0982970c266" providerId="Windows Live" clId="Web-{5393B3C9-A56A-48BB-AAAD-41A6AEE204FD}" dt="2019-01-07T08:49:29.490" v="199" actId="1076"/>
        <pc:sldMkLst>
          <pc:docMk/>
          <pc:sldMk cId="3989024796" sldId="263"/>
        </pc:sldMkLst>
        <pc:spChg chg="add mod">
          <ac:chgData name="진우 노" userId="ba2ac0982970c266" providerId="Windows Live" clId="Web-{5393B3C9-A56A-48BB-AAAD-41A6AEE204FD}" dt="2019-01-07T08:49:29.490" v="199" actId="1076"/>
          <ac:spMkLst>
            <pc:docMk/>
            <pc:sldMk cId="3989024796" sldId="263"/>
            <ac:spMk id="3" creationId="{9552EF49-C991-4469-A0FA-EF5B80AE8FAB}"/>
          </ac:spMkLst>
        </pc:spChg>
        <pc:spChg chg="mod">
          <ac:chgData name="진우 노" userId="ba2ac0982970c266" providerId="Windows Live" clId="Web-{5393B3C9-A56A-48BB-AAAD-41A6AEE204FD}" dt="2019-01-07T08:48:55.130" v="185" actId="20577"/>
          <ac:spMkLst>
            <pc:docMk/>
            <pc:sldMk cId="3989024796" sldId="263"/>
            <ac:spMk id="50" creationId="{40FB56E2-3B57-483B-801E-690E4F9C807D}"/>
          </ac:spMkLst>
        </pc:spChg>
      </pc:sldChg>
      <pc:sldChg chg="addSp modSp">
        <pc:chgData name="진우 노" userId="ba2ac0982970c266" providerId="Windows Live" clId="Web-{5393B3C9-A56A-48BB-AAAD-41A6AEE204FD}" dt="2019-01-07T08:49:41.725" v="204"/>
        <pc:sldMkLst>
          <pc:docMk/>
          <pc:sldMk cId="4280769504" sldId="264"/>
        </pc:sldMkLst>
        <pc:spChg chg="add">
          <ac:chgData name="진우 노" userId="ba2ac0982970c266" providerId="Windows Live" clId="Web-{5393B3C9-A56A-48BB-AAAD-41A6AEE204FD}" dt="2019-01-07T08:49:41.725" v="204"/>
          <ac:spMkLst>
            <pc:docMk/>
            <pc:sldMk cId="4280769504" sldId="264"/>
            <ac:spMk id="3" creationId="{15295DA8-6BAA-4F82-86D9-B55474252D03}"/>
          </ac:spMkLst>
        </pc:spChg>
        <pc:spChg chg="mod">
          <ac:chgData name="진우 노" userId="ba2ac0982970c266" providerId="Windows Live" clId="Web-{5393B3C9-A56A-48BB-AAAD-41A6AEE204FD}" dt="2019-01-07T08:49:00.176" v="188" actId="20577"/>
          <ac:spMkLst>
            <pc:docMk/>
            <pc:sldMk cId="4280769504" sldId="264"/>
            <ac:spMk id="50" creationId="{40FB56E2-3B57-483B-801E-690E4F9C807D}"/>
          </ac:spMkLst>
        </pc:spChg>
      </pc:sldChg>
      <pc:sldChg chg="addSp modSp">
        <pc:chgData name="진우 노" userId="ba2ac0982970c266" providerId="Windows Live" clId="Web-{5393B3C9-A56A-48BB-AAAD-41A6AEE204FD}" dt="2019-01-07T08:50:07.039" v="226" actId="20577"/>
        <pc:sldMkLst>
          <pc:docMk/>
          <pc:sldMk cId="1651897932" sldId="265"/>
        </pc:sldMkLst>
        <pc:spChg chg="add">
          <ac:chgData name="진우 노" userId="ba2ac0982970c266" providerId="Windows Live" clId="Web-{5393B3C9-A56A-48BB-AAAD-41A6AEE204FD}" dt="2019-01-07T08:49:44.194" v="205"/>
          <ac:spMkLst>
            <pc:docMk/>
            <pc:sldMk cId="1651897932" sldId="265"/>
            <ac:spMk id="3" creationId="{CC947C8D-E372-44D5-A253-282F35D2305C}"/>
          </ac:spMkLst>
        </pc:spChg>
        <pc:spChg chg="mod">
          <ac:chgData name="진우 노" userId="ba2ac0982970c266" providerId="Windows Live" clId="Web-{5393B3C9-A56A-48BB-AAAD-41A6AEE204FD}" dt="2019-01-07T08:50:07.039" v="226" actId="20577"/>
          <ac:spMkLst>
            <pc:docMk/>
            <pc:sldMk cId="1651897932" sldId="265"/>
            <ac:spMk id="50" creationId="{40FB56E2-3B57-483B-801E-690E4F9C807D}"/>
          </ac:spMkLst>
        </pc:spChg>
      </pc:sldChg>
      <pc:sldChg chg="addSp delSp">
        <pc:chgData name="진우 노" userId="ba2ac0982970c266" providerId="Windows Live" clId="Web-{5393B3C9-A56A-48BB-AAAD-41A6AEE204FD}" dt="2019-01-07T08:49:40.272" v="203"/>
        <pc:sldMkLst>
          <pc:docMk/>
          <pc:sldMk cId="231792273" sldId="266"/>
        </pc:sldMkLst>
        <pc:spChg chg="add del">
          <ac:chgData name="진우 노" userId="ba2ac0982970c266" providerId="Windows Live" clId="Web-{5393B3C9-A56A-48BB-AAAD-41A6AEE204FD}" dt="2019-01-07T08:49:33.521" v="200"/>
          <ac:spMkLst>
            <pc:docMk/>
            <pc:sldMk cId="231792273" sldId="266"/>
            <ac:spMk id="5" creationId="{996E43C8-654D-460B-BAD2-CC2ECC364417}"/>
          </ac:spMkLst>
        </pc:spChg>
        <pc:spChg chg="add">
          <ac:chgData name="진우 노" userId="ba2ac0982970c266" providerId="Windows Live" clId="Web-{5393B3C9-A56A-48BB-AAAD-41A6AEE204FD}" dt="2019-01-07T08:49:40.272" v="203"/>
          <ac:spMkLst>
            <pc:docMk/>
            <pc:sldMk cId="231792273" sldId="266"/>
            <ac:spMk id="7" creationId="{4213785F-E904-4627-8D42-DC1078D8E716}"/>
          </ac:spMkLst>
        </pc:spChg>
      </pc:sldChg>
      <pc:sldChg chg="modSp">
        <pc:chgData name="진우 노" userId="ba2ac0982970c266" providerId="Windows Live" clId="Web-{5393B3C9-A56A-48BB-AAAD-41A6AEE204FD}" dt="2019-01-07T08:47:13.514" v="90" actId="20577"/>
        <pc:sldMkLst>
          <pc:docMk/>
          <pc:sldMk cId="2177526771" sldId="267"/>
        </pc:sldMkLst>
        <pc:spChg chg="mod">
          <ac:chgData name="진우 노" userId="ba2ac0982970c266" providerId="Windows Live" clId="Web-{5393B3C9-A56A-48BB-AAAD-41A6AEE204FD}" dt="2019-01-07T08:47:13.514" v="90" actId="20577"/>
          <ac:spMkLst>
            <pc:docMk/>
            <pc:sldMk cId="2177526771" sldId="267"/>
            <ac:spMk id="52" creationId="{D7B9098E-1845-465F-B96C-8403E08CE4BF}"/>
          </ac:spMkLst>
        </pc:spChg>
      </pc:sldChg>
      <pc:sldChg chg="addSp modSp">
        <pc:chgData name="진우 노" userId="ba2ac0982970c266" providerId="Windows Live" clId="Web-{5393B3C9-A56A-48BB-AAAD-41A6AEE204FD}" dt="2019-01-07T08:52:09.826" v="256" actId="20577"/>
        <pc:sldMkLst>
          <pc:docMk/>
          <pc:sldMk cId="304654147" sldId="268"/>
        </pc:sldMkLst>
        <pc:spChg chg="add mod">
          <ac:chgData name="진우 노" userId="ba2ac0982970c266" providerId="Windows Live" clId="Web-{5393B3C9-A56A-48BB-AAAD-41A6AEE204FD}" dt="2019-01-07T08:52:09.826" v="256" actId="20577"/>
          <ac:spMkLst>
            <pc:docMk/>
            <pc:sldMk cId="304654147" sldId="268"/>
            <ac:spMk id="5" creationId="{E2A7EDA9-F51F-4B6C-915F-C270AFB77F75}"/>
          </ac:spMkLst>
        </pc:spChg>
      </pc:sldChg>
      <pc:sldChg chg="addSp delSp modSp">
        <pc:chgData name="진우 노" userId="ba2ac0982970c266" providerId="Windows Live" clId="Web-{5393B3C9-A56A-48BB-AAAD-41A6AEE204FD}" dt="2019-01-07T08:49:38.365" v="202"/>
        <pc:sldMkLst>
          <pc:docMk/>
          <pc:sldMk cId="446764298" sldId="269"/>
        </pc:sldMkLst>
        <pc:spChg chg="add del mod">
          <ac:chgData name="진우 노" userId="ba2ac0982970c266" providerId="Windows Live" clId="Web-{5393B3C9-A56A-48BB-AAAD-41A6AEE204FD}" dt="2019-01-07T08:49:35.553" v="201"/>
          <ac:spMkLst>
            <pc:docMk/>
            <pc:sldMk cId="446764298" sldId="269"/>
            <ac:spMk id="5" creationId="{506D0DEF-62DD-449F-964F-3ABB37B40AC8}"/>
          </ac:spMkLst>
        </pc:spChg>
        <pc:spChg chg="add">
          <ac:chgData name="진우 노" userId="ba2ac0982970c266" providerId="Windows Live" clId="Web-{5393B3C9-A56A-48BB-AAAD-41A6AEE204FD}" dt="2019-01-07T08:49:38.365" v="202"/>
          <ac:spMkLst>
            <pc:docMk/>
            <pc:sldMk cId="446764298" sldId="269"/>
            <ac:spMk id="7" creationId="{F8F98689-D4CC-42BE-967A-6989FFFC77D7}"/>
          </ac:spMkLst>
        </pc:spChg>
      </pc:sldChg>
      <pc:sldChg chg="modSp">
        <pc:chgData name="진우 노" userId="ba2ac0982970c266" providerId="Windows Live" clId="Web-{5393B3C9-A56A-48BB-AAAD-41A6AEE204FD}" dt="2019-01-07T08:50:42.041" v="242" actId="20577"/>
        <pc:sldMkLst>
          <pc:docMk/>
          <pc:sldMk cId="1418896527" sldId="270"/>
        </pc:sldMkLst>
        <pc:spChg chg="mod">
          <ac:chgData name="진우 노" userId="ba2ac0982970c266" providerId="Windows Live" clId="Web-{5393B3C9-A56A-48BB-AAAD-41A6AEE204FD}" dt="2019-01-07T08:50:42.041" v="242" actId="20577"/>
          <ac:spMkLst>
            <pc:docMk/>
            <pc:sldMk cId="1418896527" sldId="270"/>
            <ac:spMk id="7" creationId="{A82B7708-B34D-4FCC-AB7C-7585623B0AD7}"/>
          </ac:spMkLst>
        </pc:spChg>
      </pc:sldChg>
      <pc:sldChg chg="addSp modSp">
        <pc:chgData name="진우 노" userId="ba2ac0982970c266" providerId="Windows Live" clId="Web-{5393B3C9-A56A-48BB-AAAD-41A6AEE204FD}" dt="2019-01-07T08:59:10.567" v="391" actId="20577"/>
        <pc:sldMkLst>
          <pc:docMk/>
          <pc:sldMk cId="1957208241" sldId="271"/>
        </pc:sldMkLst>
        <pc:spChg chg="add mod">
          <ac:chgData name="진우 노" userId="ba2ac0982970c266" providerId="Windows Live" clId="Web-{5393B3C9-A56A-48BB-AAAD-41A6AEE204FD}" dt="2019-01-07T08:57:34.797" v="375" actId="14100"/>
          <ac:spMkLst>
            <pc:docMk/>
            <pc:sldMk cId="1957208241" sldId="271"/>
            <ac:spMk id="5" creationId="{ACD75B0A-9CA4-4218-9251-9A69A6E39DC5}"/>
          </ac:spMkLst>
        </pc:spChg>
        <pc:spChg chg="mod">
          <ac:chgData name="진우 노" userId="ba2ac0982970c266" providerId="Windows Live" clId="Web-{5393B3C9-A56A-48BB-AAAD-41A6AEE204FD}" dt="2019-01-07T08:59:10.567" v="391" actId="20577"/>
          <ac:spMkLst>
            <pc:docMk/>
            <pc:sldMk cId="1957208241" sldId="271"/>
            <ac:spMk id="52" creationId="{9EB1C626-FD3D-4D79-A4CA-4003BE75F8EA}"/>
          </ac:spMkLst>
        </pc:spChg>
      </pc:sldChg>
      <pc:sldChg chg="addSp modSp">
        <pc:chgData name="진우 노" userId="ba2ac0982970c266" providerId="Windows Live" clId="Web-{5393B3C9-A56A-48BB-AAAD-41A6AEE204FD}" dt="2019-01-07T08:54:42.694" v="316" actId="20577"/>
        <pc:sldMkLst>
          <pc:docMk/>
          <pc:sldMk cId="3304481070" sldId="272"/>
        </pc:sldMkLst>
        <pc:spChg chg="add mod">
          <ac:chgData name="진우 노" userId="ba2ac0982970c266" providerId="Windows Live" clId="Web-{5393B3C9-A56A-48BB-AAAD-41A6AEE204FD}" dt="2019-01-07T08:54:42.694" v="316" actId="20577"/>
          <ac:spMkLst>
            <pc:docMk/>
            <pc:sldMk cId="3304481070" sldId="272"/>
            <ac:spMk id="7" creationId="{6BF15DA8-57B5-4739-BF5E-8B9A6E2D1394}"/>
          </ac:spMkLst>
        </pc:spChg>
      </pc:sldChg>
      <pc:sldChg chg="addSp modSp">
        <pc:chgData name="진우 노" userId="ba2ac0982970c266" providerId="Windows Live" clId="Web-{5393B3C9-A56A-48BB-AAAD-41A6AEE204FD}" dt="2019-01-07T08:59:23.802" v="394" actId="20577"/>
        <pc:sldMkLst>
          <pc:docMk/>
          <pc:sldMk cId="2517384778" sldId="276"/>
        </pc:sldMkLst>
        <pc:spChg chg="add mod">
          <ac:chgData name="진우 노" userId="ba2ac0982970c266" providerId="Windows Live" clId="Web-{5393B3C9-A56A-48BB-AAAD-41A6AEE204FD}" dt="2019-01-07T08:54:52.413" v="325" actId="20577"/>
          <ac:spMkLst>
            <pc:docMk/>
            <pc:sldMk cId="2517384778" sldId="276"/>
            <ac:spMk id="5" creationId="{0BDA9237-1109-41D5-8950-1D347D975597}"/>
          </ac:spMkLst>
        </pc:spChg>
        <pc:spChg chg="mod">
          <ac:chgData name="진우 노" userId="ba2ac0982970c266" providerId="Windows Live" clId="Web-{5393B3C9-A56A-48BB-AAAD-41A6AEE204FD}" dt="2019-01-07T08:59:23.802" v="394" actId="20577"/>
          <ac:spMkLst>
            <pc:docMk/>
            <pc:sldMk cId="2517384778" sldId="276"/>
            <ac:spMk id="59" creationId="{D24BCD9D-974F-485E-B716-2731CF969497}"/>
          </ac:spMkLst>
        </pc:spChg>
      </pc:sldChg>
      <pc:sldChg chg="addSp modSp">
        <pc:chgData name="진우 노" userId="ba2ac0982970c266" providerId="Windows Live" clId="Web-{5393B3C9-A56A-48BB-AAAD-41A6AEE204FD}" dt="2019-01-07T08:59:15.114" v="392" actId="20577"/>
        <pc:sldMkLst>
          <pc:docMk/>
          <pc:sldMk cId="4153115395" sldId="277"/>
        </pc:sldMkLst>
        <pc:spChg chg="mod">
          <ac:chgData name="진우 노" userId="ba2ac0982970c266" providerId="Windows Live" clId="Web-{5393B3C9-A56A-48BB-AAAD-41A6AEE204FD}" dt="2019-01-07T08:59:15.114" v="392" actId="20577"/>
          <ac:spMkLst>
            <pc:docMk/>
            <pc:sldMk cId="4153115395" sldId="277"/>
            <ac:spMk id="7" creationId="{80E99450-BF15-4F10-A635-A672522E2C11}"/>
          </ac:spMkLst>
        </pc:spChg>
        <pc:spChg chg="add">
          <ac:chgData name="진우 노" userId="ba2ac0982970c266" providerId="Windows Live" clId="Web-{5393B3C9-A56A-48BB-AAAD-41A6AEE204FD}" dt="2019-01-07T08:55:06.385" v="328"/>
          <ac:spMkLst>
            <pc:docMk/>
            <pc:sldMk cId="4153115395" sldId="277"/>
            <ac:spMk id="9" creationId="{93A0CE69-284A-4D7B-8124-53995FD730E2}"/>
          </ac:spMkLst>
        </pc:spChg>
        <pc:spChg chg="mod">
          <ac:chgData name="진우 노" userId="ba2ac0982970c266" providerId="Windows Live" clId="Web-{5393B3C9-A56A-48BB-AAAD-41A6AEE204FD}" dt="2019-01-07T08:55:15.837" v="329" actId="1076"/>
          <ac:spMkLst>
            <pc:docMk/>
            <pc:sldMk cId="4153115395" sldId="277"/>
            <ac:spMk id="23" creationId="{D10D426D-269E-4DE9-BF27-9A51576AECCD}"/>
          </ac:spMkLst>
        </pc:spChg>
      </pc:sldChg>
    </pc:docChg>
  </pc:docChgLst>
  <pc:docChgLst>
    <pc:chgData name="진우 노" userId="ba2ac0982970c266" providerId="Windows Live" clId="Web-{324CA549-61ED-4733-BB26-B7D3C9073348}"/>
    <pc:docChg chg="modSld">
      <pc:chgData name="진우 노" userId="ba2ac0982970c266" providerId="Windows Live" clId="Web-{324CA549-61ED-4733-BB26-B7D3C9073348}" dt="2019-01-05T08:32:39.364" v="80" actId="1076"/>
      <pc:docMkLst>
        <pc:docMk/>
      </pc:docMkLst>
      <pc:sldChg chg="modSp">
        <pc:chgData name="진우 노" userId="ba2ac0982970c266" providerId="Windows Live" clId="Web-{324CA549-61ED-4733-BB26-B7D3C9073348}" dt="2019-01-05T08:28:14.391" v="24" actId="20577"/>
        <pc:sldMkLst>
          <pc:docMk/>
          <pc:sldMk cId="2051392650" sldId="258"/>
        </pc:sldMkLst>
        <pc:spChg chg="mod">
          <ac:chgData name="진우 노" userId="ba2ac0982970c266" providerId="Windows Live" clId="Web-{324CA549-61ED-4733-BB26-B7D3C9073348}" dt="2019-01-05T08:28:14.391" v="24" actId="20577"/>
          <ac:spMkLst>
            <pc:docMk/>
            <pc:sldMk cId="2051392650" sldId="258"/>
            <ac:spMk id="3" creationId="{8195209E-28B9-45C7-888A-565961B8AD01}"/>
          </ac:spMkLst>
        </pc:spChg>
      </pc:sldChg>
      <pc:sldChg chg="addSp modSp">
        <pc:chgData name="진우 노" userId="ba2ac0982970c266" providerId="Windows Live" clId="Web-{324CA549-61ED-4733-BB26-B7D3C9073348}" dt="2019-01-05T08:32:39.364" v="80" actId="1076"/>
        <pc:sldMkLst>
          <pc:docMk/>
          <pc:sldMk cId="1494450014" sldId="259"/>
        </pc:sldMkLst>
        <pc:spChg chg="add mod">
          <ac:chgData name="진우 노" userId="ba2ac0982970c266" providerId="Windows Live" clId="Web-{324CA549-61ED-4733-BB26-B7D3C9073348}" dt="2019-01-05T08:32:24.892" v="73" actId="1076"/>
          <ac:spMkLst>
            <pc:docMk/>
            <pc:sldMk cId="1494450014" sldId="259"/>
            <ac:spMk id="3" creationId="{19221799-D2E4-4009-B57B-1BF6A32B3EBE}"/>
          </ac:spMkLst>
        </pc:spChg>
        <pc:spChg chg="add mod">
          <ac:chgData name="진우 노" userId="ba2ac0982970c266" providerId="Windows Live" clId="Web-{324CA549-61ED-4733-BB26-B7D3C9073348}" dt="2019-01-05T08:32:39.364" v="80" actId="1076"/>
          <ac:spMkLst>
            <pc:docMk/>
            <pc:sldMk cId="1494450014" sldId="259"/>
            <ac:spMk id="4" creationId="{480A37A5-5115-48AD-8A55-FCF24D75CAA2}"/>
          </ac:spMkLst>
        </pc:spChg>
      </pc:sldChg>
    </pc:docChg>
  </pc:docChgLst>
  <pc:docChgLst>
    <pc:chgData name="진우 노" userId="ba2ac0982970c266" providerId="Windows Live" clId="Web-{D168B83B-4AD3-4C99-B186-C5698C646FC9}"/>
    <pc:docChg chg="delSld">
      <pc:chgData name="진우 노" userId="ba2ac0982970c266" providerId="Windows Live" clId="Web-{D168B83B-4AD3-4C99-B186-C5698C646FC9}" dt="2018-12-23T12:01:14.398" v="0"/>
      <pc:docMkLst>
        <pc:docMk/>
      </pc:docMkLst>
      <pc:sldChg chg="del">
        <pc:chgData name="진우 노" userId="ba2ac0982970c266" providerId="Windows Live" clId="Web-{D168B83B-4AD3-4C99-B186-C5698C646FC9}" dt="2018-12-23T12:01:14.398" v="0"/>
        <pc:sldMkLst>
          <pc:docMk/>
          <pc:sldMk cId="1594164288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ashcode.co.kr/questions/3480/%EB%8C%80%EB%8C%93%EA%B8%80-db-%EC%8A%A4%ED%82%A4%EB%A7%88-%EC%84%A4%EA%B3%8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사용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5209E-28B9-45C7-888A-565961B8A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025"/>
            <a:ext cx="10515600" cy="4960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NODE</a:t>
            </a:r>
            <a:endParaRPr lang="ko-KR"/>
          </a:p>
          <a:p>
            <a:r>
              <a:rPr lang="ko-KR" altLang="en-US">
                <a:ea typeface="맑은 고딕"/>
              </a:rPr>
              <a:t>JSON</a:t>
            </a:r>
            <a:endParaRPr lang="ko-KR"/>
          </a:p>
          <a:p>
            <a:r>
              <a:rPr lang="ko-KR" altLang="en-US">
                <a:ea typeface="맑은 고딕"/>
              </a:rPr>
              <a:t>HTML</a:t>
            </a:r>
          </a:p>
          <a:p>
            <a:r>
              <a:rPr lang="ko-KR" altLang="en-US">
                <a:ea typeface="맑은 고딕"/>
              </a:rPr>
              <a:t>CSS</a:t>
            </a:r>
          </a:p>
          <a:p>
            <a:r>
              <a:rPr lang="ko-KR" altLang="en-US">
                <a:ea typeface="맑은 고딕"/>
              </a:rPr>
              <a:t>JS</a:t>
            </a:r>
          </a:p>
          <a:p>
            <a:r>
              <a:rPr lang="ko-KR" altLang="en-US" err="1">
                <a:ea typeface="맑은 고딕"/>
              </a:rPr>
              <a:t>My</a:t>
            </a:r>
            <a:r>
              <a:rPr lang="ko-KR" altLang="en-US">
                <a:ea typeface="맑은 고딕"/>
              </a:rPr>
              <a:t> SQL</a:t>
            </a:r>
          </a:p>
          <a:p>
            <a:r>
              <a:rPr lang="ko-KR" altLang="en-US">
                <a:ea typeface="맑은 고딕"/>
              </a:rPr>
              <a:t>+</a:t>
            </a:r>
            <a:r>
              <a:rPr lang="ko-KR" altLang="en-US" err="1">
                <a:ea typeface="맑은 고딕"/>
              </a:rPr>
              <a:t>Boot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Strap</a:t>
            </a:r>
            <a:r>
              <a:rPr lang="ko-KR" altLang="en-US">
                <a:ea typeface="맑은 고딕"/>
              </a:rPr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205139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강의 일정 페이지(교수용)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40400-D1C2-47D4-87D9-6566DDBE9E6A}"/>
              </a:ext>
            </a:extLst>
          </p:cNvPr>
          <p:cNvSpPr/>
          <p:nvPr/>
        </p:nvSpPr>
        <p:spPr>
          <a:xfrm>
            <a:off x="477520" y="1229360"/>
            <a:ext cx="7386320" cy="92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8A430-43B4-46BD-B071-02B096E56B9B}"/>
              </a:ext>
            </a:extLst>
          </p:cNvPr>
          <p:cNvSpPr txBox="1"/>
          <p:nvPr/>
        </p:nvSpPr>
        <p:spPr>
          <a:xfrm>
            <a:off x="5628640" y="1508760"/>
            <a:ext cx="2123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(로그인 대상 이름)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C32E5-06A0-4D6A-9EBD-7254FAC0197F}"/>
              </a:ext>
            </a:extLst>
          </p:cNvPr>
          <p:cNvSpPr txBox="1"/>
          <p:nvPr/>
        </p:nvSpPr>
        <p:spPr>
          <a:xfrm>
            <a:off x="538251" y="1367205"/>
            <a:ext cx="202640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강의 일정 페이지(교수용)</a:t>
            </a:r>
            <a:endParaRPr lang="ko-KR" altLang="en-US">
              <a:ea typeface="맑은 고딕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BAF4962F-9BAB-49A9-9DF1-EE493542432D}"/>
              </a:ext>
            </a:extLst>
          </p:cNvPr>
          <p:cNvGraphicFramePr>
            <a:graphicFrameLocks noGrp="1"/>
          </p:cNvGraphicFramePr>
          <p:nvPr/>
        </p:nvGraphicFramePr>
        <p:xfrm>
          <a:off x="822960" y="2418080"/>
          <a:ext cx="5028492" cy="372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356">
                  <a:extLst>
                    <a:ext uri="{9D8B030D-6E8A-4147-A177-3AD203B41FA5}">
                      <a16:colId xmlns:a16="http://schemas.microsoft.com/office/drawing/2014/main" val="15499259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335606632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173000365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362092693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20797384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07543110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841313026"/>
                    </a:ext>
                  </a:extLst>
                </a:gridCol>
              </a:tblGrid>
              <a:tr h="48260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달력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53131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14361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6873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915326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30869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0969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FDF7A8-47F1-4201-977E-20DB36349EB7}"/>
              </a:ext>
            </a:extLst>
          </p:cNvPr>
          <p:cNvSpPr/>
          <p:nvPr/>
        </p:nvSpPr>
        <p:spPr>
          <a:xfrm>
            <a:off x="5892800" y="2875280"/>
            <a:ext cx="1757680" cy="3261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AEA489-08F9-44C4-A6D7-26E43A992B7B}"/>
              </a:ext>
            </a:extLst>
          </p:cNvPr>
          <p:cNvSpPr txBox="1"/>
          <p:nvPr/>
        </p:nvSpPr>
        <p:spPr>
          <a:xfrm>
            <a:off x="5902960" y="4333239"/>
            <a:ext cx="175768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[과목명]</a:t>
            </a:r>
          </a:p>
          <a:p>
            <a:r>
              <a:rPr lang="ko-KR" altLang="en-US">
                <a:ea typeface="맑은 고딕"/>
              </a:rPr>
              <a:t>강의 일정 내용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430D9E-AD15-443F-8623-8A7FEEC84A7B}"/>
              </a:ext>
            </a:extLst>
          </p:cNvPr>
          <p:cNvSpPr/>
          <p:nvPr/>
        </p:nvSpPr>
        <p:spPr>
          <a:xfrm>
            <a:off x="8158480" y="3200399"/>
            <a:ext cx="3027680" cy="629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1.달력의 날짜 클릭시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해당 날의 일정을 보여줌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04E1C1-7A46-4DED-8C2F-6C5136F37268}"/>
              </a:ext>
            </a:extLst>
          </p:cNvPr>
          <p:cNvSpPr/>
          <p:nvPr/>
        </p:nvSpPr>
        <p:spPr>
          <a:xfrm>
            <a:off x="5892800" y="2875280"/>
            <a:ext cx="17576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00:00~00:00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47A89C-8C95-439C-AAA7-AD418D7AE17F}"/>
              </a:ext>
            </a:extLst>
          </p:cNvPr>
          <p:cNvSpPr txBox="1"/>
          <p:nvPr/>
        </p:nvSpPr>
        <p:spPr>
          <a:xfrm>
            <a:off x="5892800" y="3256280"/>
            <a:ext cx="175768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[과목명]</a:t>
            </a:r>
          </a:p>
          <a:p>
            <a:r>
              <a:rPr lang="ko-KR" altLang="en-US">
                <a:ea typeface="맑은 고딕"/>
              </a:rPr>
              <a:t>강의 일정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539CAF-7AE3-40F4-B5D7-457BFD12F361}"/>
              </a:ext>
            </a:extLst>
          </p:cNvPr>
          <p:cNvSpPr/>
          <p:nvPr/>
        </p:nvSpPr>
        <p:spPr>
          <a:xfrm>
            <a:off x="5892800" y="3962399"/>
            <a:ext cx="17576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00:00~00:00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5C27AC-CF81-4276-ABDF-721A7B7BF807}"/>
              </a:ext>
            </a:extLst>
          </p:cNvPr>
          <p:cNvSpPr/>
          <p:nvPr/>
        </p:nvSpPr>
        <p:spPr>
          <a:xfrm>
            <a:off x="7081520" y="2458720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추가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DC3741-81FB-44C1-99D5-2293674494A2}"/>
              </a:ext>
            </a:extLst>
          </p:cNvPr>
          <p:cNvSpPr/>
          <p:nvPr/>
        </p:nvSpPr>
        <p:spPr>
          <a:xfrm>
            <a:off x="6512560" y="2458720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삭제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DE7B7C-CF88-4FCE-83A9-833E33D55A5B}"/>
              </a:ext>
            </a:extLst>
          </p:cNvPr>
          <p:cNvSpPr/>
          <p:nvPr/>
        </p:nvSpPr>
        <p:spPr>
          <a:xfrm>
            <a:off x="5963919" y="2458719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수정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E614EF-795D-416E-957F-9C35E1065A11}"/>
              </a:ext>
            </a:extLst>
          </p:cNvPr>
          <p:cNvSpPr/>
          <p:nvPr/>
        </p:nvSpPr>
        <p:spPr>
          <a:xfrm>
            <a:off x="5892800" y="4998718"/>
            <a:ext cx="17576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00:00~00:00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3B18E3-B000-47FF-BF88-115475742D33}"/>
              </a:ext>
            </a:extLst>
          </p:cNvPr>
          <p:cNvSpPr txBox="1"/>
          <p:nvPr/>
        </p:nvSpPr>
        <p:spPr>
          <a:xfrm>
            <a:off x="5892800" y="5369558"/>
            <a:ext cx="175768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[과목명]</a:t>
            </a:r>
          </a:p>
          <a:p>
            <a:r>
              <a:rPr lang="ko-KR" altLang="en-US">
                <a:ea typeface="맑은 고딕"/>
              </a:rPr>
              <a:t>강의 일정 내용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384DBF-CD9C-4576-A872-F0AA9D4A624B}"/>
              </a:ext>
            </a:extLst>
          </p:cNvPr>
          <p:cNvSpPr/>
          <p:nvPr/>
        </p:nvSpPr>
        <p:spPr>
          <a:xfrm>
            <a:off x="2915920" y="2824480"/>
            <a:ext cx="822960" cy="843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DBC6EAC-DF45-45F9-B261-004C70FD514D}"/>
              </a:ext>
            </a:extLst>
          </p:cNvPr>
          <p:cNvSpPr/>
          <p:nvPr/>
        </p:nvSpPr>
        <p:spPr>
          <a:xfrm>
            <a:off x="2702560" y="2672080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729A95-A253-4810-BAFB-561A6B24F587}"/>
              </a:ext>
            </a:extLst>
          </p:cNvPr>
          <p:cNvSpPr/>
          <p:nvPr/>
        </p:nvSpPr>
        <p:spPr>
          <a:xfrm>
            <a:off x="5831840" y="2824480"/>
            <a:ext cx="1879600" cy="3373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83D21DCA-B0C8-4702-BA33-3122BB83FF66}"/>
              </a:ext>
            </a:extLst>
          </p:cNvPr>
          <p:cNvSpPr/>
          <p:nvPr/>
        </p:nvSpPr>
        <p:spPr>
          <a:xfrm flipH="1">
            <a:off x="7652004" y="3262884"/>
            <a:ext cx="64719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8F4B4D-2C1F-4D41-BBA5-214804498815}"/>
              </a:ext>
            </a:extLst>
          </p:cNvPr>
          <p:cNvSpPr/>
          <p:nvPr/>
        </p:nvSpPr>
        <p:spPr>
          <a:xfrm>
            <a:off x="5476240" y="3901440"/>
            <a:ext cx="2631440" cy="1178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B699F60-B78D-4A14-B399-A91827AC9E36}"/>
              </a:ext>
            </a:extLst>
          </p:cNvPr>
          <p:cNvSpPr/>
          <p:nvPr/>
        </p:nvSpPr>
        <p:spPr>
          <a:xfrm>
            <a:off x="5313680" y="3749040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</a:t>
            </a:r>
            <a:endParaRPr lang="ko-KR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3E7D4B6-8D51-4D89-B5DB-B0577B244935}"/>
              </a:ext>
            </a:extLst>
          </p:cNvPr>
          <p:cNvSpPr/>
          <p:nvPr/>
        </p:nvSpPr>
        <p:spPr>
          <a:xfrm>
            <a:off x="8158479" y="4196078"/>
            <a:ext cx="4033520" cy="975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2.일정 클릭시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클릭된 부분 색상 변경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수정 또는 삭제를 위해서 색상을 표시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C493E57-D590-47B7-B038-B7EA0A96BDA3}"/>
              </a:ext>
            </a:extLst>
          </p:cNvPr>
          <p:cNvSpPr/>
          <p:nvPr/>
        </p:nvSpPr>
        <p:spPr>
          <a:xfrm flipH="1">
            <a:off x="7499604" y="4197604"/>
            <a:ext cx="799592" cy="46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C3988-E321-490F-9ECC-BCE4196D32B3}"/>
              </a:ext>
            </a:extLst>
          </p:cNvPr>
          <p:cNvSpPr txBox="1"/>
          <p:nvPr/>
        </p:nvSpPr>
        <p:spPr>
          <a:xfrm>
            <a:off x="2621280" y="1508760"/>
            <a:ext cx="122936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/>
              <a:t>강의 일정</a:t>
            </a:r>
            <a:endParaRPr lang="ko-KR" altLang="en-US" b="1"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1678D-4C1A-4C22-8BC9-8E70F10EE427}"/>
              </a:ext>
            </a:extLst>
          </p:cNvPr>
          <p:cNvSpPr txBox="1"/>
          <p:nvPr/>
        </p:nvSpPr>
        <p:spPr>
          <a:xfrm>
            <a:off x="3850639" y="1518919"/>
            <a:ext cx="151384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과제 게시판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3785F-E904-4627-8D42-DC1078D8E716}"/>
              </a:ext>
            </a:extLst>
          </p:cNvPr>
          <p:cNvSpPr txBox="1"/>
          <p:nvPr/>
        </p:nvSpPr>
        <p:spPr>
          <a:xfrm>
            <a:off x="8249920" y="4826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/</a:t>
            </a:r>
            <a:r>
              <a:rPr lang="ko-KR" altLang="en-US" err="1"/>
              <a:t>calendar</a:t>
            </a:r>
            <a:endParaRPr lang="ko-KR" err="1"/>
          </a:p>
        </p:txBody>
      </p:sp>
    </p:spTree>
    <p:extLst>
      <p:ext uri="{BB962C8B-B14F-4D97-AF65-F5344CB8AC3E}">
        <p14:creationId xmlns:p14="http://schemas.microsoft.com/office/powerpoint/2010/main" val="23179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강의 일정 페이지(교수용) - 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FDF7A8-47F1-4201-977E-20DB36349EB7}"/>
              </a:ext>
            </a:extLst>
          </p:cNvPr>
          <p:cNvSpPr/>
          <p:nvPr/>
        </p:nvSpPr>
        <p:spPr>
          <a:xfrm>
            <a:off x="5892800" y="2875280"/>
            <a:ext cx="1757680" cy="3261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AEA489-08F9-44C4-A6D7-26E43A992B7B}"/>
              </a:ext>
            </a:extLst>
          </p:cNvPr>
          <p:cNvSpPr txBox="1"/>
          <p:nvPr/>
        </p:nvSpPr>
        <p:spPr>
          <a:xfrm>
            <a:off x="5902960" y="4333239"/>
            <a:ext cx="1757680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[과목명]</a:t>
            </a:r>
          </a:p>
          <a:p>
            <a:r>
              <a:rPr lang="ko-KR" altLang="en-US">
                <a:ea typeface="맑은 고딕"/>
              </a:rPr>
              <a:t>강의 일정 내용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04E1C1-7A46-4DED-8C2F-6C5136F37268}"/>
              </a:ext>
            </a:extLst>
          </p:cNvPr>
          <p:cNvSpPr/>
          <p:nvPr/>
        </p:nvSpPr>
        <p:spPr>
          <a:xfrm>
            <a:off x="5892800" y="2875280"/>
            <a:ext cx="17576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00:00~00:00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47A89C-8C95-439C-AAA7-AD418D7AE17F}"/>
              </a:ext>
            </a:extLst>
          </p:cNvPr>
          <p:cNvSpPr txBox="1"/>
          <p:nvPr/>
        </p:nvSpPr>
        <p:spPr>
          <a:xfrm>
            <a:off x="5892800" y="3256280"/>
            <a:ext cx="175768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[과목명]</a:t>
            </a:r>
          </a:p>
          <a:p>
            <a:r>
              <a:rPr lang="ko-KR" altLang="en-US">
                <a:ea typeface="맑은 고딕"/>
              </a:rPr>
              <a:t>강의 일정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539CAF-7AE3-40F4-B5D7-457BFD12F361}"/>
              </a:ext>
            </a:extLst>
          </p:cNvPr>
          <p:cNvSpPr/>
          <p:nvPr/>
        </p:nvSpPr>
        <p:spPr>
          <a:xfrm>
            <a:off x="5892800" y="3962399"/>
            <a:ext cx="17576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00:00~00:00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5C27AC-CF81-4276-ABDF-721A7B7BF807}"/>
              </a:ext>
            </a:extLst>
          </p:cNvPr>
          <p:cNvSpPr/>
          <p:nvPr/>
        </p:nvSpPr>
        <p:spPr>
          <a:xfrm>
            <a:off x="7081520" y="2458720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추가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DC3741-81FB-44C1-99D5-2293674494A2}"/>
              </a:ext>
            </a:extLst>
          </p:cNvPr>
          <p:cNvSpPr/>
          <p:nvPr/>
        </p:nvSpPr>
        <p:spPr>
          <a:xfrm>
            <a:off x="6512560" y="2458720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삭제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DE7B7C-CF88-4FCE-83A9-833E33D55A5B}"/>
              </a:ext>
            </a:extLst>
          </p:cNvPr>
          <p:cNvSpPr/>
          <p:nvPr/>
        </p:nvSpPr>
        <p:spPr>
          <a:xfrm>
            <a:off x="5963919" y="2458719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수정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E614EF-795D-416E-957F-9C35E1065A11}"/>
              </a:ext>
            </a:extLst>
          </p:cNvPr>
          <p:cNvSpPr/>
          <p:nvPr/>
        </p:nvSpPr>
        <p:spPr>
          <a:xfrm>
            <a:off x="5892800" y="4998718"/>
            <a:ext cx="17576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00:00~00:00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3B18E3-B000-47FF-BF88-115475742D33}"/>
              </a:ext>
            </a:extLst>
          </p:cNvPr>
          <p:cNvSpPr txBox="1"/>
          <p:nvPr/>
        </p:nvSpPr>
        <p:spPr>
          <a:xfrm>
            <a:off x="5892800" y="5369558"/>
            <a:ext cx="175768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[과목명]</a:t>
            </a:r>
          </a:p>
          <a:p>
            <a:r>
              <a:rPr lang="ko-KR" altLang="en-US">
                <a:ea typeface="맑은 고딕"/>
              </a:rPr>
              <a:t>강의 일정 내용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F34DC3-1E89-44D3-9CEF-172FE69E8FB3}"/>
              </a:ext>
            </a:extLst>
          </p:cNvPr>
          <p:cNvSpPr/>
          <p:nvPr/>
        </p:nvSpPr>
        <p:spPr>
          <a:xfrm>
            <a:off x="7010400" y="2407920"/>
            <a:ext cx="650240" cy="416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16C51C6-C839-4A7A-B522-09BBF100A560}"/>
              </a:ext>
            </a:extLst>
          </p:cNvPr>
          <p:cNvSpPr/>
          <p:nvPr/>
        </p:nvSpPr>
        <p:spPr>
          <a:xfrm>
            <a:off x="6847840" y="2235200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FB56E2-3B57-483B-801E-690E4F9C807D}"/>
              </a:ext>
            </a:extLst>
          </p:cNvPr>
          <p:cNvSpPr txBox="1"/>
          <p:nvPr/>
        </p:nvSpPr>
        <p:spPr>
          <a:xfrm>
            <a:off x="8087360" y="3042920"/>
            <a:ext cx="2743200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1.추가 버튼 </a:t>
            </a:r>
            <a:r>
              <a:rPr lang="ko-KR" altLang="en-US" err="1"/>
              <a:t>클릭시</a:t>
            </a:r>
            <a:endParaRPr lang="ko-KR" altLang="en-US" err="1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대화상자 생성</a:t>
            </a:r>
          </a:p>
          <a:p>
            <a:pPr algn="ctr"/>
            <a:r>
              <a:rPr lang="ko-KR" altLang="en-US" err="1">
                <a:ea typeface="맑은 고딕"/>
              </a:rPr>
              <a:t>Calendar_Controller</a:t>
            </a:r>
          </a:p>
          <a:p>
            <a:pPr algn="ctr"/>
            <a:r>
              <a:rPr lang="ko-KR" altLang="en-US">
                <a:ea typeface="맑은 고딕"/>
              </a:rPr>
              <a:t>(/</a:t>
            </a:r>
            <a:r>
              <a:rPr lang="ko-KR" altLang="en-US" err="1">
                <a:ea typeface="맑은 고딕"/>
              </a:rPr>
              <a:t>calendar</a:t>
            </a:r>
            <a:r>
              <a:rPr lang="ko-KR" altLang="en-US">
                <a:ea typeface="맑은 고딕"/>
              </a:rPr>
              <a:t>/</a:t>
            </a:r>
            <a:r>
              <a:rPr lang="ko-KR" altLang="en-US" err="1">
                <a:ea typeface="맑은 고딕"/>
              </a:rPr>
              <a:t>add</a:t>
            </a:r>
            <a:r>
              <a:rPr lang="ko-KR" altLang="en-US">
                <a:ea typeface="맑은 고딕"/>
              </a:rPr>
              <a:t>)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98DD48-65E1-4FEF-B6D2-5C05AEC37830}"/>
              </a:ext>
            </a:extLst>
          </p:cNvPr>
          <p:cNvSpPr/>
          <p:nvPr/>
        </p:nvSpPr>
        <p:spPr>
          <a:xfrm>
            <a:off x="477520" y="1229360"/>
            <a:ext cx="7386320" cy="92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C13EB6-1A37-4F2D-833F-F38D41FD036B}"/>
              </a:ext>
            </a:extLst>
          </p:cNvPr>
          <p:cNvSpPr txBox="1"/>
          <p:nvPr/>
        </p:nvSpPr>
        <p:spPr>
          <a:xfrm>
            <a:off x="5628640" y="1508760"/>
            <a:ext cx="2123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(로그인 대상 이름)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9C27F7-EA40-4586-BDAF-B28AD9ACAEBF}"/>
              </a:ext>
            </a:extLst>
          </p:cNvPr>
          <p:cNvSpPr txBox="1"/>
          <p:nvPr/>
        </p:nvSpPr>
        <p:spPr>
          <a:xfrm>
            <a:off x="538251" y="1367205"/>
            <a:ext cx="202640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강의 일정 페이지(교수용)</a:t>
            </a:r>
            <a:endParaRPr lang="ko-KR" altLang="en-US">
              <a:ea typeface="맑은 고딕"/>
            </a:endParaRPr>
          </a:p>
        </p:txBody>
      </p:sp>
      <p:graphicFrame>
        <p:nvGraphicFramePr>
          <p:cNvPr id="62" name="표 11">
            <a:extLst>
              <a:ext uri="{FF2B5EF4-FFF2-40B4-BE49-F238E27FC236}">
                <a16:creationId xmlns:a16="http://schemas.microsoft.com/office/drawing/2014/main" id="{C652479C-7ED6-4CB6-8AA1-D74FEA8F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58176"/>
              </p:ext>
            </p:extLst>
          </p:nvPr>
        </p:nvGraphicFramePr>
        <p:xfrm>
          <a:off x="822960" y="2418080"/>
          <a:ext cx="5028492" cy="372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356">
                  <a:extLst>
                    <a:ext uri="{9D8B030D-6E8A-4147-A177-3AD203B41FA5}">
                      <a16:colId xmlns:a16="http://schemas.microsoft.com/office/drawing/2014/main" val="15499259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335606632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173000365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362092693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20797384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07543110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841313026"/>
                    </a:ext>
                  </a:extLst>
                </a:gridCol>
              </a:tblGrid>
              <a:tr h="48260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달력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53131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14361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6873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915326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30869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09695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595FC5DD-F421-430B-8951-8D060B0602C4}"/>
              </a:ext>
            </a:extLst>
          </p:cNvPr>
          <p:cNvSpPr txBox="1"/>
          <p:nvPr/>
        </p:nvSpPr>
        <p:spPr>
          <a:xfrm>
            <a:off x="2621280" y="1508760"/>
            <a:ext cx="122936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/>
              <a:t>강의 일정</a:t>
            </a:r>
            <a:endParaRPr lang="ko-KR" altLang="en-US" b="1">
              <a:ea typeface="맑은 고딕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8270B8-2049-4942-BD9B-DE1AC15AA325}"/>
              </a:ext>
            </a:extLst>
          </p:cNvPr>
          <p:cNvSpPr txBox="1"/>
          <p:nvPr/>
        </p:nvSpPr>
        <p:spPr>
          <a:xfrm>
            <a:off x="3850639" y="1518919"/>
            <a:ext cx="151384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과제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2F4DA2-7ECD-46B3-9790-AA22C55DF739}"/>
              </a:ext>
            </a:extLst>
          </p:cNvPr>
          <p:cNvSpPr/>
          <p:nvPr/>
        </p:nvSpPr>
        <p:spPr>
          <a:xfrm>
            <a:off x="3637280" y="2824480"/>
            <a:ext cx="629920" cy="8128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A4CC42-CC33-4C52-8A27-3CE401519CEB}"/>
              </a:ext>
            </a:extLst>
          </p:cNvPr>
          <p:cNvSpPr/>
          <p:nvPr/>
        </p:nvSpPr>
        <p:spPr>
          <a:xfrm>
            <a:off x="1981200" y="2611120"/>
            <a:ext cx="3972560" cy="325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359566-E4F5-47B0-83D5-8B4BA7E673A5}"/>
              </a:ext>
            </a:extLst>
          </p:cNvPr>
          <p:cNvSpPr/>
          <p:nvPr/>
        </p:nvSpPr>
        <p:spPr>
          <a:xfrm>
            <a:off x="1981200" y="2611120"/>
            <a:ext cx="3972560" cy="43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일정 추가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F9AAA7-1E3E-4EEA-8F61-732841774A08}"/>
              </a:ext>
            </a:extLst>
          </p:cNvPr>
          <p:cNvSpPr txBox="1"/>
          <p:nvPr/>
        </p:nvSpPr>
        <p:spPr>
          <a:xfrm>
            <a:off x="2082800" y="3225800"/>
            <a:ext cx="336296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날짜 : (선택된 날짜 표시)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B67FEF-A114-4824-ADAE-DAA05B53F5CE}"/>
              </a:ext>
            </a:extLst>
          </p:cNvPr>
          <p:cNvSpPr txBox="1"/>
          <p:nvPr/>
        </p:nvSpPr>
        <p:spPr>
          <a:xfrm>
            <a:off x="2082800" y="3977640"/>
            <a:ext cx="873760" cy="3794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시간 :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C711FC-34A6-434D-98F3-3165D5B3C709}"/>
              </a:ext>
            </a:extLst>
          </p:cNvPr>
          <p:cNvSpPr/>
          <p:nvPr/>
        </p:nvSpPr>
        <p:spPr>
          <a:xfrm>
            <a:off x="2885440" y="4023360"/>
            <a:ext cx="9144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콤보박스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90A3249-7363-4D2F-A0E7-FA98E55413A4}"/>
              </a:ext>
            </a:extLst>
          </p:cNvPr>
          <p:cNvSpPr/>
          <p:nvPr/>
        </p:nvSpPr>
        <p:spPr>
          <a:xfrm>
            <a:off x="4053839" y="4023360"/>
            <a:ext cx="9144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콤보박스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92117B-79C1-489E-A459-CEB73914A024}"/>
              </a:ext>
            </a:extLst>
          </p:cNvPr>
          <p:cNvSpPr txBox="1"/>
          <p:nvPr/>
        </p:nvSpPr>
        <p:spPr>
          <a:xfrm>
            <a:off x="3738880" y="3977640"/>
            <a:ext cx="3556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~</a:t>
            </a:r>
            <a:endParaRPr lang="ko-KR" altLang="en-US"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C6AA50-4AE5-4630-A1CF-C9069D9A7FB0}"/>
              </a:ext>
            </a:extLst>
          </p:cNvPr>
          <p:cNvSpPr txBox="1"/>
          <p:nvPr/>
        </p:nvSpPr>
        <p:spPr>
          <a:xfrm>
            <a:off x="2082800" y="438404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일정 :</a:t>
            </a:r>
            <a:endParaRPr lang="ko-KR" altLang="en-US">
              <a:ea typeface="맑은 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F07F3E-5CAC-4A1B-BC15-4ADA6EA89F12}"/>
              </a:ext>
            </a:extLst>
          </p:cNvPr>
          <p:cNvSpPr/>
          <p:nvPr/>
        </p:nvSpPr>
        <p:spPr>
          <a:xfrm>
            <a:off x="2885440" y="4429760"/>
            <a:ext cx="284480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텍스트 필드</a:t>
            </a: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4B5882-0C1E-4B1F-AAF3-BA1329B741E8}"/>
              </a:ext>
            </a:extLst>
          </p:cNvPr>
          <p:cNvSpPr/>
          <p:nvPr/>
        </p:nvSpPr>
        <p:spPr>
          <a:xfrm>
            <a:off x="5232400" y="5455920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취소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91BA6DA-B11B-41AE-8E1E-963987613FE7}"/>
              </a:ext>
            </a:extLst>
          </p:cNvPr>
          <p:cNvSpPr/>
          <p:nvPr/>
        </p:nvSpPr>
        <p:spPr>
          <a:xfrm>
            <a:off x="4653280" y="5455920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추가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0823EF-193E-479E-B50E-8BAA5D8F4676}"/>
              </a:ext>
            </a:extLst>
          </p:cNvPr>
          <p:cNvSpPr/>
          <p:nvPr/>
        </p:nvSpPr>
        <p:spPr>
          <a:xfrm>
            <a:off x="1930400" y="2550160"/>
            <a:ext cx="4114800" cy="3383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왼쪽 50">
            <a:extLst>
              <a:ext uri="{FF2B5EF4-FFF2-40B4-BE49-F238E27FC236}">
                <a16:creationId xmlns:a16="http://schemas.microsoft.com/office/drawing/2014/main" id="{4F0AF421-70D9-46FF-A648-1A03D9708746}"/>
              </a:ext>
            </a:extLst>
          </p:cNvPr>
          <p:cNvSpPr/>
          <p:nvPr/>
        </p:nvSpPr>
        <p:spPr>
          <a:xfrm>
            <a:off x="5830316" y="3120644"/>
            <a:ext cx="2421128" cy="474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A88A1C-6BC8-4230-AA54-64D98627F3BA}"/>
              </a:ext>
            </a:extLst>
          </p:cNvPr>
          <p:cNvSpPr txBox="1"/>
          <p:nvPr/>
        </p:nvSpPr>
        <p:spPr>
          <a:xfrm>
            <a:off x="2082800" y="3591560"/>
            <a:ext cx="79248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과목 : </a:t>
            </a:r>
            <a:endParaRPr lang="ko-KR" altLang="en-US">
              <a:ea typeface="맑은 고딕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4D4C6F-432F-4EB6-B30B-C4BD2A0BF332}"/>
              </a:ext>
            </a:extLst>
          </p:cNvPr>
          <p:cNvSpPr/>
          <p:nvPr/>
        </p:nvSpPr>
        <p:spPr>
          <a:xfrm>
            <a:off x="2885439" y="3637280"/>
            <a:ext cx="9144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콤보박스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2EF49-C991-4469-A0FA-EF5B80AE8FAB}"/>
              </a:ext>
            </a:extLst>
          </p:cNvPr>
          <p:cNvSpPr txBox="1"/>
          <p:nvPr/>
        </p:nvSpPr>
        <p:spPr>
          <a:xfrm>
            <a:off x="8249920" y="4826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/</a:t>
            </a:r>
            <a:r>
              <a:rPr lang="ko-KR" altLang="en-US" err="1"/>
              <a:t>calendar</a:t>
            </a:r>
            <a:endParaRPr lang="ko-KR" err="1"/>
          </a:p>
        </p:txBody>
      </p:sp>
    </p:spTree>
    <p:extLst>
      <p:ext uri="{BB962C8B-B14F-4D97-AF65-F5344CB8AC3E}">
        <p14:creationId xmlns:p14="http://schemas.microsoft.com/office/powerpoint/2010/main" val="398902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강의 일정 페이지(교수용) - 수정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FDF7A8-47F1-4201-977E-20DB36349EB7}"/>
              </a:ext>
            </a:extLst>
          </p:cNvPr>
          <p:cNvSpPr/>
          <p:nvPr/>
        </p:nvSpPr>
        <p:spPr>
          <a:xfrm>
            <a:off x="5892800" y="2875280"/>
            <a:ext cx="1757680" cy="3261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AEA489-08F9-44C4-A6D7-26E43A992B7B}"/>
              </a:ext>
            </a:extLst>
          </p:cNvPr>
          <p:cNvSpPr txBox="1"/>
          <p:nvPr/>
        </p:nvSpPr>
        <p:spPr>
          <a:xfrm>
            <a:off x="5902960" y="4333239"/>
            <a:ext cx="175768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[과목명]</a:t>
            </a:r>
          </a:p>
          <a:p>
            <a:r>
              <a:rPr lang="ko-KR" altLang="en-US">
                <a:ea typeface="맑은 고딕"/>
              </a:rPr>
              <a:t>강의 일정 내용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04E1C1-7A46-4DED-8C2F-6C5136F37268}"/>
              </a:ext>
            </a:extLst>
          </p:cNvPr>
          <p:cNvSpPr/>
          <p:nvPr/>
        </p:nvSpPr>
        <p:spPr>
          <a:xfrm>
            <a:off x="5892800" y="2875280"/>
            <a:ext cx="17576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00:00~00:00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47A89C-8C95-439C-AAA7-AD418D7AE17F}"/>
              </a:ext>
            </a:extLst>
          </p:cNvPr>
          <p:cNvSpPr txBox="1"/>
          <p:nvPr/>
        </p:nvSpPr>
        <p:spPr>
          <a:xfrm>
            <a:off x="5892800" y="3256280"/>
            <a:ext cx="175768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[과목명]</a:t>
            </a:r>
          </a:p>
          <a:p>
            <a:r>
              <a:rPr lang="ko-KR" altLang="en-US">
                <a:ea typeface="맑은 고딕"/>
              </a:rPr>
              <a:t>강의 일정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539CAF-7AE3-40F4-B5D7-457BFD12F361}"/>
              </a:ext>
            </a:extLst>
          </p:cNvPr>
          <p:cNvSpPr/>
          <p:nvPr/>
        </p:nvSpPr>
        <p:spPr>
          <a:xfrm>
            <a:off x="5892800" y="3962399"/>
            <a:ext cx="17576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00:00~00:00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5C27AC-CF81-4276-ABDF-721A7B7BF807}"/>
              </a:ext>
            </a:extLst>
          </p:cNvPr>
          <p:cNvSpPr/>
          <p:nvPr/>
        </p:nvSpPr>
        <p:spPr>
          <a:xfrm>
            <a:off x="7081520" y="2458720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추가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DC3741-81FB-44C1-99D5-2293674494A2}"/>
              </a:ext>
            </a:extLst>
          </p:cNvPr>
          <p:cNvSpPr/>
          <p:nvPr/>
        </p:nvSpPr>
        <p:spPr>
          <a:xfrm>
            <a:off x="6512560" y="2458720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삭제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DE7B7C-CF88-4FCE-83A9-833E33D55A5B}"/>
              </a:ext>
            </a:extLst>
          </p:cNvPr>
          <p:cNvSpPr/>
          <p:nvPr/>
        </p:nvSpPr>
        <p:spPr>
          <a:xfrm>
            <a:off x="5963919" y="2458719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수정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E614EF-795D-416E-957F-9C35E1065A11}"/>
              </a:ext>
            </a:extLst>
          </p:cNvPr>
          <p:cNvSpPr/>
          <p:nvPr/>
        </p:nvSpPr>
        <p:spPr>
          <a:xfrm>
            <a:off x="5892800" y="4998718"/>
            <a:ext cx="17576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00:00~00:00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3B18E3-B000-47FF-BF88-115475742D33}"/>
              </a:ext>
            </a:extLst>
          </p:cNvPr>
          <p:cNvSpPr txBox="1"/>
          <p:nvPr/>
        </p:nvSpPr>
        <p:spPr>
          <a:xfrm>
            <a:off x="5892800" y="5369558"/>
            <a:ext cx="175768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[과목명]</a:t>
            </a:r>
          </a:p>
          <a:p>
            <a:r>
              <a:rPr lang="ko-KR" altLang="en-US">
                <a:ea typeface="맑은 고딕"/>
              </a:rPr>
              <a:t>강의 일정 내용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F34DC3-1E89-44D3-9CEF-172FE69E8FB3}"/>
              </a:ext>
            </a:extLst>
          </p:cNvPr>
          <p:cNvSpPr/>
          <p:nvPr/>
        </p:nvSpPr>
        <p:spPr>
          <a:xfrm>
            <a:off x="5872480" y="2367280"/>
            <a:ext cx="650240" cy="416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16C51C6-C839-4A7A-B522-09BBF100A560}"/>
              </a:ext>
            </a:extLst>
          </p:cNvPr>
          <p:cNvSpPr/>
          <p:nvPr/>
        </p:nvSpPr>
        <p:spPr>
          <a:xfrm>
            <a:off x="5709920" y="2194560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FB56E2-3B57-483B-801E-690E4F9C807D}"/>
              </a:ext>
            </a:extLst>
          </p:cNvPr>
          <p:cNvSpPr txBox="1"/>
          <p:nvPr/>
        </p:nvSpPr>
        <p:spPr>
          <a:xfrm>
            <a:off x="8148320" y="2778760"/>
            <a:ext cx="2743200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1.수정 버튼 </a:t>
            </a:r>
            <a:r>
              <a:rPr lang="ko-KR" altLang="en-US" err="1"/>
              <a:t>클릭시</a:t>
            </a:r>
            <a:endParaRPr lang="ko-KR" altLang="en-US" err="1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대화상자 생성</a:t>
            </a:r>
          </a:p>
          <a:p>
            <a:pPr algn="ctr"/>
            <a:r>
              <a:rPr lang="ko-KR" altLang="en-US">
                <a:ea typeface="맑은 고딕"/>
              </a:rPr>
              <a:t>선택된 일정의 값이 전부 </a:t>
            </a:r>
            <a:r>
              <a:rPr lang="ko-KR" altLang="en-US" err="1">
                <a:ea typeface="맑은 고딕"/>
              </a:rPr>
              <a:t>입력되어있음</a:t>
            </a:r>
          </a:p>
          <a:p>
            <a:pPr algn="ctr"/>
            <a:r>
              <a:rPr lang="ko-KR" altLang="en-US" err="1">
                <a:ea typeface="맑은 고딕"/>
              </a:rPr>
              <a:t>Calendar_Controller</a:t>
            </a:r>
          </a:p>
          <a:p>
            <a:pPr algn="ctr"/>
            <a:r>
              <a:rPr lang="ko-KR" altLang="en-US">
                <a:ea typeface="맑은 고딕"/>
              </a:rPr>
              <a:t>(/</a:t>
            </a:r>
            <a:r>
              <a:rPr lang="ko-KR" altLang="en-US" err="1">
                <a:ea typeface="맑은 고딕"/>
              </a:rPr>
              <a:t>calendar</a:t>
            </a:r>
            <a:r>
              <a:rPr lang="ko-KR" altLang="en-US">
                <a:ea typeface="맑은 고딕"/>
              </a:rPr>
              <a:t>/</a:t>
            </a:r>
            <a:r>
              <a:rPr lang="ko-KR" altLang="en-US" err="1">
                <a:ea typeface="맑은 고딕"/>
              </a:rPr>
              <a:t>modify</a:t>
            </a:r>
            <a:r>
              <a:rPr lang="ko-KR" altLang="en-US">
                <a:ea typeface="맑은 고딕"/>
              </a:rPr>
              <a:t>)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556B383-8321-405C-8E0E-3AAEE7F6602B}"/>
              </a:ext>
            </a:extLst>
          </p:cNvPr>
          <p:cNvSpPr/>
          <p:nvPr/>
        </p:nvSpPr>
        <p:spPr>
          <a:xfrm>
            <a:off x="477520" y="1229360"/>
            <a:ext cx="7386320" cy="92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9A5B18-BBED-4373-AF58-4990FF8D3C5A}"/>
              </a:ext>
            </a:extLst>
          </p:cNvPr>
          <p:cNvSpPr txBox="1"/>
          <p:nvPr/>
        </p:nvSpPr>
        <p:spPr>
          <a:xfrm>
            <a:off x="5628640" y="1508760"/>
            <a:ext cx="2123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(로그인 대상 이름)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7C63DC-2422-4CE0-AE74-13FC67E004D6}"/>
              </a:ext>
            </a:extLst>
          </p:cNvPr>
          <p:cNvSpPr txBox="1"/>
          <p:nvPr/>
        </p:nvSpPr>
        <p:spPr>
          <a:xfrm>
            <a:off x="538251" y="1367205"/>
            <a:ext cx="202640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강의 일정 페이지(교수용)</a:t>
            </a:r>
            <a:endParaRPr lang="ko-KR" altLang="en-US">
              <a:ea typeface="맑은 고딕"/>
            </a:endParaRPr>
          </a:p>
        </p:txBody>
      </p:sp>
      <p:graphicFrame>
        <p:nvGraphicFramePr>
          <p:cNvPr id="75" name="표 11">
            <a:extLst>
              <a:ext uri="{FF2B5EF4-FFF2-40B4-BE49-F238E27FC236}">
                <a16:creationId xmlns:a16="http://schemas.microsoft.com/office/drawing/2014/main" id="{C48E4FE4-9A65-4C86-A0E3-D0A56842B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21347"/>
              </p:ext>
            </p:extLst>
          </p:nvPr>
        </p:nvGraphicFramePr>
        <p:xfrm>
          <a:off x="822960" y="2418080"/>
          <a:ext cx="5028492" cy="372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356">
                  <a:extLst>
                    <a:ext uri="{9D8B030D-6E8A-4147-A177-3AD203B41FA5}">
                      <a16:colId xmlns:a16="http://schemas.microsoft.com/office/drawing/2014/main" val="15499259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335606632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173000365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362092693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20797384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07543110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841313026"/>
                    </a:ext>
                  </a:extLst>
                </a:gridCol>
              </a:tblGrid>
              <a:tr h="48260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달력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53131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14361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6873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915326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30869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09695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7C4B3186-FCFA-428C-8587-4EFAC981AEE6}"/>
              </a:ext>
            </a:extLst>
          </p:cNvPr>
          <p:cNvSpPr txBox="1"/>
          <p:nvPr/>
        </p:nvSpPr>
        <p:spPr>
          <a:xfrm>
            <a:off x="2621280" y="1508760"/>
            <a:ext cx="122936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/>
              <a:t>강의 일정</a:t>
            </a:r>
            <a:endParaRPr lang="ko-KR" altLang="en-US" b="1">
              <a:ea typeface="맑은 고딕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BF01AA-4BAB-4120-8899-CBC177E5E67A}"/>
              </a:ext>
            </a:extLst>
          </p:cNvPr>
          <p:cNvSpPr txBox="1"/>
          <p:nvPr/>
        </p:nvSpPr>
        <p:spPr>
          <a:xfrm>
            <a:off x="3850639" y="1518919"/>
            <a:ext cx="151384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과제 게시판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5EB601-C117-428F-B9AA-18E12CC863D7}"/>
              </a:ext>
            </a:extLst>
          </p:cNvPr>
          <p:cNvSpPr/>
          <p:nvPr/>
        </p:nvSpPr>
        <p:spPr>
          <a:xfrm>
            <a:off x="3637280" y="2824480"/>
            <a:ext cx="629920" cy="8128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F82DD2-C2EA-4BB4-A64C-AE6FBCD41013}"/>
              </a:ext>
            </a:extLst>
          </p:cNvPr>
          <p:cNvSpPr/>
          <p:nvPr/>
        </p:nvSpPr>
        <p:spPr>
          <a:xfrm>
            <a:off x="1981200" y="2611120"/>
            <a:ext cx="3972560" cy="325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D58ADC-E0E8-4585-8AF9-95DBE01EE6B6}"/>
              </a:ext>
            </a:extLst>
          </p:cNvPr>
          <p:cNvSpPr/>
          <p:nvPr/>
        </p:nvSpPr>
        <p:spPr>
          <a:xfrm>
            <a:off x="1981200" y="2611120"/>
            <a:ext cx="3972560" cy="43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일정 추가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8D0685-3E87-47E7-BFE8-C19CE1A609C2}"/>
              </a:ext>
            </a:extLst>
          </p:cNvPr>
          <p:cNvSpPr txBox="1"/>
          <p:nvPr/>
        </p:nvSpPr>
        <p:spPr>
          <a:xfrm>
            <a:off x="2082800" y="3225800"/>
            <a:ext cx="336296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날짜 : (선택된 날짜 표시)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F3F3CC-C07F-4212-9969-BE1464AEBB87}"/>
              </a:ext>
            </a:extLst>
          </p:cNvPr>
          <p:cNvSpPr txBox="1"/>
          <p:nvPr/>
        </p:nvSpPr>
        <p:spPr>
          <a:xfrm>
            <a:off x="2082800" y="3977640"/>
            <a:ext cx="873760" cy="3794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시간 :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5C9C9E-ACF0-4125-BEC8-7C9A72ED86B0}"/>
              </a:ext>
            </a:extLst>
          </p:cNvPr>
          <p:cNvSpPr/>
          <p:nvPr/>
        </p:nvSpPr>
        <p:spPr>
          <a:xfrm>
            <a:off x="2885440" y="4023360"/>
            <a:ext cx="9144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콤보박스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9B1928-55D6-43B9-88C0-60C9F0E3C87B}"/>
              </a:ext>
            </a:extLst>
          </p:cNvPr>
          <p:cNvSpPr/>
          <p:nvPr/>
        </p:nvSpPr>
        <p:spPr>
          <a:xfrm>
            <a:off x="4053839" y="4023360"/>
            <a:ext cx="9144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콤보박스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4ABC63-6BDA-4DDB-ABC1-2EEE74CF1451}"/>
              </a:ext>
            </a:extLst>
          </p:cNvPr>
          <p:cNvSpPr txBox="1"/>
          <p:nvPr/>
        </p:nvSpPr>
        <p:spPr>
          <a:xfrm>
            <a:off x="3738880" y="3977640"/>
            <a:ext cx="3556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~</a:t>
            </a:r>
            <a:endParaRPr lang="ko-KR" altLang="en-US">
              <a:ea typeface="맑은 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248B94-F3D4-4CDF-B669-6DCAE099CAAC}"/>
              </a:ext>
            </a:extLst>
          </p:cNvPr>
          <p:cNvSpPr txBox="1"/>
          <p:nvPr/>
        </p:nvSpPr>
        <p:spPr>
          <a:xfrm>
            <a:off x="2082800" y="438404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일정 :</a:t>
            </a:r>
            <a:endParaRPr lang="ko-KR" altLang="en-US">
              <a:ea typeface="맑은 고딕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9D2403C-6D3D-489B-A099-62A7CE1960CC}"/>
              </a:ext>
            </a:extLst>
          </p:cNvPr>
          <p:cNvSpPr/>
          <p:nvPr/>
        </p:nvSpPr>
        <p:spPr>
          <a:xfrm>
            <a:off x="2885440" y="4429760"/>
            <a:ext cx="284480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텍스트 필드</a:t>
            </a:r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6C0512-D791-4124-A20A-E8E59E9D0363}"/>
              </a:ext>
            </a:extLst>
          </p:cNvPr>
          <p:cNvSpPr/>
          <p:nvPr/>
        </p:nvSpPr>
        <p:spPr>
          <a:xfrm>
            <a:off x="5232400" y="5455920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취소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94A027D-47F0-473E-A454-A72AD0EED558}"/>
              </a:ext>
            </a:extLst>
          </p:cNvPr>
          <p:cNvSpPr/>
          <p:nvPr/>
        </p:nvSpPr>
        <p:spPr>
          <a:xfrm>
            <a:off x="4653280" y="5455920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추가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658828E-8D94-496C-A33D-89C7949F3A4E}"/>
              </a:ext>
            </a:extLst>
          </p:cNvPr>
          <p:cNvSpPr/>
          <p:nvPr/>
        </p:nvSpPr>
        <p:spPr>
          <a:xfrm>
            <a:off x="1930400" y="2550160"/>
            <a:ext cx="4114800" cy="3383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76CBA-2493-4AA5-93AC-D1BE08258C4D}"/>
              </a:ext>
            </a:extLst>
          </p:cNvPr>
          <p:cNvSpPr txBox="1"/>
          <p:nvPr/>
        </p:nvSpPr>
        <p:spPr>
          <a:xfrm>
            <a:off x="2082800" y="3591560"/>
            <a:ext cx="79248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과목 : </a:t>
            </a:r>
            <a:endParaRPr lang="ko-KR" altLang="en-US">
              <a:ea typeface="맑은 고딕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B8E513E-43E3-4817-9613-C1286DFDF9EC}"/>
              </a:ext>
            </a:extLst>
          </p:cNvPr>
          <p:cNvSpPr/>
          <p:nvPr/>
        </p:nvSpPr>
        <p:spPr>
          <a:xfrm>
            <a:off x="2885439" y="3637280"/>
            <a:ext cx="9144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콤보박스</a:t>
            </a:r>
          </a:p>
        </p:txBody>
      </p:sp>
      <p:sp>
        <p:nvSpPr>
          <p:cNvPr id="51" name="화살표: 왼쪽 50">
            <a:extLst>
              <a:ext uri="{FF2B5EF4-FFF2-40B4-BE49-F238E27FC236}">
                <a16:creationId xmlns:a16="http://schemas.microsoft.com/office/drawing/2014/main" id="{4F0AF421-70D9-46FF-A648-1A03D9708746}"/>
              </a:ext>
            </a:extLst>
          </p:cNvPr>
          <p:cNvSpPr/>
          <p:nvPr/>
        </p:nvSpPr>
        <p:spPr>
          <a:xfrm>
            <a:off x="5830316" y="3120644"/>
            <a:ext cx="2421128" cy="474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95DA8-6BAA-4F82-86D9-B55474252D03}"/>
              </a:ext>
            </a:extLst>
          </p:cNvPr>
          <p:cNvSpPr txBox="1"/>
          <p:nvPr/>
        </p:nvSpPr>
        <p:spPr>
          <a:xfrm>
            <a:off x="8249920" y="4826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/</a:t>
            </a:r>
            <a:r>
              <a:rPr lang="ko-KR" altLang="en-US" err="1"/>
              <a:t>calendar</a:t>
            </a:r>
            <a:endParaRPr lang="ko-KR" err="1"/>
          </a:p>
        </p:txBody>
      </p:sp>
    </p:spTree>
    <p:extLst>
      <p:ext uri="{BB962C8B-B14F-4D97-AF65-F5344CB8AC3E}">
        <p14:creationId xmlns:p14="http://schemas.microsoft.com/office/powerpoint/2010/main" val="428076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강의 일정 페이지(교수용) - 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FDF7A8-47F1-4201-977E-20DB36349EB7}"/>
              </a:ext>
            </a:extLst>
          </p:cNvPr>
          <p:cNvSpPr/>
          <p:nvPr/>
        </p:nvSpPr>
        <p:spPr>
          <a:xfrm>
            <a:off x="5892800" y="2875280"/>
            <a:ext cx="1757680" cy="3261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AEA489-08F9-44C4-A6D7-26E43A992B7B}"/>
              </a:ext>
            </a:extLst>
          </p:cNvPr>
          <p:cNvSpPr txBox="1"/>
          <p:nvPr/>
        </p:nvSpPr>
        <p:spPr>
          <a:xfrm>
            <a:off x="5902960" y="4333239"/>
            <a:ext cx="175768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[과목명]</a:t>
            </a:r>
          </a:p>
          <a:p>
            <a:r>
              <a:rPr lang="ko-KR" altLang="en-US">
                <a:ea typeface="맑은 고딕"/>
              </a:rPr>
              <a:t>강의 일정 내용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04E1C1-7A46-4DED-8C2F-6C5136F37268}"/>
              </a:ext>
            </a:extLst>
          </p:cNvPr>
          <p:cNvSpPr/>
          <p:nvPr/>
        </p:nvSpPr>
        <p:spPr>
          <a:xfrm>
            <a:off x="5892800" y="2875280"/>
            <a:ext cx="17576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00:00~00:00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47A89C-8C95-439C-AAA7-AD418D7AE17F}"/>
              </a:ext>
            </a:extLst>
          </p:cNvPr>
          <p:cNvSpPr txBox="1"/>
          <p:nvPr/>
        </p:nvSpPr>
        <p:spPr>
          <a:xfrm>
            <a:off x="5892800" y="3256280"/>
            <a:ext cx="175768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[과목명]</a:t>
            </a:r>
          </a:p>
          <a:p>
            <a:r>
              <a:rPr lang="ko-KR" altLang="en-US">
                <a:ea typeface="맑은 고딕"/>
              </a:rPr>
              <a:t>강의 일정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539CAF-7AE3-40F4-B5D7-457BFD12F361}"/>
              </a:ext>
            </a:extLst>
          </p:cNvPr>
          <p:cNvSpPr/>
          <p:nvPr/>
        </p:nvSpPr>
        <p:spPr>
          <a:xfrm>
            <a:off x="5892800" y="3962399"/>
            <a:ext cx="17576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00:00~00:00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5C27AC-CF81-4276-ABDF-721A7B7BF807}"/>
              </a:ext>
            </a:extLst>
          </p:cNvPr>
          <p:cNvSpPr/>
          <p:nvPr/>
        </p:nvSpPr>
        <p:spPr>
          <a:xfrm>
            <a:off x="7081520" y="2458720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추가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DC3741-81FB-44C1-99D5-2293674494A2}"/>
              </a:ext>
            </a:extLst>
          </p:cNvPr>
          <p:cNvSpPr/>
          <p:nvPr/>
        </p:nvSpPr>
        <p:spPr>
          <a:xfrm>
            <a:off x="6512560" y="2458720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삭제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DE7B7C-CF88-4FCE-83A9-833E33D55A5B}"/>
              </a:ext>
            </a:extLst>
          </p:cNvPr>
          <p:cNvSpPr/>
          <p:nvPr/>
        </p:nvSpPr>
        <p:spPr>
          <a:xfrm>
            <a:off x="5963919" y="2458719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수정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E614EF-795D-416E-957F-9C35E1065A11}"/>
              </a:ext>
            </a:extLst>
          </p:cNvPr>
          <p:cNvSpPr/>
          <p:nvPr/>
        </p:nvSpPr>
        <p:spPr>
          <a:xfrm>
            <a:off x="5892800" y="4998718"/>
            <a:ext cx="17576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00:00~00:00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3B18E3-B000-47FF-BF88-115475742D33}"/>
              </a:ext>
            </a:extLst>
          </p:cNvPr>
          <p:cNvSpPr txBox="1"/>
          <p:nvPr/>
        </p:nvSpPr>
        <p:spPr>
          <a:xfrm>
            <a:off x="5892800" y="5369558"/>
            <a:ext cx="175768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[과목명]</a:t>
            </a:r>
          </a:p>
          <a:p>
            <a:r>
              <a:rPr lang="ko-KR" altLang="en-US">
                <a:ea typeface="맑은 고딕"/>
              </a:rPr>
              <a:t>강의 일정 내용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F34DC3-1E89-44D3-9CEF-172FE69E8FB3}"/>
              </a:ext>
            </a:extLst>
          </p:cNvPr>
          <p:cNvSpPr/>
          <p:nvPr/>
        </p:nvSpPr>
        <p:spPr>
          <a:xfrm>
            <a:off x="6421120" y="2397760"/>
            <a:ext cx="650240" cy="416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16C51C6-C839-4A7A-B522-09BBF100A560}"/>
              </a:ext>
            </a:extLst>
          </p:cNvPr>
          <p:cNvSpPr/>
          <p:nvPr/>
        </p:nvSpPr>
        <p:spPr>
          <a:xfrm>
            <a:off x="6258560" y="2225040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FB56E2-3B57-483B-801E-690E4F9C807D}"/>
              </a:ext>
            </a:extLst>
          </p:cNvPr>
          <p:cNvSpPr txBox="1"/>
          <p:nvPr/>
        </p:nvSpPr>
        <p:spPr>
          <a:xfrm>
            <a:off x="8148320" y="3042920"/>
            <a:ext cx="2743200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1.삭제 버튼 </a:t>
            </a:r>
            <a:r>
              <a:rPr lang="ko-KR" altLang="en-US" err="1"/>
              <a:t>클릭시</a:t>
            </a:r>
            <a:endParaRPr lang="ko-KR" altLang="en-US" err="1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대화상자 생성</a:t>
            </a:r>
          </a:p>
          <a:p>
            <a:pPr algn="ctr"/>
            <a:r>
              <a:rPr lang="ko-KR" altLang="en-US" err="1">
                <a:ea typeface="맑은 고딕"/>
              </a:rPr>
              <a:t>Calendar_Controller</a:t>
            </a:r>
          </a:p>
          <a:p>
            <a:pPr algn="ctr"/>
            <a:r>
              <a:rPr lang="ko-KR" altLang="en-US">
                <a:ea typeface="맑은 고딕"/>
              </a:rPr>
              <a:t>(/</a:t>
            </a:r>
            <a:r>
              <a:rPr lang="ko-KR" altLang="en-US" err="1">
                <a:ea typeface="맑은 고딕"/>
              </a:rPr>
              <a:t>calendar</a:t>
            </a:r>
            <a:r>
              <a:rPr lang="ko-KR" altLang="en-US">
                <a:ea typeface="맑은 고딕"/>
              </a:rPr>
              <a:t>/</a:t>
            </a:r>
            <a:r>
              <a:rPr lang="ko-KR" altLang="en-US" err="1">
                <a:ea typeface="맑은 고딕"/>
              </a:rPr>
              <a:t>delete</a:t>
            </a:r>
            <a:r>
              <a:rPr lang="ko-KR" altLang="en-US">
                <a:ea typeface="맑은 고딕"/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8AC31E-7B75-4E59-B79C-AF427734F05F}"/>
              </a:ext>
            </a:extLst>
          </p:cNvPr>
          <p:cNvSpPr/>
          <p:nvPr/>
        </p:nvSpPr>
        <p:spPr>
          <a:xfrm>
            <a:off x="477520" y="1229360"/>
            <a:ext cx="7386320" cy="92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CC0C58-D1FB-443B-BBA1-1D88871C9D8F}"/>
              </a:ext>
            </a:extLst>
          </p:cNvPr>
          <p:cNvSpPr txBox="1"/>
          <p:nvPr/>
        </p:nvSpPr>
        <p:spPr>
          <a:xfrm>
            <a:off x="5628640" y="1508760"/>
            <a:ext cx="2123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(로그인 대상 이름)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9C3CC0-5190-4896-9CAF-1CEA6C2C1060}"/>
              </a:ext>
            </a:extLst>
          </p:cNvPr>
          <p:cNvSpPr txBox="1"/>
          <p:nvPr/>
        </p:nvSpPr>
        <p:spPr>
          <a:xfrm>
            <a:off x="538251" y="1367205"/>
            <a:ext cx="202640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강의 일정 페이지(교수용)</a:t>
            </a:r>
            <a:endParaRPr lang="ko-KR" altLang="en-US">
              <a:ea typeface="맑은 고딕"/>
            </a:endParaRPr>
          </a:p>
        </p:txBody>
      </p:sp>
      <p:graphicFrame>
        <p:nvGraphicFramePr>
          <p:cNvPr id="78" name="표 11">
            <a:extLst>
              <a:ext uri="{FF2B5EF4-FFF2-40B4-BE49-F238E27FC236}">
                <a16:creationId xmlns:a16="http://schemas.microsoft.com/office/drawing/2014/main" id="{BF23910C-77B5-4043-B43F-3A94B47E1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96783"/>
              </p:ext>
            </p:extLst>
          </p:nvPr>
        </p:nvGraphicFramePr>
        <p:xfrm>
          <a:off x="822960" y="2418080"/>
          <a:ext cx="5028492" cy="372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356">
                  <a:extLst>
                    <a:ext uri="{9D8B030D-6E8A-4147-A177-3AD203B41FA5}">
                      <a16:colId xmlns:a16="http://schemas.microsoft.com/office/drawing/2014/main" val="15499259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335606632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173000365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362092693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20797384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07543110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841313026"/>
                    </a:ext>
                  </a:extLst>
                </a:gridCol>
              </a:tblGrid>
              <a:tr h="48260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달력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53131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14361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6873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915326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30869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09695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72D0457D-E3A2-4948-91D6-B0CA03F091FD}"/>
              </a:ext>
            </a:extLst>
          </p:cNvPr>
          <p:cNvSpPr txBox="1"/>
          <p:nvPr/>
        </p:nvSpPr>
        <p:spPr>
          <a:xfrm>
            <a:off x="2621280" y="1508760"/>
            <a:ext cx="122936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/>
              <a:t>강의 일정</a:t>
            </a:r>
            <a:endParaRPr lang="ko-KR" altLang="en-US" b="1">
              <a:ea typeface="맑은 고딕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05C1D4-7198-44D7-B73B-0F438A3F6839}"/>
              </a:ext>
            </a:extLst>
          </p:cNvPr>
          <p:cNvSpPr txBox="1"/>
          <p:nvPr/>
        </p:nvSpPr>
        <p:spPr>
          <a:xfrm>
            <a:off x="3850639" y="1518919"/>
            <a:ext cx="151384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과제 게시판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7EDC2C-3262-491B-B9AA-F3E9B2F9AC2A}"/>
              </a:ext>
            </a:extLst>
          </p:cNvPr>
          <p:cNvSpPr/>
          <p:nvPr/>
        </p:nvSpPr>
        <p:spPr>
          <a:xfrm>
            <a:off x="3637280" y="2824480"/>
            <a:ext cx="629920" cy="8128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243ABE9-B63E-4522-B660-A84A26FA1A27}"/>
              </a:ext>
            </a:extLst>
          </p:cNvPr>
          <p:cNvSpPr/>
          <p:nvPr/>
        </p:nvSpPr>
        <p:spPr>
          <a:xfrm>
            <a:off x="1981200" y="2611120"/>
            <a:ext cx="3972560" cy="325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90ED96-E166-43E8-BBA6-7FF9A40D438F}"/>
              </a:ext>
            </a:extLst>
          </p:cNvPr>
          <p:cNvSpPr/>
          <p:nvPr/>
        </p:nvSpPr>
        <p:spPr>
          <a:xfrm>
            <a:off x="1981200" y="2611120"/>
            <a:ext cx="3972560" cy="43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일정 삭제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9890B2-9300-4DC9-92BD-F35F6B095397}"/>
              </a:ext>
            </a:extLst>
          </p:cNvPr>
          <p:cNvSpPr txBox="1"/>
          <p:nvPr/>
        </p:nvSpPr>
        <p:spPr>
          <a:xfrm>
            <a:off x="2082800" y="3225800"/>
            <a:ext cx="336296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날짜 : (선택된 날짜 표시)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928A77-C606-4E95-AC60-9AFADDE2B57B}"/>
              </a:ext>
            </a:extLst>
          </p:cNvPr>
          <p:cNvSpPr txBox="1"/>
          <p:nvPr/>
        </p:nvSpPr>
        <p:spPr>
          <a:xfrm>
            <a:off x="2082800" y="3967480"/>
            <a:ext cx="34442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시간 : (00:00 ~ 00:00)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4FF11D-D0A0-4278-B52C-5548891E5860}"/>
              </a:ext>
            </a:extLst>
          </p:cNvPr>
          <p:cNvSpPr txBox="1"/>
          <p:nvPr/>
        </p:nvSpPr>
        <p:spPr>
          <a:xfrm>
            <a:off x="2082800" y="438404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일정 : 강의 일정 내용</a:t>
            </a:r>
            <a:endParaRPr lang="ko-KR" altLang="en-US">
              <a:ea typeface="맑은 고딕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9BDE624-C25B-4C27-9A98-AEB873C6A289}"/>
              </a:ext>
            </a:extLst>
          </p:cNvPr>
          <p:cNvSpPr/>
          <p:nvPr/>
        </p:nvSpPr>
        <p:spPr>
          <a:xfrm>
            <a:off x="5232400" y="5455920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취소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FD0A396-61AA-4A74-A896-51CB370E9B8D}"/>
              </a:ext>
            </a:extLst>
          </p:cNvPr>
          <p:cNvSpPr/>
          <p:nvPr/>
        </p:nvSpPr>
        <p:spPr>
          <a:xfrm>
            <a:off x="4653280" y="5455920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삭제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61638C-CF69-4918-B90F-77359AE6F86B}"/>
              </a:ext>
            </a:extLst>
          </p:cNvPr>
          <p:cNvSpPr/>
          <p:nvPr/>
        </p:nvSpPr>
        <p:spPr>
          <a:xfrm>
            <a:off x="1930400" y="2550160"/>
            <a:ext cx="4114800" cy="3383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7808B6-D0D6-48F6-A46B-49675936BC1C}"/>
              </a:ext>
            </a:extLst>
          </p:cNvPr>
          <p:cNvSpPr txBox="1"/>
          <p:nvPr/>
        </p:nvSpPr>
        <p:spPr>
          <a:xfrm>
            <a:off x="2082800" y="3591560"/>
            <a:ext cx="2885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과목 : (과목명)</a:t>
            </a:r>
            <a:endParaRPr lang="ko-KR" altLang="en-US">
              <a:ea typeface="맑은 고딕"/>
            </a:endParaRPr>
          </a:p>
        </p:txBody>
      </p:sp>
      <p:sp>
        <p:nvSpPr>
          <p:cNvPr id="51" name="화살표: 왼쪽 50">
            <a:extLst>
              <a:ext uri="{FF2B5EF4-FFF2-40B4-BE49-F238E27FC236}">
                <a16:creationId xmlns:a16="http://schemas.microsoft.com/office/drawing/2014/main" id="{4F0AF421-70D9-46FF-A648-1A03D9708746}"/>
              </a:ext>
            </a:extLst>
          </p:cNvPr>
          <p:cNvSpPr/>
          <p:nvPr/>
        </p:nvSpPr>
        <p:spPr>
          <a:xfrm>
            <a:off x="5830316" y="3120644"/>
            <a:ext cx="2421128" cy="474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B7D756-E5B7-4996-B272-D3D522EE914C}"/>
              </a:ext>
            </a:extLst>
          </p:cNvPr>
          <p:cNvSpPr txBox="1"/>
          <p:nvPr/>
        </p:nvSpPr>
        <p:spPr>
          <a:xfrm>
            <a:off x="2733040" y="5440680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/>
              <a:t>삭제하시겠습니까?</a:t>
            </a:r>
            <a:endParaRPr lang="ko-KR" altLang="en-US" sz="140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47C8D-E372-44D5-A253-282F35D2305C}"/>
              </a:ext>
            </a:extLst>
          </p:cNvPr>
          <p:cNvSpPr txBox="1"/>
          <p:nvPr/>
        </p:nvSpPr>
        <p:spPr>
          <a:xfrm>
            <a:off x="8249920" y="4826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/</a:t>
            </a:r>
            <a:r>
              <a:rPr lang="ko-KR" altLang="en-US" err="1"/>
              <a:t>calendar</a:t>
            </a:r>
            <a:endParaRPr lang="ko-KR" err="1"/>
          </a:p>
        </p:txBody>
      </p:sp>
    </p:spTree>
    <p:extLst>
      <p:ext uri="{BB962C8B-B14F-4D97-AF65-F5344CB8AC3E}">
        <p14:creationId xmlns:p14="http://schemas.microsoft.com/office/powerpoint/2010/main" val="165189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강의 일정 기본 페이지(학생용)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FDF7A8-47F1-4201-977E-20DB36349EB7}"/>
              </a:ext>
            </a:extLst>
          </p:cNvPr>
          <p:cNvSpPr/>
          <p:nvPr/>
        </p:nvSpPr>
        <p:spPr>
          <a:xfrm>
            <a:off x="5902960" y="2448560"/>
            <a:ext cx="1757680" cy="3688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B7708-B34D-4FCC-AB7C-7585623B0AD7}"/>
              </a:ext>
            </a:extLst>
          </p:cNvPr>
          <p:cNvSpPr txBox="1"/>
          <p:nvPr/>
        </p:nvSpPr>
        <p:spPr>
          <a:xfrm>
            <a:off x="7863840" y="655320"/>
            <a:ext cx="4318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학생은 수정 삭제 추가의 기능 지원 </a:t>
            </a:r>
            <a:r>
              <a:rPr lang="ko-KR" altLang="en-US" err="1"/>
              <a:t>X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/</a:t>
            </a:r>
            <a:r>
              <a:rPr lang="ko-KR" altLang="en-US" err="1">
                <a:ea typeface="맑은 고딕"/>
              </a:rPr>
              <a:t>calendar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66D125-8831-4021-AECE-6EC8E3BBC9D3}"/>
              </a:ext>
            </a:extLst>
          </p:cNvPr>
          <p:cNvSpPr/>
          <p:nvPr/>
        </p:nvSpPr>
        <p:spPr>
          <a:xfrm>
            <a:off x="477520" y="1229360"/>
            <a:ext cx="7386320" cy="92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5E1BE-7191-4DD0-9DAD-5DC7B5D917DC}"/>
              </a:ext>
            </a:extLst>
          </p:cNvPr>
          <p:cNvSpPr txBox="1"/>
          <p:nvPr/>
        </p:nvSpPr>
        <p:spPr>
          <a:xfrm>
            <a:off x="5628640" y="1508760"/>
            <a:ext cx="2123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(로그인 대상 이름)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CEB74-E62B-48F2-88DC-0314886C2C0E}"/>
              </a:ext>
            </a:extLst>
          </p:cNvPr>
          <p:cNvSpPr txBox="1"/>
          <p:nvPr/>
        </p:nvSpPr>
        <p:spPr>
          <a:xfrm>
            <a:off x="538251" y="1367205"/>
            <a:ext cx="202640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강의 일정 페이지(학생용)</a:t>
            </a:r>
            <a:endParaRPr lang="ko-KR" altLang="en-US">
              <a:ea typeface="맑은 고딕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733D10C-07BD-4BC3-9159-F166FAD8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28124"/>
              </p:ext>
            </p:extLst>
          </p:nvPr>
        </p:nvGraphicFramePr>
        <p:xfrm>
          <a:off x="822960" y="2418080"/>
          <a:ext cx="5028492" cy="372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356">
                  <a:extLst>
                    <a:ext uri="{9D8B030D-6E8A-4147-A177-3AD203B41FA5}">
                      <a16:colId xmlns:a16="http://schemas.microsoft.com/office/drawing/2014/main" val="15499259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335606632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173000365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362092693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20797384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07543110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841313026"/>
                    </a:ext>
                  </a:extLst>
                </a:gridCol>
              </a:tblGrid>
              <a:tr h="48260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달력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53131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14361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6873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915326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30869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0969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916E5B0-A302-4356-9973-4F460BE7CF81}"/>
              </a:ext>
            </a:extLst>
          </p:cNvPr>
          <p:cNvSpPr txBox="1"/>
          <p:nvPr/>
        </p:nvSpPr>
        <p:spPr>
          <a:xfrm>
            <a:off x="2621280" y="1508760"/>
            <a:ext cx="122936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/>
              <a:t>강의 일정</a:t>
            </a:r>
            <a:endParaRPr lang="ko-KR" altLang="en-US" b="1">
              <a:ea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B3A99F-2579-4DE3-8C14-D5F27CD47EE9}"/>
              </a:ext>
            </a:extLst>
          </p:cNvPr>
          <p:cNvSpPr txBox="1"/>
          <p:nvPr/>
        </p:nvSpPr>
        <p:spPr>
          <a:xfrm>
            <a:off x="3850639" y="1518919"/>
            <a:ext cx="151384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과제 게시판</a:t>
            </a:r>
          </a:p>
        </p:txBody>
      </p:sp>
    </p:spTree>
    <p:extLst>
      <p:ext uri="{BB962C8B-B14F-4D97-AF65-F5344CB8AC3E}">
        <p14:creationId xmlns:p14="http://schemas.microsoft.com/office/powerpoint/2010/main" val="80824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강의 일정 페이지(학생용)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FDF7A8-47F1-4201-977E-20DB36349EB7}"/>
              </a:ext>
            </a:extLst>
          </p:cNvPr>
          <p:cNvSpPr/>
          <p:nvPr/>
        </p:nvSpPr>
        <p:spPr>
          <a:xfrm>
            <a:off x="5902960" y="2448560"/>
            <a:ext cx="1757680" cy="3688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AEA489-08F9-44C4-A6D7-26E43A992B7B}"/>
              </a:ext>
            </a:extLst>
          </p:cNvPr>
          <p:cNvSpPr txBox="1"/>
          <p:nvPr/>
        </p:nvSpPr>
        <p:spPr>
          <a:xfrm>
            <a:off x="5913120" y="3855719"/>
            <a:ext cx="17576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[과목명]</a:t>
            </a:r>
          </a:p>
          <a:p>
            <a:r>
              <a:rPr lang="ko-KR" altLang="en-US">
                <a:ea typeface="맑은 고딕"/>
              </a:rPr>
              <a:t>강의 일정 내용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430D9E-AD15-443F-8623-8A7FEEC84A7B}"/>
              </a:ext>
            </a:extLst>
          </p:cNvPr>
          <p:cNvSpPr/>
          <p:nvPr/>
        </p:nvSpPr>
        <p:spPr>
          <a:xfrm>
            <a:off x="8158480" y="3200399"/>
            <a:ext cx="3027680" cy="629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1.달력의 날짜 클릭시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해당 날의 일정을 보여줌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04E1C1-7A46-4DED-8C2F-6C5136F37268}"/>
              </a:ext>
            </a:extLst>
          </p:cNvPr>
          <p:cNvSpPr/>
          <p:nvPr/>
        </p:nvSpPr>
        <p:spPr>
          <a:xfrm>
            <a:off x="5902960" y="2448560"/>
            <a:ext cx="17576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00:00~00:00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47A89C-8C95-439C-AAA7-AD418D7AE17F}"/>
              </a:ext>
            </a:extLst>
          </p:cNvPr>
          <p:cNvSpPr txBox="1"/>
          <p:nvPr/>
        </p:nvSpPr>
        <p:spPr>
          <a:xfrm>
            <a:off x="5902960" y="2778760"/>
            <a:ext cx="175768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[과목명]</a:t>
            </a:r>
          </a:p>
          <a:p>
            <a:r>
              <a:rPr lang="ko-KR" altLang="en-US">
                <a:ea typeface="맑은 고딕"/>
              </a:rPr>
              <a:t>강의 일정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539CAF-7AE3-40F4-B5D7-457BFD12F361}"/>
              </a:ext>
            </a:extLst>
          </p:cNvPr>
          <p:cNvSpPr/>
          <p:nvPr/>
        </p:nvSpPr>
        <p:spPr>
          <a:xfrm>
            <a:off x="5902960" y="3484879"/>
            <a:ext cx="17576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00:00~00:00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E614EF-795D-416E-957F-9C35E1065A11}"/>
              </a:ext>
            </a:extLst>
          </p:cNvPr>
          <p:cNvSpPr/>
          <p:nvPr/>
        </p:nvSpPr>
        <p:spPr>
          <a:xfrm>
            <a:off x="5902960" y="4521198"/>
            <a:ext cx="17576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00:00~00:00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3B18E3-B000-47FF-BF88-115475742D33}"/>
              </a:ext>
            </a:extLst>
          </p:cNvPr>
          <p:cNvSpPr txBox="1"/>
          <p:nvPr/>
        </p:nvSpPr>
        <p:spPr>
          <a:xfrm>
            <a:off x="5902960" y="4892038"/>
            <a:ext cx="175768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[과목명]</a:t>
            </a:r>
          </a:p>
          <a:p>
            <a:r>
              <a:rPr lang="ko-KR" altLang="en-US">
                <a:ea typeface="맑은 고딕"/>
              </a:rPr>
              <a:t>강의 일정 내용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729A95-A253-4810-BAFB-561A6B24F587}"/>
              </a:ext>
            </a:extLst>
          </p:cNvPr>
          <p:cNvSpPr/>
          <p:nvPr/>
        </p:nvSpPr>
        <p:spPr>
          <a:xfrm>
            <a:off x="5831840" y="2377440"/>
            <a:ext cx="1879600" cy="3820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83D21DCA-B0C8-4702-BA33-3122BB83FF66}"/>
              </a:ext>
            </a:extLst>
          </p:cNvPr>
          <p:cNvSpPr/>
          <p:nvPr/>
        </p:nvSpPr>
        <p:spPr>
          <a:xfrm flipH="1">
            <a:off x="7652004" y="3262884"/>
            <a:ext cx="64719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B7708-B34D-4FCC-AB7C-7585623B0AD7}"/>
              </a:ext>
            </a:extLst>
          </p:cNvPr>
          <p:cNvSpPr txBox="1"/>
          <p:nvPr/>
        </p:nvSpPr>
        <p:spPr>
          <a:xfrm>
            <a:off x="6786880" y="594360"/>
            <a:ext cx="4318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학생은 수정 삭제 추가의 기능 지원 </a:t>
            </a:r>
            <a:r>
              <a:rPr lang="ko-KR" altLang="en-US" err="1"/>
              <a:t>X</a:t>
            </a:r>
          </a:p>
          <a:p>
            <a:r>
              <a:rPr lang="ko-KR">
                <a:ea typeface="맑은 고딕"/>
              </a:rPr>
              <a:t>/</a:t>
            </a:r>
            <a:r>
              <a:rPr lang="ko-KR" err="1">
                <a:ea typeface="맑은 고딕"/>
              </a:rPr>
              <a:t>calendar</a:t>
            </a:r>
            <a:endParaRPr lang="ko-KR" err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66D125-8831-4021-AECE-6EC8E3BBC9D3}"/>
              </a:ext>
            </a:extLst>
          </p:cNvPr>
          <p:cNvSpPr/>
          <p:nvPr/>
        </p:nvSpPr>
        <p:spPr>
          <a:xfrm>
            <a:off x="477520" y="1229360"/>
            <a:ext cx="7386320" cy="92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5E1BE-7191-4DD0-9DAD-5DC7B5D917DC}"/>
              </a:ext>
            </a:extLst>
          </p:cNvPr>
          <p:cNvSpPr txBox="1"/>
          <p:nvPr/>
        </p:nvSpPr>
        <p:spPr>
          <a:xfrm>
            <a:off x="5628640" y="1508760"/>
            <a:ext cx="2123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(로그인 대상 이름)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CEB74-E62B-48F2-88DC-0314886C2C0E}"/>
              </a:ext>
            </a:extLst>
          </p:cNvPr>
          <p:cNvSpPr txBox="1"/>
          <p:nvPr/>
        </p:nvSpPr>
        <p:spPr>
          <a:xfrm>
            <a:off x="538251" y="1367205"/>
            <a:ext cx="202640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강의 일정 페이지(학생용)</a:t>
            </a:r>
            <a:endParaRPr lang="ko-KR" altLang="en-US">
              <a:ea typeface="맑은 고딕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733D10C-07BD-4BC3-9159-F166FAD8B0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2960" y="2418080"/>
          <a:ext cx="5028492" cy="372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356">
                  <a:extLst>
                    <a:ext uri="{9D8B030D-6E8A-4147-A177-3AD203B41FA5}">
                      <a16:colId xmlns:a16="http://schemas.microsoft.com/office/drawing/2014/main" val="15499259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335606632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173000365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362092693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20797384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07543110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841313026"/>
                    </a:ext>
                  </a:extLst>
                </a:gridCol>
              </a:tblGrid>
              <a:tr h="48260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달력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53131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14361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6873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915326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30869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09695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44DD71-6EF5-4A08-B53C-77895C60D123}"/>
              </a:ext>
            </a:extLst>
          </p:cNvPr>
          <p:cNvSpPr/>
          <p:nvPr/>
        </p:nvSpPr>
        <p:spPr>
          <a:xfrm>
            <a:off x="2915920" y="2824480"/>
            <a:ext cx="822960" cy="833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CAB2AC-9074-4F97-9D0C-AD95E819E80A}"/>
              </a:ext>
            </a:extLst>
          </p:cNvPr>
          <p:cNvSpPr/>
          <p:nvPr/>
        </p:nvSpPr>
        <p:spPr>
          <a:xfrm>
            <a:off x="2702560" y="2672080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6E5B0-A302-4356-9973-4F460BE7CF81}"/>
              </a:ext>
            </a:extLst>
          </p:cNvPr>
          <p:cNvSpPr txBox="1"/>
          <p:nvPr/>
        </p:nvSpPr>
        <p:spPr>
          <a:xfrm>
            <a:off x="2621280" y="1508760"/>
            <a:ext cx="122936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/>
              <a:t>강의 일정</a:t>
            </a:r>
            <a:endParaRPr lang="ko-KR" altLang="en-US" b="1">
              <a:ea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B3A99F-2579-4DE3-8C14-D5F27CD47EE9}"/>
              </a:ext>
            </a:extLst>
          </p:cNvPr>
          <p:cNvSpPr txBox="1"/>
          <p:nvPr/>
        </p:nvSpPr>
        <p:spPr>
          <a:xfrm>
            <a:off x="3850639" y="1518919"/>
            <a:ext cx="151384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과제 게시판</a:t>
            </a:r>
          </a:p>
        </p:txBody>
      </p:sp>
    </p:spTree>
    <p:extLst>
      <p:ext uri="{BB962C8B-B14F-4D97-AF65-F5344CB8AC3E}">
        <p14:creationId xmlns:p14="http://schemas.microsoft.com/office/powerpoint/2010/main" val="141889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과제 게시판 페이지(교수용)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40400-D1C2-47D4-87D9-6566DDBE9E6A}"/>
              </a:ext>
            </a:extLst>
          </p:cNvPr>
          <p:cNvSpPr/>
          <p:nvPr/>
        </p:nvSpPr>
        <p:spPr>
          <a:xfrm>
            <a:off x="477520" y="1229360"/>
            <a:ext cx="7386320" cy="92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C32E5-06A0-4D6A-9EBD-7254FAC0197F}"/>
              </a:ext>
            </a:extLst>
          </p:cNvPr>
          <p:cNvSpPr txBox="1"/>
          <p:nvPr/>
        </p:nvSpPr>
        <p:spPr>
          <a:xfrm>
            <a:off x="538251" y="1367205"/>
            <a:ext cx="202640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/>
              <a:t>과제 게시판 페이지(교수용)</a:t>
            </a:r>
            <a:endParaRPr lang="ko-KR" altLang="en-US" sz="1600">
              <a:ea typeface="맑은 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C3988-E321-490F-9ECC-BCE4196D32B3}"/>
              </a:ext>
            </a:extLst>
          </p:cNvPr>
          <p:cNvSpPr txBox="1"/>
          <p:nvPr/>
        </p:nvSpPr>
        <p:spPr>
          <a:xfrm>
            <a:off x="2621280" y="1508760"/>
            <a:ext cx="122936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강의 일정</a:t>
            </a:r>
            <a:endParaRPr lang="ko-KR" altLang="en-US"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1678D-4C1A-4C22-8BC9-8E70F10EE427}"/>
              </a:ext>
            </a:extLst>
          </p:cNvPr>
          <p:cNvSpPr txBox="1"/>
          <p:nvPr/>
        </p:nvSpPr>
        <p:spPr>
          <a:xfrm>
            <a:off x="3850639" y="1518919"/>
            <a:ext cx="151384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과제 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8A430-43B4-46BD-B071-02B096E56B9B}"/>
              </a:ext>
            </a:extLst>
          </p:cNvPr>
          <p:cNvSpPr txBox="1"/>
          <p:nvPr/>
        </p:nvSpPr>
        <p:spPr>
          <a:xfrm>
            <a:off x="5628640" y="1508760"/>
            <a:ext cx="2123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(로그인 대상 이름)</a:t>
            </a:r>
          </a:p>
        </p:txBody>
      </p:sp>
      <p:graphicFrame>
        <p:nvGraphicFramePr>
          <p:cNvPr id="14" name="표 15">
            <a:extLst>
              <a:ext uri="{FF2B5EF4-FFF2-40B4-BE49-F238E27FC236}">
                <a16:creationId xmlns:a16="http://schemas.microsoft.com/office/drawing/2014/main" id="{CAADA098-585B-414A-8E03-C997446B4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13138"/>
              </p:ext>
            </p:extLst>
          </p:nvPr>
        </p:nvGraphicFramePr>
        <p:xfrm>
          <a:off x="701040" y="2641600"/>
          <a:ext cx="6981655" cy="300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299">
                  <a:extLst>
                    <a:ext uri="{9D8B030D-6E8A-4147-A177-3AD203B41FA5}">
                      <a16:colId xmlns:a16="http://schemas.microsoft.com/office/drawing/2014/main" val="1876419057"/>
                    </a:ext>
                  </a:extLst>
                </a:gridCol>
                <a:gridCol w="2666332">
                  <a:extLst>
                    <a:ext uri="{9D8B030D-6E8A-4147-A177-3AD203B41FA5}">
                      <a16:colId xmlns:a16="http://schemas.microsoft.com/office/drawing/2014/main" val="644065075"/>
                    </a:ext>
                  </a:extLst>
                </a:gridCol>
                <a:gridCol w="888332">
                  <a:extLst>
                    <a:ext uri="{9D8B030D-6E8A-4147-A177-3AD203B41FA5}">
                      <a16:colId xmlns:a16="http://schemas.microsoft.com/office/drawing/2014/main" val="1944718688"/>
                    </a:ext>
                  </a:extLst>
                </a:gridCol>
                <a:gridCol w="1193795">
                  <a:extLst>
                    <a:ext uri="{9D8B030D-6E8A-4147-A177-3AD203B41FA5}">
                      <a16:colId xmlns:a16="http://schemas.microsoft.com/office/drawing/2014/main" val="3867740957"/>
                    </a:ext>
                  </a:extLst>
                </a:gridCol>
                <a:gridCol w="1229897">
                  <a:extLst>
                    <a:ext uri="{9D8B030D-6E8A-4147-A177-3AD203B41FA5}">
                      <a16:colId xmlns:a16="http://schemas.microsoft.com/office/drawing/2014/main" val="828305225"/>
                    </a:ext>
                  </a:extLst>
                </a:gridCol>
              </a:tblGrid>
              <a:tr h="354759"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강의명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작성자명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게시일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823499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34248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9223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441182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604965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991679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9292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486C24F-0A89-4EC8-A386-0097948A98D7}"/>
              </a:ext>
            </a:extLst>
          </p:cNvPr>
          <p:cNvSpPr txBox="1"/>
          <p:nvPr/>
        </p:nvSpPr>
        <p:spPr>
          <a:xfrm>
            <a:off x="3241040" y="5816600"/>
            <a:ext cx="170688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&lt; </a:t>
            </a:r>
            <a:r>
              <a:rPr lang="ko-KR" altLang="en-US" b="1"/>
              <a:t>1</a:t>
            </a:r>
            <a:r>
              <a:rPr lang="ko-KR" altLang="en-US"/>
              <a:t> 2 3 ... n &gt;</a:t>
            </a:r>
            <a:endParaRPr lang="ko-KR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D407CE-66FB-45AD-A551-9EA3FC91021B}"/>
              </a:ext>
            </a:extLst>
          </p:cNvPr>
          <p:cNvSpPr/>
          <p:nvPr/>
        </p:nvSpPr>
        <p:spPr>
          <a:xfrm>
            <a:off x="5019040" y="5831840"/>
            <a:ext cx="173736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텍스트 박스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ACC88A-59F2-41B5-9E12-A6FEE9B87128}"/>
              </a:ext>
            </a:extLst>
          </p:cNvPr>
          <p:cNvSpPr/>
          <p:nvPr/>
        </p:nvSpPr>
        <p:spPr>
          <a:xfrm>
            <a:off x="6858000" y="5831840"/>
            <a:ext cx="65024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검색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FABE61-9E85-415A-B595-1691F0881D77}"/>
              </a:ext>
            </a:extLst>
          </p:cNvPr>
          <p:cNvSpPr/>
          <p:nvPr/>
        </p:nvSpPr>
        <p:spPr>
          <a:xfrm>
            <a:off x="853440" y="5831840"/>
            <a:ext cx="9144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글작성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1B98CA-CF18-4531-A13F-318A54ACA81C}"/>
              </a:ext>
            </a:extLst>
          </p:cNvPr>
          <p:cNvSpPr/>
          <p:nvPr/>
        </p:nvSpPr>
        <p:spPr>
          <a:xfrm>
            <a:off x="711200" y="2235200"/>
            <a:ext cx="6929120" cy="345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ea typeface="맑은 고딕"/>
              </a:rPr>
              <a:t>과제 게시판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1B16E4-A882-4BF1-9040-6177858D1100}"/>
              </a:ext>
            </a:extLst>
          </p:cNvPr>
          <p:cNvSpPr/>
          <p:nvPr/>
        </p:nvSpPr>
        <p:spPr>
          <a:xfrm>
            <a:off x="660400" y="2895600"/>
            <a:ext cx="7040880" cy="276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CDDB9-9061-43D5-84C5-C2560EF711DC}"/>
              </a:ext>
            </a:extLst>
          </p:cNvPr>
          <p:cNvSpPr/>
          <p:nvPr/>
        </p:nvSpPr>
        <p:spPr>
          <a:xfrm>
            <a:off x="8158480" y="3200399"/>
            <a:ext cx="3444240" cy="629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교수가 강의하는 강의 전체를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 DB에서 검색해서 나옴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BC8D256-F060-48F6-8AF5-6336E7838337}"/>
              </a:ext>
            </a:extLst>
          </p:cNvPr>
          <p:cNvSpPr/>
          <p:nvPr/>
        </p:nvSpPr>
        <p:spPr>
          <a:xfrm flipH="1">
            <a:off x="7652004" y="3262884"/>
            <a:ext cx="64719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9BD5DC-9E2B-4135-B7F8-42B6ED7148FF}"/>
              </a:ext>
            </a:extLst>
          </p:cNvPr>
          <p:cNvSpPr/>
          <p:nvPr/>
        </p:nvSpPr>
        <p:spPr>
          <a:xfrm>
            <a:off x="4876799" y="5760719"/>
            <a:ext cx="2824480" cy="518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162F7F-5ED1-4B1C-B906-16D30254C86E}"/>
              </a:ext>
            </a:extLst>
          </p:cNvPr>
          <p:cNvSpPr/>
          <p:nvPr/>
        </p:nvSpPr>
        <p:spPr>
          <a:xfrm>
            <a:off x="8158479" y="5608318"/>
            <a:ext cx="3891280" cy="629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텍스트 박스에 키워드(제목) 입력 후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검색을 누르면 해당 관련글만 나옴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5A62672-36B5-4833-A69F-01BA266B56A6}"/>
              </a:ext>
            </a:extLst>
          </p:cNvPr>
          <p:cNvSpPr/>
          <p:nvPr/>
        </p:nvSpPr>
        <p:spPr>
          <a:xfrm flipH="1">
            <a:off x="7641844" y="5762244"/>
            <a:ext cx="657352" cy="413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7EDA9-F51F-4B6C-915F-C270AFB77F75}"/>
              </a:ext>
            </a:extLst>
          </p:cNvPr>
          <p:cNvSpPr txBox="1"/>
          <p:nvPr/>
        </p:nvSpPr>
        <p:spPr>
          <a:xfrm>
            <a:off x="7132320" y="85852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/</a:t>
            </a:r>
            <a:r>
              <a:rPr lang="ko-KR" altLang="en-US" err="1"/>
              <a:t>board</a:t>
            </a:r>
            <a:endParaRPr lang="ko-KR" err="1"/>
          </a:p>
        </p:txBody>
      </p:sp>
    </p:spTree>
    <p:extLst>
      <p:ext uri="{BB962C8B-B14F-4D97-AF65-F5344CB8AC3E}">
        <p14:creationId xmlns:p14="http://schemas.microsoft.com/office/powerpoint/2010/main" val="304654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과제 게시판 페이지(교수용)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40400-D1C2-47D4-87D9-6566DDBE9E6A}"/>
              </a:ext>
            </a:extLst>
          </p:cNvPr>
          <p:cNvSpPr/>
          <p:nvPr/>
        </p:nvSpPr>
        <p:spPr>
          <a:xfrm>
            <a:off x="477520" y="1229360"/>
            <a:ext cx="7386320" cy="92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C32E5-06A0-4D6A-9EBD-7254FAC0197F}"/>
              </a:ext>
            </a:extLst>
          </p:cNvPr>
          <p:cNvSpPr txBox="1"/>
          <p:nvPr/>
        </p:nvSpPr>
        <p:spPr>
          <a:xfrm>
            <a:off x="538251" y="1367205"/>
            <a:ext cx="202640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/>
              <a:t>과제 게시판 페이지(교수용)</a:t>
            </a:r>
            <a:endParaRPr lang="ko-KR" altLang="en-US" sz="1600">
              <a:ea typeface="맑은 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C3988-E321-490F-9ECC-BCE4196D32B3}"/>
              </a:ext>
            </a:extLst>
          </p:cNvPr>
          <p:cNvSpPr txBox="1"/>
          <p:nvPr/>
        </p:nvSpPr>
        <p:spPr>
          <a:xfrm>
            <a:off x="2621280" y="1508760"/>
            <a:ext cx="122936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강의 일정</a:t>
            </a:r>
            <a:endParaRPr lang="ko-KR" altLang="en-US"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1678D-4C1A-4C22-8BC9-8E70F10EE427}"/>
              </a:ext>
            </a:extLst>
          </p:cNvPr>
          <p:cNvSpPr txBox="1"/>
          <p:nvPr/>
        </p:nvSpPr>
        <p:spPr>
          <a:xfrm>
            <a:off x="3850639" y="1518919"/>
            <a:ext cx="151384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과제 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8A430-43B4-46BD-B071-02B096E56B9B}"/>
              </a:ext>
            </a:extLst>
          </p:cNvPr>
          <p:cNvSpPr txBox="1"/>
          <p:nvPr/>
        </p:nvSpPr>
        <p:spPr>
          <a:xfrm>
            <a:off x="5628640" y="1508760"/>
            <a:ext cx="2123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(로그인 대상 이름)</a:t>
            </a:r>
          </a:p>
        </p:txBody>
      </p:sp>
      <p:graphicFrame>
        <p:nvGraphicFramePr>
          <p:cNvPr id="14" name="표 15">
            <a:extLst>
              <a:ext uri="{FF2B5EF4-FFF2-40B4-BE49-F238E27FC236}">
                <a16:creationId xmlns:a16="http://schemas.microsoft.com/office/drawing/2014/main" id="{CAADA098-585B-414A-8E03-C997446B48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040" y="2641600"/>
          <a:ext cx="6981655" cy="300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299">
                  <a:extLst>
                    <a:ext uri="{9D8B030D-6E8A-4147-A177-3AD203B41FA5}">
                      <a16:colId xmlns:a16="http://schemas.microsoft.com/office/drawing/2014/main" val="1876419057"/>
                    </a:ext>
                  </a:extLst>
                </a:gridCol>
                <a:gridCol w="2666332">
                  <a:extLst>
                    <a:ext uri="{9D8B030D-6E8A-4147-A177-3AD203B41FA5}">
                      <a16:colId xmlns:a16="http://schemas.microsoft.com/office/drawing/2014/main" val="644065075"/>
                    </a:ext>
                  </a:extLst>
                </a:gridCol>
                <a:gridCol w="888332">
                  <a:extLst>
                    <a:ext uri="{9D8B030D-6E8A-4147-A177-3AD203B41FA5}">
                      <a16:colId xmlns:a16="http://schemas.microsoft.com/office/drawing/2014/main" val="1944718688"/>
                    </a:ext>
                  </a:extLst>
                </a:gridCol>
                <a:gridCol w="1193795">
                  <a:extLst>
                    <a:ext uri="{9D8B030D-6E8A-4147-A177-3AD203B41FA5}">
                      <a16:colId xmlns:a16="http://schemas.microsoft.com/office/drawing/2014/main" val="3867740957"/>
                    </a:ext>
                  </a:extLst>
                </a:gridCol>
                <a:gridCol w="1229897">
                  <a:extLst>
                    <a:ext uri="{9D8B030D-6E8A-4147-A177-3AD203B41FA5}">
                      <a16:colId xmlns:a16="http://schemas.microsoft.com/office/drawing/2014/main" val="828305225"/>
                    </a:ext>
                  </a:extLst>
                </a:gridCol>
              </a:tblGrid>
              <a:tr h="354759"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강의명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작성자명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게시일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823499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34248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9223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441182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604965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991679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9292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486C24F-0A89-4EC8-A386-0097948A98D7}"/>
              </a:ext>
            </a:extLst>
          </p:cNvPr>
          <p:cNvSpPr txBox="1"/>
          <p:nvPr/>
        </p:nvSpPr>
        <p:spPr>
          <a:xfrm>
            <a:off x="3241040" y="5816600"/>
            <a:ext cx="170688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&lt; </a:t>
            </a:r>
            <a:r>
              <a:rPr lang="ko-KR" altLang="en-US" b="1"/>
              <a:t>1</a:t>
            </a:r>
            <a:r>
              <a:rPr lang="ko-KR" altLang="en-US"/>
              <a:t> 2 3 ... n &gt;</a:t>
            </a:r>
            <a:endParaRPr lang="ko-KR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D407CE-66FB-45AD-A551-9EA3FC91021B}"/>
              </a:ext>
            </a:extLst>
          </p:cNvPr>
          <p:cNvSpPr/>
          <p:nvPr/>
        </p:nvSpPr>
        <p:spPr>
          <a:xfrm>
            <a:off x="5019040" y="5831840"/>
            <a:ext cx="173736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텍스트 박스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ACC88A-59F2-41B5-9E12-A6FEE9B87128}"/>
              </a:ext>
            </a:extLst>
          </p:cNvPr>
          <p:cNvSpPr/>
          <p:nvPr/>
        </p:nvSpPr>
        <p:spPr>
          <a:xfrm>
            <a:off x="6858000" y="5831840"/>
            <a:ext cx="65024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검색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FABE61-9E85-415A-B595-1691F0881D77}"/>
              </a:ext>
            </a:extLst>
          </p:cNvPr>
          <p:cNvSpPr/>
          <p:nvPr/>
        </p:nvSpPr>
        <p:spPr>
          <a:xfrm>
            <a:off x="853440" y="5831840"/>
            <a:ext cx="9144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글작성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1B98CA-CF18-4531-A13F-318A54ACA81C}"/>
              </a:ext>
            </a:extLst>
          </p:cNvPr>
          <p:cNvSpPr/>
          <p:nvPr/>
        </p:nvSpPr>
        <p:spPr>
          <a:xfrm>
            <a:off x="711200" y="2235200"/>
            <a:ext cx="6929120" cy="345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ea typeface="맑은 고딕"/>
              </a:rPr>
              <a:t>과제 게시판 &gt; 강의명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1B16E4-A882-4BF1-9040-6177858D1100}"/>
              </a:ext>
            </a:extLst>
          </p:cNvPr>
          <p:cNvSpPr/>
          <p:nvPr/>
        </p:nvSpPr>
        <p:spPr>
          <a:xfrm>
            <a:off x="660400" y="2895600"/>
            <a:ext cx="7040880" cy="276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CDDB9-9061-43D5-84C5-C2560EF711DC}"/>
              </a:ext>
            </a:extLst>
          </p:cNvPr>
          <p:cNvSpPr/>
          <p:nvPr/>
        </p:nvSpPr>
        <p:spPr>
          <a:xfrm>
            <a:off x="8158480" y="3200399"/>
            <a:ext cx="3891280" cy="629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1. 교수가 강의하는 과목 중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선택된 강의 게시글만 나옴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BC8D256-F060-48F6-8AF5-6336E7838337}"/>
              </a:ext>
            </a:extLst>
          </p:cNvPr>
          <p:cNvSpPr/>
          <p:nvPr/>
        </p:nvSpPr>
        <p:spPr>
          <a:xfrm flipH="1">
            <a:off x="7652004" y="3262884"/>
            <a:ext cx="64719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9BD5DC-9E2B-4135-B7F8-42B6ED7148FF}"/>
              </a:ext>
            </a:extLst>
          </p:cNvPr>
          <p:cNvSpPr/>
          <p:nvPr/>
        </p:nvSpPr>
        <p:spPr>
          <a:xfrm>
            <a:off x="4876799" y="5760719"/>
            <a:ext cx="2824480" cy="518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162F7F-5ED1-4B1C-B906-16D30254C86E}"/>
              </a:ext>
            </a:extLst>
          </p:cNvPr>
          <p:cNvSpPr/>
          <p:nvPr/>
        </p:nvSpPr>
        <p:spPr>
          <a:xfrm>
            <a:off x="8158479" y="5608318"/>
            <a:ext cx="3891280" cy="629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텍스트 박스에 키워드(제목) 입력 후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검색을 누르면 해당 관련글만 나옴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5A62672-36B5-4833-A69F-01BA266B56A6}"/>
              </a:ext>
            </a:extLst>
          </p:cNvPr>
          <p:cNvSpPr/>
          <p:nvPr/>
        </p:nvSpPr>
        <p:spPr>
          <a:xfrm flipH="1">
            <a:off x="7641844" y="5762244"/>
            <a:ext cx="657352" cy="413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B1801A-F74F-4DF7-A44C-51A33DDCA324}"/>
              </a:ext>
            </a:extLst>
          </p:cNvPr>
          <p:cNvSpPr/>
          <p:nvPr/>
        </p:nvSpPr>
        <p:spPr>
          <a:xfrm>
            <a:off x="2265680" y="2133600"/>
            <a:ext cx="863600" cy="538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B2C2D2-9945-4B67-B94B-9D21B3A5A6E2}"/>
              </a:ext>
            </a:extLst>
          </p:cNvPr>
          <p:cNvSpPr/>
          <p:nvPr/>
        </p:nvSpPr>
        <p:spPr>
          <a:xfrm>
            <a:off x="2072640" y="1950720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15DA8-57B5-4739-BF5E-8B9A6E2D1394}"/>
              </a:ext>
            </a:extLst>
          </p:cNvPr>
          <p:cNvSpPr txBox="1"/>
          <p:nvPr/>
        </p:nvSpPr>
        <p:spPr>
          <a:xfrm>
            <a:off x="7183120" y="848360"/>
            <a:ext cx="50698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/</a:t>
            </a:r>
            <a:r>
              <a:rPr lang="ko-KR" altLang="en-US" err="1"/>
              <a:t>board</a:t>
            </a:r>
            <a:r>
              <a:rPr lang="ko-KR" altLang="en-US"/>
              <a:t>/?</a:t>
            </a:r>
            <a:r>
              <a:rPr lang="ko-KR" altLang="en-US" err="1"/>
              <a:t>sub</a:t>
            </a:r>
            <a:r>
              <a:rPr lang="ko-KR" altLang="en-US"/>
              <a:t>=(강의번호)</a:t>
            </a:r>
            <a:endParaRPr lang="ko-KR" err="1">
              <a:ea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4481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과제 게시판 페이지(교수용) - 게시글 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40400-D1C2-47D4-87D9-6566DDBE9E6A}"/>
              </a:ext>
            </a:extLst>
          </p:cNvPr>
          <p:cNvSpPr/>
          <p:nvPr/>
        </p:nvSpPr>
        <p:spPr>
          <a:xfrm>
            <a:off x="477520" y="1229360"/>
            <a:ext cx="7386320" cy="92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C32E5-06A0-4D6A-9EBD-7254FAC0197F}"/>
              </a:ext>
            </a:extLst>
          </p:cNvPr>
          <p:cNvSpPr txBox="1"/>
          <p:nvPr/>
        </p:nvSpPr>
        <p:spPr>
          <a:xfrm>
            <a:off x="538251" y="1367205"/>
            <a:ext cx="202640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/>
              <a:t>과제 게시판 페이지(교수용)</a:t>
            </a:r>
            <a:endParaRPr lang="ko-KR" altLang="en-US" sz="1600">
              <a:ea typeface="맑은 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C3988-E321-490F-9ECC-BCE4196D32B3}"/>
              </a:ext>
            </a:extLst>
          </p:cNvPr>
          <p:cNvSpPr txBox="1"/>
          <p:nvPr/>
        </p:nvSpPr>
        <p:spPr>
          <a:xfrm>
            <a:off x="2621280" y="1508760"/>
            <a:ext cx="122936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강의 일정</a:t>
            </a:r>
            <a:endParaRPr lang="ko-KR" altLang="en-US"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1678D-4C1A-4C22-8BC9-8E70F10EE427}"/>
              </a:ext>
            </a:extLst>
          </p:cNvPr>
          <p:cNvSpPr txBox="1"/>
          <p:nvPr/>
        </p:nvSpPr>
        <p:spPr>
          <a:xfrm>
            <a:off x="3850639" y="1518919"/>
            <a:ext cx="151384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과제 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8A430-43B4-46BD-B071-02B096E56B9B}"/>
              </a:ext>
            </a:extLst>
          </p:cNvPr>
          <p:cNvSpPr txBox="1"/>
          <p:nvPr/>
        </p:nvSpPr>
        <p:spPr>
          <a:xfrm>
            <a:off x="5628640" y="1508760"/>
            <a:ext cx="2123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(로그인 대상 이름)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1B98CA-CF18-4531-A13F-318A54ACA81C}"/>
              </a:ext>
            </a:extLst>
          </p:cNvPr>
          <p:cNvSpPr/>
          <p:nvPr/>
        </p:nvSpPr>
        <p:spPr>
          <a:xfrm>
            <a:off x="711200" y="2235200"/>
            <a:ext cx="6929120" cy="345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ea typeface="맑은 고딕"/>
              </a:rPr>
              <a:t>과제 게시판 &gt; 강의명 &gt; 게시글제목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703720-E443-430E-A504-598950EB308D}"/>
              </a:ext>
            </a:extLst>
          </p:cNvPr>
          <p:cNvSpPr/>
          <p:nvPr/>
        </p:nvSpPr>
        <p:spPr>
          <a:xfrm>
            <a:off x="711200" y="2733040"/>
            <a:ext cx="6888480" cy="362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12F72-105C-474D-A693-11811368F2B4}"/>
              </a:ext>
            </a:extLst>
          </p:cNvPr>
          <p:cNvSpPr txBox="1"/>
          <p:nvPr/>
        </p:nvSpPr>
        <p:spPr>
          <a:xfrm>
            <a:off x="843280" y="2900680"/>
            <a:ext cx="1778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제목 : (제목명)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AE3FD-E57F-4712-8FFA-DF5426633A76}"/>
              </a:ext>
            </a:extLst>
          </p:cNvPr>
          <p:cNvSpPr txBox="1"/>
          <p:nvPr/>
        </p:nvSpPr>
        <p:spPr>
          <a:xfrm>
            <a:off x="833120" y="365252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내용 : (내용)</a:t>
            </a:r>
            <a:endParaRPr lang="ko-KR" altLang="en-US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31054-8D23-4A4A-8487-21330B436601}"/>
              </a:ext>
            </a:extLst>
          </p:cNvPr>
          <p:cNvSpPr txBox="1"/>
          <p:nvPr/>
        </p:nvSpPr>
        <p:spPr>
          <a:xfrm>
            <a:off x="843280" y="3266440"/>
            <a:ext cx="246888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과목 : (과목명)</a:t>
            </a:r>
            <a:endParaRPr lang="ko-KR" altLang="en-US">
              <a:ea typeface="맑은 고딕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8A1A5B-4DE4-4941-8F4E-5FA4486D702C}"/>
              </a:ext>
            </a:extLst>
          </p:cNvPr>
          <p:cNvSpPr txBox="1"/>
          <p:nvPr/>
        </p:nvSpPr>
        <p:spPr>
          <a:xfrm>
            <a:off x="4998719" y="2946548"/>
            <a:ext cx="26416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조회수 : 00 게시일 : 0000-00-00</a:t>
            </a:r>
            <a:endParaRPr lang="ko-KR"/>
          </a:p>
        </p:txBody>
      </p:sp>
      <p:graphicFrame>
        <p:nvGraphicFramePr>
          <p:cNvPr id="54" name="표 54">
            <a:extLst>
              <a:ext uri="{FF2B5EF4-FFF2-40B4-BE49-F238E27FC236}">
                <a16:creationId xmlns:a16="http://schemas.microsoft.com/office/drawing/2014/main" id="{DB651108-B36C-4658-8242-3AAFEDD56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528175"/>
              </p:ext>
            </p:extLst>
          </p:nvPr>
        </p:nvGraphicFramePr>
        <p:xfrm>
          <a:off x="833120" y="4308856"/>
          <a:ext cx="65859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93">
                  <a:extLst>
                    <a:ext uri="{9D8B030D-6E8A-4147-A177-3AD203B41FA5}">
                      <a16:colId xmlns:a16="http://schemas.microsoft.com/office/drawing/2014/main" val="2771212364"/>
                    </a:ext>
                  </a:extLst>
                </a:gridCol>
                <a:gridCol w="1317193">
                  <a:extLst>
                    <a:ext uri="{9D8B030D-6E8A-4147-A177-3AD203B41FA5}">
                      <a16:colId xmlns:a16="http://schemas.microsoft.com/office/drawing/2014/main" val="65300504"/>
                    </a:ext>
                  </a:extLst>
                </a:gridCol>
                <a:gridCol w="1317193">
                  <a:extLst>
                    <a:ext uri="{9D8B030D-6E8A-4147-A177-3AD203B41FA5}">
                      <a16:colId xmlns:a16="http://schemas.microsoft.com/office/drawing/2014/main" val="422652403"/>
                    </a:ext>
                  </a:extLst>
                </a:gridCol>
                <a:gridCol w="1317193">
                  <a:extLst>
                    <a:ext uri="{9D8B030D-6E8A-4147-A177-3AD203B41FA5}">
                      <a16:colId xmlns:a16="http://schemas.microsoft.com/office/drawing/2014/main" val="3009872911"/>
                    </a:ext>
                  </a:extLst>
                </a:gridCol>
                <a:gridCol w="1317193">
                  <a:extLst>
                    <a:ext uri="{9D8B030D-6E8A-4147-A177-3AD203B41FA5}">
                      <a16:colId xmlns:a16="http://schemas.microsoft.com/office/drawing/2014/main" val="308276168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과제 제출함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학생1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학생</a:t>
                      </a: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학생3</a:t>
                      </a:r>
                      <a:endParaRPr lang="en-US" altLang="ko-KR" sz="1800" b="0" i="0" u="none" strike="noStrike" noProof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en-US" sz="1800" b="0" i="0" u="none" strike="noStrike" noProof="0">
                        <a:latin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18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en-US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  <a:endParaRPr lang="ko-KR" altLang="en-US" sz="1800" b="0" i="0" u="none" strike="noStrike" noProof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en-US" altLang="ko-KR" sz="1800" b="0" i="0" u="none" strike="noStrike" noProof="0">
                        <a:latin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  <a:endParaRPr lang="ko-KR" altLang="en-US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2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  <a:endParaRPr lang="ko-KR" altLang="en-US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  <a:endParaRPr lang="ko-KR" altLang="en-US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altLang="en-US"/>
                        <a:t>학생</a:t>
                      </a:r>
                      <a:r>
                        <a:rPr lang="en-US" altLang="ko-KR"/>
                        <a:t>n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3027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61BF53-423F-42FE-BB0D-2F802C222072}"/>
              </a:ext>
            </a:extLst>
          </p:cNvPr>
          <p:cNvSpPr/>
          <p:nvPr/>
        </p:nvSpPr>
        <p:spPr>
          <a:xfrm>
            <a:off x="772160" y="4216400"/>
            <a:ext cx="6685280" cy="1696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24BCD9D-974F-485E-B716-2731CF969497}"/>
              </a:ext>
            </a:extLst>
          </p:cNvPr>
          <p:cNvSpPr/>
          <p:nvPr/>
        </p:nvSpPr>
        <p:spPr>
          <a:xfrm>
            <a:off x="8067040" y="4582159"/>
            <a:ext cx="4124960" cy="1534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과제 제출함에 해당 강의 수강학생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명단이 나타나고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 과제 제출여부 및 파일 다운로드 가능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ea typeface="맑은 고딕"/>
              </a:rPr>
              <a:t>File</a:t>
            </a:r>
            <a:r>
              <a:rPr lang="ko-KR">
                <a:solidFill>
                  <a:schemeClr val="tx1"/>
                </a:solidFill>
                <a:ea typeface="맑은 고딕"/>
              </a:rPr>
              <a:t>_</a:t>
            </a:r>
            <a:r>
              <a:rPr lang="ko-KR" err="1">
                <a:solidFill>
                  <a:schemeClr val="tx1"/>
                </a:solidFill>
                <a:ea typeface="맑은 고딕"/>
              </a:rPr>
              <a:t>Controller</a:t>
            </a:r>
            <a:endParaRPr lang="en-US" altLang="ko-KR" err="1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>
                <a:solidFill>
                  <a:schemeClr val="tx1"/>
                </a:solidFill>
                <a:ea typeface="맑은 고딕"/>
              </a:rPr>
              <a:t>(/</a:t>
            </a:r>
            <a:r>
              <a:rPr lang="ko-KR" err="1">
                <a:solidFill>
                  <a:schemeClr val="tx1"/>
                </a:solidFill>
                <a:ea typeface="맑은 고딕"/>
              </a:rPr>
              <a:t>filedownload</a:t>
            </a:r>
            <a:r>
              <a:rPr lang="ko-KR">
                <a:solidFill>
                  <a:schemeClr val="tx1"/>
                </a:solidFill>
                <a:ea typeface="맑은 고딕"/>
              </a:rPr>
              <a:t>)</a:t>
            </a:r>
            <a:endParaRPr lang="ko-KR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178E9E51-1CFE-4F8E-BEC6-4CC669B41435}"/>
              </a:ext>
            </a:extLst>
          </p:cNvPr>
          <p:cNvSpPr/>
          <p:nvPr/>
        </p:nvSpPr>
        <p:spPr>
          <a:xfrm flipH="1">
            <a:off x="7377684" y="4868164"/>
            <a:ext cx="79959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A9237-1109-41D5-8950-1D347D975597}"/>
              </a:ext>
            </a:extLst>
          </p:cNvPr>
          <p:cNvSpPr txBox="1"/>
          <p:nvPr/>
        </p:nvSpPr>
        <p:spPr>
          <a:xfrm>
            <a:off x="7183120" y="848360"/>
            <a:ext cx="51308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/</a:t>
            </a:r>
            <a:r>
              <a:rPr lang="ko-KR" altLang="en-US" err="1"/>
              <a:t>board</a:t>
            </a:r>
            <a:r>
              <a:rPr lang="ko-KR" altLang="en-US"/>
              <a:t>/?</a:t>
            </a:r>
            <a:r>
              <a:rPr lang="ko-KR" altLang="en-US" err="1"/>
              <a:t>sub</a:t>
            </a:r>
            <a:r>
              <a:rPr lang="ko-KR" altLang="en-US"/>
              <a:t>=(강의번호)&amp;</a:t>
            </a:r>
            <a:r>
              <a:rPr lang="ko-KR" altLang="en-US" err="1"/>
              <a:t>n</a:t>
            </a:r>
            <a:r>
              <a:rPr lang="ko-KR" altLang="en-US"/>
              <a:t>=(게시물번호)</a:t>
            </a:r>
            <a:endParaRPr lang="ko-KR" err="1"/>
          </a:p>
        </p:txBody>
      </p:sp>
    </p:spTree>
    <p:extLst>
      <p:ext uri="{BB962C8B-B14F-4D97-AF65-F5344CB8AC3E}">
        <p14:creationId xmlns:p14="http://schemas.microsoft.com/office/powerpoint/2010/main" val="2517384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과제 게시판 페이지(교수용) - 게시글 보기2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703720-E443-430E-A504-598950EB308D}"/>
              </a:ext>
            </a:extLst>
          </p:cNvPr>
          <p:cNvSpPr/>
          <p:nvPr/>
        </p:nvSpPr>
        <p:spPr>
          <a:xfrm>
            <a:off x="721360" y="2153920"/>
            <a:ext cx="6878320" cy="4074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4">
            <a:extLst>
              <a:ext uri="{FF2B5EF4-FFF2-40B4-BE49-F238E27FC236}">
                <a16:creationId xmlns:a16="http://schemas.microsoft.com/office/drawing/2014/main" id="{DB651108-B36C-4658-8242-3AAFEDD56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54008"/>
              </p:ext>
            </p:extLst>
          </p:nvPr>
        </p:nvGraphicFramePr>
        <p:xfrm>
          <a:off x="833120" y="1992376"/>
          <a:ext cx="65859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93">
                  <a:extLst>
                    <a:ext uri="{9D8B030D-6E8A-4147-A177-3AD203B41FA5}">
                      <a16:colId xmlns:a16="http://schemas.microsoft.com/office/drawing/2014/main" val="2771212364"/>
                    </a:ext>
                  </a:extLst>
                </a:gridCol>
                <a:gridCol w="1317193">
                  <a:extLst>
                    <a:ext uri="{9D8B030D-6E8A-4147-A177-3AD203B41FA5}">
                      <a16:colId xmlns:a16="http://schemas.microsoft.com/office/drawing/2014/main" val="65300504"/>
                    </a:ext>
                  </a:extLst>
                </a:gridCol>
                <a:gridCol w="1317193">
                  <a:extLst>
                    <a:ext uri="{9D8B030D-6E8A-4147-A177-3AD203B41FA5}">
                      <a16:colId xmlns:a16="http://schemas.microsoft.com/office/drawing/2014/main" val="422652403"/>
                    </a:ext>
                  </a:extLst>
                </a:gridCol>
                <a:gridCol w="1317193">
                  <a:extLst>
                    <a:ext uri="{9D8B030D-6E8A-4147-A177-3AD203B41FA5}">
                      <a16:colId xmlns:a16="http://schemas.microsoft.com/office/drawing/2014/main" val="3009872911"/>
                    </a:ext>
                  </a:extLst>
                </a:gridCol>
                <a:gridCol w="1317193">
                  <a:extLst>
                    <a:ext uri="{9D8B030D-6E8A-4147-A177-3AD203B41FA5}">
                      <a16:colId xmlns:a16="http://schemas.microsoft.com/office/drawing/2014/main" val="308276168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과제 제출함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학생1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학생</a:t>
                      </a: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학생3</a:t>
                      </a:r>
                      <a:endParaRPr lang="en-US" altLang="ko-KR" sz="1800" b="0" i="0" u="none" strike="noStrike" noProof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en-US" sz="1800" b="0" i="0" u="none" strike="noStrike" noProof="0">
                        <a:latin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18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en-US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  <a:endParaRPr lang="ko-KR" altLang="en-US" sz="1800" b="0" i="0" u="none" strike="noStrike" noProof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en-US" altLang="ko-KR" sz="1800" b="0" i="0" u="none" strike="noStrike" noProof="0">
                        <a:latin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  <a:endParaRPr lang="ko-KR" altLang="en-US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2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  <a:endParaRPr lang="ko-KR" altLang="en-US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  <a:endParaRPr lang="ko-KR" altLang="en-US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altLang="en-US"/>
                        <a:t>학생</a:t>
                      </a:r>
                      <a:r>
                        <a:rPr lang="en-US" altLang="ko-KR"/>
                        <a:t>n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30276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ADABA23F-F15F-419B-A8CC-BD1202A4C71D}"/>
              </a:ext>
            </a:extLst>
          </p:cNvPr>
          <p:cNvSpPr/>
          <p:nvPr/>
        </p:nvSpPr>
        <p:spPr>
          <a:xfrm>
            <a:off x="883918" y="3708399"/>
            <a:ext cx="92456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첨부파일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9CAD713-3221-41D6-B6A9-D0D349AF1752}"/>
              </a:ext>
            </a:extLst>
          </p:cNvPr>
          <p:cNvSpPr/>
          <p:nvPr/>
        </p:nvSpPr>
        <p:spPr>
          <a:xfrm>
            <a:off x="843280" y="3627120"/>
            <a:ext cx="1016000" cy="528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40400-D1C2-47D4-87D9-6566DDBE9E6A}"/>
              </a:ext>
            </a:extLst>
          </p:cNvPr>
          <p:cNvSpPr/>
          <p:nvPr/>
        </p:nvSpPr>
        <p:spPr>
          <a:xfrm>
            <a:off x="477520" y="1229360"/>
            <a:ext cx="7386320" cy="924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C32E5-06A0-4D6A-9EBD-7254FAC0197F}"/>
              </a:ext>
            </a:extLst>
          </p:cNvPr>
          <p:cNvSpPr txBox="1"/>
          <p:nvPr/>
        </p:nvSpPr>
        <p:spPr>
          <a:xfrm>
            <a:off x="538251" y="1367205"/>
            <a:ext cx="202640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/>
              <a:t>과제 게시판 페이지(교수용)</a:t>
            </a:r>
            <a:endParaRPr lang="ko-KR" altLang="en-US" sz="1600">
              <a:ea typeface="맑은 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C3988-E321-490F-9ECC-BCE4196D32B3}"/>
              </a:ext>
            </a:extLst>
          </p:cNvPr>
          <p:cNvSpPr txBox="1"/>
          <p:nvPr/>
        </p:nvSpPr>
        <p:spPr>
          <a:xfrm>
            <a:off x="2621280" y="1508760"/>
            <a:ext cx="122936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강의 일정</a:t>
            </a:r>
            <a:endParaRPr lang="ko-KR" altLang="en-US"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1678D-4C1A-4C22-8BC9-8E70F10EE427}"/>
              </a:ext>
            </a:extLst>
          </p:cNvPr>
          <p:cNvSpPr txBox="1"/>
          <p:nvPr/>
        </p:nvSpPr>
        <p:spPr>
          <a:xfrm>
            <a:off x="3850639" y="1518919"/>
            <a:ext cx="151384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과제 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8A430-43B4-46BD-B071-02B096E56B9B}"/>
              </a:ext>
            </a:extLst>
          </p:cNvPr>
          <p:cNvSpPr txBox="1"/>
          <p:nvPr/>
        </p:nvSpPr>
        <p:spPr>
          <a:xfrm>
            <a:off x="5628640" y="1508760"/>
            <a:ext cx="2123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(로그인 대상 이름)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9F0B963-1A96-4862-9D37-08D02E50ECD1}"/>
              </a:ext>
            </a:extLst>
          </p:cNvPr>
          <p:cNvSpPr/>
          <p:nvPr/>
        </p:nvSpPr>
        <p:spPr>
          <a:xfrm>
            <a:off x="650239" y="3474719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A5C114-FA05-4065-BEF2-18AEFBFE22A5}"/>
              </a:ext>
            </a:extLst>
          </p:cNvPr>
          <p:cNvSpPr/>
          <p:nvPr/>
        </p:nvSpPr>
        <p:spPr>
          <a:xfrm>
            <a:off x="6400797" y="3708398"/>
            <a:ext cx="92456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글 수정</a:t>
            </a:r>
          </a:p>
        </p:txBody>
      </p:sp>
      <p:graphicFrame>
        <p:nvGraphicFramePr>
          <p:cNvPr id="29" name="표 54">
            <a:extLst>
              <a:ext uri="{FF2B5EF4-FFF2-40B4-BE49-F238E27FC236}">
                <a16:creationId xmlns:a16="http://schemas.microsoft.com/office/drawing/2014/main" id="{CE1314DC-98EC-49CB-B485-E1A45060B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33464"/>
              </p:ext>
            </p:extLst>
          </p:nvPr>
        </p:nvGraphicFramePr>
        <p:xfrm>
          <a:off x="833119" y="4197096"/>
          <a:ext cx="6565895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771212364"/>
                    </a:ext>
                  </a:extLst>
                </a:gridCol>
                <a:gridCol w="3390899">
                  <a:extLst>
                    <a:ext uri="{9D8B030D-6E8A-4147-A177-3AD203B41FA5}">
                      <a16:colId xmlns:a16="http://schemas.microsoft.com/office/drawing/2014/main" val="397784706"/>
                    </a:ext>
                  </a:extLst>
                </a:gridCol>
                <a:gridCol w="1092198">
                  <a:extLst>
                    <a:ext uri="{9D8B030D-6E8A-4147-A177-3AD203B41FA5}">
                      <a16:colId xmlns:a16="http://schemas.microsoft.com/office/drawing/2014/main" val="4291134942"/>
                    </a:ext>
                  </a:extLst>
                </a:gridCol>
                <a:gridCol w="1092198">
                  <a:extLst>
                    <a:ext uri="{9D8B030D-6E8A-4147-A177-3AD203B41FA5}">
                      <a16:colId xmlns:a16="http://schemas.microsoft.com/office/drawing/2014/main" val="2517095000"/>
                    </a:ext>
                  </a:extLst>
                </a:gridCol>
              </a:tblGrid>
              <a:tr h="1447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과제 QnA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2602"/>
                  </a:ext>
                </a:extLst>
              </a:tr>
              <a:tr h="144780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91132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122197"/>
                  </a:ext>
                </a:extLst>
              </a:tr>
              <a:tr h="14478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186420"/>
                  </a:ext>
                </a:extLst>
              </a:tr>
              <a:tr h="144780">
                <a:tc gridSpan="2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buNone/>
                      </a:pPr>
                      <a:endParaRPr 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endParaRPr lang="ko-K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endParaRPr 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2722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8DFC7B-518F-437F-8241-757BA928B41D}"/>
              </a:ext>
            </a:extLst>
          </p:cNvPr>
          <p:cNvSpPr/>
          <p:nvPr/>
        </p:nvSpPr>
        <p:spPr>
          <a:xfrm>
            <a:off x="853440" y="5516880"/>
            <a:ext cx="583184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텍스트박스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A59690-14CF-47AB-BE3E-804A1F7B1F5F}"/>
              </a:ext>
            </a:extLst>
          </p:cNvPr>
          <p:cNvSpPr/>
          <p:nvPr/>
        </p:nvSpPr>
        <p:spPr>
          <a:xfrm>
            <a:off x="6736080" y="5516880"/>
            <a:ext cx="58928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ea typeface="맑은 고딕"/>
              </a:rPr>
              <a:t>댓글</a:t>
            </a:r>
            <a:endParaRPr lang="ko-KR"/>
          </a:p>
          <a:p>
            <a:pPr algn="ctr"/>
            <a:r>
              <a:rPr lang="ko-KR" altLang="en-US" sz="1600">
                <a:ea typeface="맑은 고딕"/>
              </a:rPr>
              <a:t>달기</a:t>
            </a:r>
            <a:endParaRPr 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E99450-BF15-4F10-A635-A672522E2C11}"/>
              </a:ext>
            </a:extLst>
          </p:cNvPr>
          <p:cNvSpPr/>
          <p:nvPr/>
        </p:nvSpPr>
        <p:spPr>
          <a:xfrm>
            <a:off x="7975600" y="1402079"/>
            <a:ext cx="4104640" cy="1229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1.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게시글에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 첨부된 파일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존재시</a:t>
            </a:r>
            <a:endParaRPr lang="ko-KR" err="1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파일 다운로드 가능</a:t>
            </a:r>
          </a:p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File_Controller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(/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filedownload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8F1DB9-539B-4FC2-BC83-2629E1D96A19}"/>
              </a:ext>
            </a:extLst>
          </p:cNvPr>
          <p:cNvSpPr/>
          <p:nvPr/>
        </p:nvSpPr>
        <p:spPr>
          <a:xfrm>
            <a:off x="802639" y="5476239"/>
            <a:ext cx="6583680" cy="71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C1A46DB-CAEF-44CB-A1EE-FFD964728715}"/>
              </a:ext>
            </a:extLst>
          </p:cNvPr>
          <p:cNvSpPr/>
          <p:nvPr/>
        </p:nvSpPr>
        <p:spPr>
          <a:xfrm>
            <a:off x="650238" y="5323838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</a:t>
            </a:r>
            <a:endParaRPr lang="ko-KR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0D426D-269E-4DE9-BF27-9A51576AECCD}"/>
              </a:ext>
            </a:extLst>
          </p:cNvPr>
          <p:cNvSpPr/>
          <p:nvPr/>
        </p:nvSpPr>
        <p:spPr>
          <a:xfrm>
            <a:off x="7975599" y="2773678"/>
            <a:ext cx="4104640" cy="118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2. 텍스트박스에 과제QnA에 쓸 댓글 내용을 입력하고 댓글 달기 버튼으로 댓글을 달 수 있다.</a:t>
            </a:r>
            <a:endParaRPr lang="ko-KR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(+댓글에 댓글을 다는 대댓글 기능)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0CE69-284A-4D7B-8124-53995FD730E2}"/>
              </a:ext>
            </a:extLst>
          </p:cNvPr>
          <p:cNvSpPr txBox="1"/>
          <p:nvPr/>
        </p:nvSpPr>
        <p:spPr>
          <a:xfrm>
            <a:off x="7183120" y="848360"/>
            <a:ext cx="51308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/</a:t>
            </a:r>
            <a:r>
              <a:rPr lang="ko-KR" altLang="en-US" err="1"/>
              <a:t>board</a:t>
            </a:r>
            <a:r>
              <a:rPr lang="ko-KR" altLang="en-US"/>
              <a:t>/?</a:t>
            </a:r>
            <a:r>
              <a:rPr lang="ko-KR" altLang="en-US" err="1"/>
              <a:t>sub</a:t>
            </a:r>
            <a:r>
              <a:rPr lang="ko-KR" altLang="en-US"/>
              <a:t>=(강의번호)&amp;</a:t>
            </a:r>
            <a:r>
              <a:rPr lang="ko-KR" altLang="en-US" err="1"/>
              <a:t>n</a:t>
            </a:r>
            <a:r>
              <a:rPr lang="ko-KR" altLang="en-US"/>
              <a:t>=(게시물번호)</a:t>
            </a:r>
            <a:endParaRPr lang="ko-KR" err="1"/>
          </a:p>
        </p:txBody>
      </p:sp>
    </p:spTree>
    <p:extLst>
      <p:ext uri="{BB962C8B-B14F-4D97-AF65-F5344CB8AC3E}">
        <p14:creationId xmlns:p14="http://schemas.microsoft.com/office/powerpoint/2010/main" val="415311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5209E-28B9-45C7-888A-565961B8A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025"/>
            <a:ext cx="10515600" cy="4960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강의 일정</a:t>
            </a:r>
          </a:p>
          <a:p>
            <a:r>
              <a:rPr lang="ko-KR" altLang="en-US">
                <a:ea typeface="맑은 고딕"/>
              </a:rPr>
              <a:t>과제 게시판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ko-KR" altLang="en-US">
                <a:ea typeface="맑은 고딕"/>
              </a:rPr>
              <a:t>하위 메뉴에는 학생이 수강 또는 교수가 강의하는 과목만 나타내줌</a:t>
            </a:r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34441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과제 게시판 페이지(교수용) - 글작성 및 수정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40400-D1C2-47D4-87D9-6566DDBE9E6A}"/>
              </a:ext>
            </a:extLst>
          </p:cNvPr>
          <p:cNvSpPr/>
          <p:nvPr/>
        </p:nvSpPr>
        <p:spPr>
          <a:xfrm>
            <a:off x="477520" y="1229360"/>
            <a:ext cx="7386320" cy="92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C32E5-06A0-4D6A-9EBD-7254FAC0197F}"/>
              </a:ext>
            </a:extLst>
          </p:cNvPr>
          <p:cNvSpPr txBox="1"/>
          <p:nvPr/>
        </p:nvSpPr>
        <p:spPr>
          <a:xfrm>
            <a:off x="538251" y="1367205"/>
            <a:ext cx="202640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/>
              <a:t>과제 게시판 페이지(교수용)</a:t>
            </a:r>
            <a:endParaRPr lang="ko-KR" altLang="en-US" sz="1600">
              <a:ea typeface="맑은 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C3988-E321-490F-9ECC-BCE4196D32B3}"/>
              </a:ext>
            </a:extLst>
          </p:cNvPr>
          <p:cNvSpPr txBox="1"/>
          <p:nvPr/>
        </p:nvSpPr>
        <p:spPr>
          <a:xfrm>
            <a:off x="2621280" y="1508760"/>
            <a:ext cx="122936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강의 일정</a:t>
            </a:r>
            <a:endParaRPr lang="ko-KR" altLang="en-US"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1678D-4C1A-4C22-8BC9-8E70F10EE427}"/>
              </a:ext>
            </a:extLst>
          </p:cNvPr>
          <p:cNvSpPr txBox="1"/>
          <p:nvPr/>
        </p:nvSpPr>
        <p:spPr>
          <a:xfrm>
            <a:off x="3850639" y="1518919"/>
            <a:ext cx="151384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과제 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8A430-43B4-46BD-B071-02B096E56B9B}"/>
              </a:ext>
            </a:extLst>
          </p:cNvPr>
          <p:cNvSpPr txBox="1"/>
          <p:nvPr/>
        </p:nvSpPr>
        <p:spPr>
          <a:xfrm>
            <a:off x="5628640" y="1508760"/>
            <a:ext cx="2123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(로그인 대상 이름)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875309-4D68-4566-A93D-2A6966AA0393}"/>
              </a:ext>
            </a:extLst>
          </p:cNvPr>
          <p:cNvSpPr/>
          <p:nvPr/>
        </p:nvSpPr>
        <p:spPr>
          <a:xfrm>
            <a:off x="701040" y="2357120"/>
            <a:ext cx="6858000" cy="3738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C49EA-9304-4B1E-B7AD-4DAD5F63AF82}"/>
              </a:ext>
            </a:extLst>
          </p:cNvPr>
          <p:cNvSpPr txBox="1"/>
          <p:nvPr/>
        </p:nvSpPr>
        <p:spPr>
          <a:xfrm>
            <a:off x="792480" y="2606040"/>
            <a:ext cx="336296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제목 :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1C2F92-5AA0-4882-9AC8-F2BAE081F1D9}"/>
              </a:ext>
            </a:extLst>
          </p:cNvPr>
          <p:cNvSpPr txBox="1"/>
          <p:nvPr/>
        </p:nvSpPr>
        <p:spPr>
          <a:xfrm>
            <a:off x="792480" y="335788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내용 :</a:t>
            </a:r>
            <a:endParaRPr lang="ko-KR" altLang="en-US">
              <a:ea typeface="맑은 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050C7B-6D80-4D48-A844-8614B6016327}"/>
              </a:ext>
            </a:extLst>
          </p:cNvPr>
          <p:cNvSpPr/>
          <p:nvPr/>
        </p:nvSpPr>
        <p:spPr>
          <a:xfrm>
            <a:off x="1584960" y="3403600"/>
            <a:ext cx="5740400" cy="187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텍스트 필드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9B7A49-626E-4CD6-A9F4-9B0559B6940F}"/>
              </a:ext>
            </a:extLst>
          </p:cNvPr>
          <p:cNvSpPr txBox="1"/>
          <p:nvPr/>
        </p:nvSpPr>
        <p:spPr>
          <a:xfrm>
            <a:off x="792480" y="2971800"/>
            <a:ext cx="79248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과목 : </a:t>
            </a:r>
            <a:endParaRPr lang="ko-KR" altLang="en-US">
              <a:ea typeface="맑은 고딕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ED61CE-2533-4B28-98E3-6A1C218E812B}"/>
              </a:ext>
            </a:extLst>
          </p:cNvPr>
          <p:cNvSpPr/>
          <p:nvPr/>
        </p:nvSpPr>
        <p:spPr>
          <a:xfrm>
            <a:off x="1584959" y="2987040"/>
            <a:ext cx="92456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콤보박스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716E9D9-402B-41BE-AB3E-4CDF5A906A89}"/>
              </a:ext>
            </a:extLst>
          </p:cNvPr>
          <p:cNvSpPr/>
          <p:nvPr/>
        </p:nvSpPr>
        <p:spPr>
          <a:xfrm>
            <a:off x="1584958" y="2560320"/>
            <a:ext cx="5740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텍스트 박스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D97EC80-9FAE-4EC1-844A-E410416BE688}"/>
              </a:ext>
            </a:extLst>
          </p:cNvPr>
          <p:cNvSpPr/>
          <p:nvPr/>
        </p:nvSpPr>
        <p:spPr>
          <a:xfrm>
            <a:off x="1584958" y="5364479"/>
            <a:ext cx="92456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첨부파일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9461C8E-CFFB-404D-AD7A-BE23E2CB0385}"/>
              </a:ext>
            </a:extLst>
          </p:cNvPr>
          <p:cNvSpPr/>
          <p:nvPr/>
        </p:nvSpPr>
        <p:spPr>
          <a:xfrm>
            <a:off x="6400797" y="5405118"/>
            <a:ext cx="92456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작성완료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FCF2F76-57D1-45F7-B4A5-137994C69572}"/>
              </a:ext>
            </a:extLst>
          </p:cNvPr>
          <p:cNvSpPr/>
          <p:nvPr/>
        </p:nvSpPr>
        <p:spPr>
          <a:xfrm>
            <a:off x="1544320" y="5283200"/>
            <a:ext cx="1016000" cy="528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30B9CBE-9022-44F0-977E-A45E36762FA8}"/>
              </a:ext>
            </a:extLst>
          </p:cNvPr>
          <p:cNvSpPr/>
          <p:nvPr/>
        </p:nvSpPr>
        <p:spPr>
          <a:xfrm>
            <a:off x="1391920" y="5090160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</a:t>
            </a:r>
            <a:endParaRPr lang="ko-KR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39FAA70-463D-4745-AC68-60EBDCEC9186}"/>
              </a:ext>
            </a:extLst>
          </p:cNvPr>
          <p:cNvSpPr/>
          <p:nvPr/>
        </p:nvSpPr>
        <p:spPr>
          <a:xfrm>
            <a:off x="8128000" y="1432559"/>
            <a:ext cx="3891280" cy="386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1. 교수가 강의하는 과목만 나옴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EB1C626-FD3D-4D79-A4CA-4003BE75F8EA}"/>
              </a:ext>
            </a:extLst>
          </p:cNvPr>
          <p:cNvSpPr/>
          <p:nvPr/>
        </p:nvSpPr>
        <p:spPr>
          <a:xfrm>
            <a:off x="8128000" y="2153918"/>
            <a:ext cx="3891280" cy="934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2. 첨부할 파일이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있을때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 사용</a:t>
            </a:r>
          </a:p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File_Controller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(/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fileupload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215BC0F-9963-49DF-9F60-986D17E94062}"/>
              </a:ext>
            </a:extLst>
          </p:cNvPr>
          <p:cNvSpPr/>
          <p:nvPr/>
        </p:nvSpPr>
        <p:spPr>
          <a:xfrm>
            <a:off x="1534160" y="2895600"/>
            <a:ext cx="1016000" cy="528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A979902-0414-4A18-ADFC-8560C22AE8DD}"/>
              </a:ext>
            </a:extLst>
          </p:cNvPr>
          <p:cNvSpPr/>
          <p:nvPr/>
        </p:nvSpPr>
        <p:spPr>
          <a:xfrm>
            <a:off x="1381759" y="2702559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75B0A-9CA4-4218-9251-9A69A6E39DC5}"/>
              </a:ext>
            </a:extLst>
          </p:cNvPr>
          <p:cNvSpPr txBox="1"/>
          <p:nvPr/>
        </p:nvSpPr>
        <p:spPr>
          <a:xfrm>
            <a:off x="6096000" y="848360"/>
            <a:ext cx="60147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/</a:t>
            </a:r>
            <a:r>
              <a:rPr lang="ko-KR" altLang="en-US" err="1"/>
              <a:t>board</a:t>
            </a:r>
            <a:r>
              <a:rPr lang="ko-KR" altLang="en-US"/>
              <a:t>/?</a:t>
            </a:r>
            <a:r>
              <a:rPr lang="ko-KR" altLang="en-US" err="1"/>
              <a:t>sub</a:t>
            </a:r>
            <a:r>
              <a:rPr lang="ko-KR" altLang="en-US"/>
              <a:t>=(강의번호)&amp;</a:t>
            </a:r>
            <a:r>
              <a:rPr lang="ko-KR" altLang="en-US" err="1"/>
              <a:t>n</a:t>
            </a:r>
            <a:r>
              <a:rPr lang="ko-KR" altLang="en-US"/>
              <a:t>=(게시물번호)&amp;</a:t>
            </a:r>
            <a:r>
              <a:rPr lang="ko-KR" altLang="en-US" err="1"/>
              <a:t>m</a:t>
            </a:r>
            <a:r>
              <a:rPr lang="ko-KR" altLang="en-US"/>
              <a:t>=</a:t>
            </a:r>
            <a:r>
              <a:rPr lang="ko-KR" altLang="en-US" err="1"/>
              <a:t>write</a:t>
            </a:r>
            <a:endParaRPr lang="ko-KR" err="1"/>
          </a:p>
        </p:txBody>
      </p:sp>
    </p:spTree>
    <p:extLst>
      <p:ext uri="{BB962C8B-B14F-4D97-AF65-F5344CB8AC3E}">
        <p14:creationId xmlns:p14="http://schemas.microsoft.com/office/powerpoint/2010/main" val="195720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과제 게시판 페이지(학생용)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40400-D1C2-47D4-87D9-6566DDBE9E6A}"/>
              </a:ext>
            </a:extLst>
          </p:cNvPr>
          <p:cNvSpPr/>
          <p:nvPr/>
        </p:nvSpPr>
        <p:spPr>
          <a:xfrm>
            <a:off x="477520" y="1229360"/>
            <a:ext cx="7386320" cy="92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C32E5-06A0-4D6A-9EBD-7254FAC0197F}"/>
              </a:ext>
            </a:extLst>
          </p:cNvPr>
          <p:cNvSpPr txBox="1"/>
          <p:nvPr/>
        </p:nvSpPr>
        <p:spPr>
          <a:xfrm>
            <a:off x="538251" y="1367205"/>
            <a:ext cx="202640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/>
              <a:t>과제 게시판 페이지(학생용)</a:t>
            </a:r>
            <a:endParaRPr lang="ko-KR" altLang="en-US" sz="1600">
              <a:ea typeface="맑은 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C3988-E321-490F-9ECC-BCE4196D32B3}"/>
              </a:ext>
            </a:extLst>
          </p:cNvPr>
          <p:cNvSpPr txBox="1"/>
          <p:nvPr/>
        </p:nvSpPr>
        <p:spPr>
          <a:xfrm>
            <a:off x="2621280" y="1508760"/>
            <a:ext cx="122936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강의 일정</a:t>
            </a:r>
            <a:endParaRPr lang="ko-KR" altLang="en-US"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1678D-4C1A-4C22-8BC9-8E70F10EE427}"/>
              </a:ext>
            </a:extLst>
          </p:cNvPr>
          <p:cNvSpPr txBox="1"/>
          <p:nvPr/>
        </p:nvSpPr>
        <p:spPr>
          <a:xfrm>
            <a:off x="3850639" y="1518919"/>
            <a:ext cx="151384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과제 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8A430-43B4-46BD-B071-02B096E56B9B}"/>
              </a:ext>
            </a:extLst>
          </p:cNvPr>
          <p:cNvSpPr txBox="1"/>
          <p:nvPr/>
        </p:nvSpPr>
        <p:spPr>
          <a:xfrm>
            <a:off x="5628640" y="1508760"/>
            <a:ext cx="2123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(로그인 대상 이름)</a:t>
            </a:r>
          </a:p>
        </p:txBody>
      </p:sp>
      <p:graphicFrame>
        <p:nvGraphicFramePr>
          <p:cNvPr id="14" name="표 15">
            <a:extLst>
              <a:ext uri="{FF2B5EF4-FFF2-40B4-BE49-F238E27FC236}">
                <a16:creationId xmlns:a16="http://schemas.microsoft.com/office/drawing/2014/main" id="{CAADA098-585B-414A-8E03-C997446B48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040" y="2641600"/>
          <a:ext cx="6981655" cy="300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299">
                  <a:extLst>
                    <a:ext uri="{9D8B030D-6E8A-4147-A177-3AD203B41FA5}">
                      <a16:colId xmlns:a16="http://schemas.microsoft.com/office/drawing/2014/main" val="1876419057"/>
                    </a:ext>
                  </a:extLst>
                </a:gridCol>
                <a:gridCol w="2666332">
                  <a:extLst>
                    <a:ext uri="{9D8B030D-6E8A-4147-A177-3AD203B41FA5}">
                      <a16:colId xmlns:a16="http://schemas.microsoft.com/office/drawing/2014/main" val="644065075"/>
                    </a:ext>
                  </a:extLst>
                </a:gridCol>
                <a:gridCol w="888332">
                  <a:extLst>
                    <a:ext uri="{9D8B030D-6E8A-4147-A177-3AD203B41FA5}">
                      <a16:colId xmlns:a16="http://schemas.microsoft.com/office/drawing/2014/main" val="1944718688"/>
                    </a:ext>
                  </a:extLst>
                </a:gridCol>
                <a:gridCol w="1193795">
                  <a:extLst>
                    <a:ext uri="{9D8B030D-6E8A-4147-A177-3AD203B41FA5}">
                      <a16:colId xmlns:a16="http://schemas.microsoft.com/office/drawing/2014/main" val="3867740957"/>
                    </a:ext>
                  </a:extLst>
                </a:gridCol>
                <a:gridCol w="1229897">
                  <a:extLst>
                    <a:ext uri="{9D8B030D-6E8A-4147-A177-3AD203B41FA5}">
                      <a16:colId xmlns:a16="http://schemas.microsoft.com/office/drawing/2014/main" val="828305225"/>
                    </a:ext>
                  </a:extLst>
                </a:gridCol>
              </a:tblGrid>
              <a:tr h="354759"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강의명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작성자명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게시일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823499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34248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9223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441182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604965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991679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9292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486C24F-0A89-4EC8-A386-0097948A98D7}"/>
              </a:ext>
            </a:extLst>
          </p:cNvPr>
          <p:cNvSpPr txBox="1"/>
          <p:nvPr/>
        </p:nvSpPr>
        <p:spPr>
          <a:xfrm>
            <a:off x="3241040" y="5816600"/>
            <a:ext cx="170688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&lt; </a:t>
            </a:r>
            <a:r>
              <a:rPr lang="ko-KR" altLang="en-US" b="1"/>
              <a:t>1</a:t>
            </a:r>
            <a:r>
              <a:rPr lang="ko-KR" altLang="en-US"/>
              <a:t> 2 3 ... n &gt;</a:t>
            </a:r>
            <a:endParaRPr lang="ko-KR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D407CE-66FB-45AD-A551-9EA3FC91021B}"/>
              </a:ext>
            </a:extLst>
          </p:cNvPr>
          <p:cNvSpPr/>
          <p:nvPr/>
        </p:nvSpPr>
        <p:spPr>
          <a:xfrm>
            <a:off x="5019040" y="5831840"/>
            <a:ext cx="173736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텍스트 박스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ACC88A-59F2-41B5-9E12-A6FEE9B87128}"/>
              </a:ext>
            </a:extLst>
          </p:cNvPr>
          <p:cNvSpPr/>
          <p:nvPr/>
        </p:nvSpPr>
        <p:spPr>
          <a:xfrm>
            <a:off x="6858000" y="5831840"/>
            <a:ext cx="65024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검색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1B98CA-CF18-4531-A13F-318A54ACA81C}"/>
              </a:ext>
            </a:extLst>
          </p:cNvPr>
          <p:cNvSpPr/>
          <p:nvPr/>
        </p:nvSpPr>
        <p:spPr>
          <a:xfrm>
            <a:off x="711200" y="2235200"/>
            <a:ext cx="6929120" cy="345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ea typeface="맑은 고딕"/>
              </a:rPr>
              <a:t>과제 게시판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1B16E4-A882-4BF1-9040-6177858D1100}"/>
              </a:ext>
            </a:extLst>
          </p:cNvPr>
          <p:cNvSpPr/>
          <p:nvPr/>
        </p:nvSpPr>
        <p:spPr>
          <a:xfrm>
            <a:off x="660400" y="2895600"/>
            <a:ext cx="7040880" cy="276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CDDB9-9061-43D5-84C5-C2560EF711DC}"/>
              </a:ext>
            </a:extLst>
          </p:cNvPr>
          <p:cNvSpPr/>
          <p:nvPr/>
        </p:nvSpPr>
        <p:spPr>
          <a:xfrm>
            <a:off x="8158480" y="3200399"/>
            <a:ext cx="3495040" cy="629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학생이 수강하는 강의 전체를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 DB에서 검색해서 나옴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BC8D256-F060-48F6-8AF5-6336E7838337}"/>
              </a:ext>
            </a:extLst>
          </p:cNvPr>
          <p:cNvSpPr/>
          <p:nvPr/>
        </p:nvSpPr>
        <p:spPr>
          <a:xfrm flipH="1">
            <a:off x="7652004" y="3262884"/>
            <a:ext cx="64719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9BD5DC-9E2B-4135-B7F8-42B6ED7148FF}"/>
              </a:ext>
            </a:extLst>
          </p:cNvPr>
          <p:cNvSpPr/>
          <p:nvPr/>
        </p:nvSpPr>
        <p:spPr>
          <a:xfrm>
            <a:off x="4876799" y="5760719"/>
            <a:ext cx="2824480" cy="518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162F7F-5ED1-4B1C-B906-16D30254C86E}"/>
              </a:ext>
            </a:extLst>
          </p:cNvPr>
          <p:cNvSpPr/>
          <p:nvPr/>
        </p:nvSpPr>
        <p:spPr>
          <a:xfrm>
            <a:off x="8158479" y="5608318"/>
            <a:ext cx="3891280" cy="629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텍스트 박스에 키워드(제목) 입력 후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검색을 누르면 해당 관련글만 나옴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5A62672-36B5-4833-A69F-01BA266B56A6}"/>
              </a:ext>
            </a:extLst>
          </p:cNvPr>
          <p:cNvSpPr/>
          <p:nvPr/>
        </p:nvSpPr>
        <p:spPr>
          <a:xfrm flipH="1">
            <a:off x="7641844" y="5762244"/>
            <a:ext cx="657352" cy="413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1960E-E389-4AAF-ABB2-D781A92C77E4}"/>
              </a:ext>
            </a:extLst>
          </p:cNvPr>
          <p:cNvSpPr txBox="1"/>
          <p:nvPr/>
        </p:nvSpPr>
        <p:spPr>
          <a:xfrm>
            <a:off x="7640320" y="472440"/>
            <a:ext cx="4318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학생은 글 작성 기능 지원 X</a:t>
            </a:r>
            <a:endParaRPr lang="ko-KR" altLang="en-US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D447E-6848-4C4D-8043-E60925FC59E5}"/>
              </a:ext>
            </a:extLst>
          </p:cNvPr>
          <p:cNvSpPr txBox="1"/>
          <p:nvPr/>
        </p:nvSpPr>
        <p:spPr>
          <a:xfrm>
            <a:off x="6096000" y="848360"/>
            <a:ext cx="60147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/</a:t>
            </a:r>
            <a:r>
              <a:rPr lang="ko-KR" altLang="en-US" err="1"/>
              <a:t>board</a:t>
            </a:r>
            <a:endParaRPr lang="ko-KR" altLang="en-US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07347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과제 게시판 페이지(학생용)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40400-D1C2-47D4-87D9-6566DDBE9E6A}"/>
              </a:ext>
            </a:extLst>
          </p:cNvPr>
          <p:cNvSpPr/>
          <p:nvPr/>
        </p:nvSpPr>
        <p:spPr>
          <a:xfrm>
            <a:off x="477520" y="1229360"/>
            <a:ext cx="7386320" cy="92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C32E5-06A0-4D6A-9EBD-7254FAC0197F}"/>
              </a:ext>
            </a:extLst>
          </p:cNvPr>
          <p:cNvSpPr txBox="1"/>
          <p:nvPr/>
        </p:nvSpPr>
        <p:spPr>
          <a:xfrm>
            <a:off x="538251" y="1367205"/>
            <a:ext cx="202640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/>
              <a:t>과제 게시판 페이지(학생용)</a:t>
            </a:r>
            <a:endParaRPr lang="ko-KR" altLang="en-US" sz="1600">
              <a:ea typeface="맑은 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C3988-E321-490F-9ECC-BCE4196D32B3}"/>
              </a:ext>
            </a:extLst>
          </p:cNvPr>
          <p:cNvSpPr txBox="1"/>
          <p:nvPr/>
        </p:nvSpPr>
        <p:spPr>
          <a:xfrm>
            <a:off x="2621280" y="1508760"/>
            <a:ext cx="122936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강의 일정</a:t>
            </a:r>
            <a:endParaRPr lang="ko-KR" altLang="en-US"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1678D-4C1A-4C22-8BC9-8E70F10EE427}"/>
              </a:ext>
            </a:extLst>
          </p:cNvPr>
          <p:cNvSpPr txBox="1"/>
          <p:nvPr/>
        </p:nvSpPr>
        <p:spPr>
          <a:xfrm>
            <a:off x="3850639" y="1518919"/>
            <a:ext cx="151384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과제 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8A430-43B4-46BD-B071-02B096E56B9B}"/>
              </a:ext>
            </a:extLst>
          </p:cNvPr>
          <p:cNvSpPr txBox="1"/>
          <p:nvPr/>
        </p:nvSpPr>
        <p:spPr>
          <a:xfrm>
            <a:off x="5628640" y="1508760"/>
            <a:ext cx="2123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(로그인 대상 이름)</a:t>
            </a:r>
          </a:p>
        </p:txBody>
      </p:sp>
      <p:graphicFrame>
        <p:nvGraphicFramePr>
          <p:cNvPr id="14" name="표 15">
            <a:extLst>
              <a:ext uri="{FF2B5EF4-FFF2-40B4-BE49-F238E27FC236}">
                <a16:creationId xmlns:a16="http://schemas.microsoft.com/office/drawing/2014/main" id="{CAADA098-585B-414A-8E03-C997446B48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040" y="2641600"/>
          <a:ext cx="6981655" cy="300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299">
                  <a:extLst>
                    <a:ext uri="{9D8B030D-6E8A-4147-A177-3AD203B41FA5}">
                      <a16:colId xmlns:a16="http://schemas.microsoft.com/office/drawing/2014/main" val="1876419057"/>
                    </a:ext>
                  </a:extLst>
                </a:gridCol>
                <a:gridCol w="2666332">
                  <a:extLst>
                    <a:ext uri="{9D8B030D-6E8A-4147-A177-3AD203B41FA5}">
                      <a16:colId xmlns:a16="http://schemas.microsoft.com/office/drawing/2014/main" val="644065075"/>
                    </a:ext>
                  </a:extLst>
                </a:gridCol>
                <a:gridCol w="888332">
                  <a:extLst>
                    <a:ext uri="{9D8B030D-6E8A-4147-A177-3AD203B41FA5}">
                      <a16:colId xmlns:a16="http://schemas.microsoft.com/office/drawing/2014/main" val="1944718688"/>
                    </a:ext>
                  </a:extLst>
                </a:gridCol>
                <a:gridCol w="1193795">
                  <a:extLst>
                    <a:ext uri="{9D8B030D-6E8A-4147-A177-3AD203B41FA5}">
                      <a16:colId xmlns:a16="http://schemas.microsoft.com/office/drawing/2014/main" val="3867740957"/>
                    </a:ext>
                  </a:extLst>
                </a:gridCol>
                <a:gridCol w="1229897">
                  <a:extLst>
                    <a:ext uri="{9D8B030D-6E8A-4147-A177-3AD203B41FA5}">
                      <a16:colId xmlns:a16="http://schemas.microsoft.com/office/drawing/2014/main" val="828305225"/>
                    </a:ext>
                  </a:extLst>
                </a:gridCol>
              </a:tblGrid>
              <a:tr h="354759"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강의명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작성자명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게시일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823499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34248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9223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441182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604965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991679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9292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486C24F-0A89-4EC8-A386-0097948A98D7}"/>
              </a:ext>
            </a:extLst>
          </p:cNvPr>
          <p:cNvSpPr txBox="1"/>
          <p:nvPr/>
        </p:nvSpPr>
        <p:spPr>
          <a:xfrm>
            <a:off x="3241040" y="5816600"/>
            <a:ext cx="170688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&lt; </a:t>
            </a:r>
            <a:r>
              <a:rPr lang="ko-KR" altLang="en-US" b="1"/>
              <a:t>1</a:t>
            </a:r>
            <a:r>
              <a:rPr lang="ko-KR" altLang="en-US"/>
              <a:t> 2 3 ... n &gt;</a:t>
            </a:r>
            <a:endParaRPr lang="ko-KR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D407CE-66FB-45AD-A551-9EA3FC91021B}"/>
              </a:ext>
            </a:extLst>
          </p:cNvPr>
          <p:cNvSpPr/>
          <p:nvPr/>
        </p:nvSpPr>
        <p:spPr>
          <a:xfrm>
            <a:off x="5019040" y="5831840"/>
            <a:ext cx="173736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텍스트 박스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ACC88A-59F2-41B5-9E12-A6FEE9B87128}"/>
              </a:ext>
            </a:extLst>
          </p:cNvPr>
          <p:cNvSpPr/>
          <p:nvPr/>
        </p:nvSpPr>
        <p:spPr>
          <a:xfrm>
            <a:off x="6858000" y="5831840"/>
            <a:ext cx="65024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검색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1B98CA-CF18-4531-A13F-318A54ACA81C}"/>
              </a:ext>
            </a:extLst>
          </p:cNvPr>
          <p:cNvSpPr/>
          <p:nvPr/>
        </p:nvSpPr>
        <p:spPr>
          <a:xfrm>
            <a:off x="711200" y="2235200"/>
            <a:ext cx="6929120" cy="345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ea typeface="맑은 고딕"/>
              </a:rPr>
              <a:t>과제 게시판 &gt; 강의명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1B16E4-A882-4BF1-9040-6177858D1100}"/>
              </a:ext>
            </a:extLst>
          </p:cNvPr>
          <p:cNvSpPr/>
          <p:nvPr/>
        </p:nvSpPr>
        <p:spPr>
          <a:xfrm>
            <a:off x="660400" y="2895600"/>
            <a:ext cx="7040880" cy="276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CDDB9-9061-43D5-84C5-C2560EF711DC}"/>
              </a:ext>
            </a:extLst>
          </p:cNvPr>
          <p:cNvSpPr/>
          <p:nvPr/>
        </p:nvSpPr>
        <p:spPr>
          <a:xfrm>
            <a:off x="8158480" y="3200399"/>
            <a:ext cx="3891280" cy="629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en-US">
                <a:solidFill>
                  <a:schemeClr val="tx1"/>
                </a:solidFill>
                <a:ea typeface="맑은 고딕"/>
              </a:rPr>
              <a:t>1.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 학생이 수강하는 과목 중</a:t>
            </a:r>
            <a:endParaRPr 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선택된 강의 게시글만 나옴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BC8D256-F060-48F6-8AF5-6336E7838337}"/>
              </a:ext>
            </a:extLst>
          </p:cNvPr>
          <p:cNvSpPr/>
          <p:nvPr/>
        </p:nvSpPr>
        <p:spPr>
          <a:xfrm flipH="1">
            <a:off x="7652004" y="3262884"/>
            <a:ext cx="64719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9BD5DC-9E2B-4135-B7F8-42B6ED7148FF}"/>
              </a:ext>
            </a:extLst>
          </p:cNvPr>
          <p:cNvSpPr/>
          <p:nvPr/>
        </p:nvSpPr>
        <p:spPr>
          <a:xfrm>
            <a:off x="4876799" y="5760719"/>
            <a:ext cx="2824480" cy="518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162F7F-5ED1-4B1C-B906-16D30254C86E}"/>
              </a:ext>
            </a:extLst>
          </p:cNvPr>
          <p:cNvSpPr/>
          <p:nvPr/>
        </p:nvSpPr>
        <p:spPr>
          <a:xfrm>
            <a:off x="8158479" y="5608318"/>
            <a:ext cx="3891280" cy="629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텍스트 박스에 키워드(제목) 입력 후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검색을 누르면 해당 관련글만 나옴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5A62672-36B5-4833-A69F-01BA266B56A6}"/>
              </a:ext>
            </a:extLst>
          </p:cNvPr>
          <p:cNvSpPr/>
          <p:nvPr/>
        </p:nvSpPr>
        <p:spPr>
          <a:xfrm flipH="1">
            <a:off x="7641844" y="5762244"/>
            <a:ext cx="657352" cy="413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B1801A-F74F-4DF7-A44C-51A33DDCA324}"/>
              </a:ext>
            </a:extLst>
          </p:cNvPr>
          <p:cNvSpPr/>
          <p:nvPr/>
        </p:nvSpPr>
        <p:spPr>
          <a:xfrm>
            <a:off x="2265680" y="2133600"/>
            <a:ext cx="863600" cy="538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B2C2D2-9945-4B67-B94B-9D21B3A5A6E2}"/>
              </a:ext>
            </a:extLst>
          </p:cNvPr>
          <p:cNvSpPr/>
          <p:nvPr/>
        </p:nvSpPr>
        <p:spPr>
          <a:xfrm>
            <a:off x="2072640" y="1950720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32F3A-97AB-40D6-8479-20B7ECEF40D7}"/>
              </a:ext>
            </a:extLst>
          </p:cNvPr>
          <p:cNvSpPr txBox="1"/>
          <p:nvPr/>
        </p:nvSpPr>
        <p:spPr>
          <a:xfrm>
            <a:off x="7640320" y="472440"/>
            <a:ext cx="4318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학생은 글 작성 기능 지원 X</a:t>
            </a:r>
            <a:endParaRPr lang="ko-KR" altLang="en-US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92A3B-C832-40AE-873D-F35EE858F28B}"/>
              </a:ext>
            </a:extLst>
          </p:cNvPr>
          <p:cNvSpPr txBox="1"/>
          <p:nvPr/>
        </p:nvSpPr>
        <p:spPr>
          <a:xfrm>
            <a:off x="6096000" y="848360"/>
            <a:ext cx="60147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/</a:t>
            </a:r>
            <a:r>
              <a:rPr lang="ko-KR" altLang="en-US" err="1"/>
              <a:t>board</a:t>
            </a:r>
            <a:r>
              <a:rPr lang="ko-KR" altLang="en-US"/>
              <a:t>/?</a:t>
            </a:r>
            <a:r>
              <a:rPr lang="ko-KR" altLang="en-US" err="1"/>
              <a:t>sub</a:t>
            </a:r>
            <a:r>
              <a:rPr lang="ko-KR" altLang="en-US"/>
              <a:t>=(강의번호)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45910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과제 게시판 페이지(학생용) - 게시글 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40400-D1C2-47D4-87D9-6566DDBE9E6A}"/>
              </a:ext>
            </a:extLst>
          </p:cNvPr>
          <p:cNvSpPr/>
          <p:nvPr/>
        </p:nvSpPr>
        <p:spPr>
          <a:xfrm>
            <a:off x="477520" y="1229360"/>
            <a:ext cx="7386320" cy="92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C32E5-06A0-4D6A-9EBD-7254FAC0197F}"/>
              </a:ext>
            </a:extLst>
          </p:cNvPr>
          <p:cNvSpPr txBox="1"/>
          <p:nvPr/>
        </p:nvSpPr>
        <p:spPr>
          <a:xfrm>
            <a:off x="538251" y="1367205"/>
            <a:ext cx="202640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/>
              <a:t>과제 게시판 페이지(학생용)</a:t>
            </a:r>
            <a:endParaRPr lang="ko-KR" altLang="en-US" sz="1600">
              <a:ea typeface="맑은 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C3988-E321-490F-9ECC-BCE4196D32B3}"/>
              </a:ext>
            </a:extLst>
          </p:cNvPr>
          <p:cNvSpPr txBox="1"/>
          <p:nvPr/>
        </p:nvSpPr>
        <p:spPr>
          <a:xfrm>
            <a:off x="2621280" y="1508760"/>
            <a:ext cx="122936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강의 일정</a:t>
            </a:r>
            <a:endParaRPr lang="ko-KR" altLang="en-US"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1678D-4C1A-4C22-8BC9-8E70F10EE427}"/>
              </a:ext>
            </a:extLst>
          </p:cNvPr>
          <p:cNvSpPr txBox="1"/>
          <p:nvPr/>
        </p:nvSpPr>
        <p:spPr>
          <a:xfrm>
            <a:off x="3850639" y="1518919"/>
            <a:ext cx="151384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과제 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8A430-43B4-46BD-B071-02B096E56B9B}"/>
              </a:ext>
            </a:extLst>
          </p:cNvPr>
          <p:cNvSpPr txBox="1"/>
          <p:nvPr/>
        </p:nvSpPr>
        <p:spPr>
          <a:xfrm>
            <a:off x="5628640" y="1508760"/>
            <a:ext cx="2123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(로그인 대상 이름)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1B98CA-CF18-4531-A13F-318A54ACA81C}"/>
              </a:ext>
            </a:extLst>
          </p:cNvPr>
          <p:cNvSpPr/>
          <p:nvPr/>
        </p:nvSpPr>
        <p:spPr>
          <a:xfrm>
            <a:off x="711200" y="2235200"/>
            <a:ext cx="6929120" cy="345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ea typeface="맑은 고딕"/>
              </a:rPr>
              <a:t>과제 게시판 &gt; 강의명 &gt; 게시글제목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703720-E443-430E-A504-598950EB308D}"/>
              </a:ext>
            </a:extLst>
          </p:cNvPr>
          <p:cNvSpPr/>
          <p:nvPr/>
        </p:nvSpPr>
        <p:spPr>
          <a:xfrm>
            <a:off x="711200" y="2733040"/>
            <a:ext cx="6888480" cy="362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12F72-105C-474D-A693-11811368F2B4}"/>
              </a:ext>
            </a:extLst>
          </p:cNvPr>
          <p:cNvSpPr txBox="1"/>
          <p:nvPr/>
        </p:nvSpPr>
        <p:spPr>
          <a:xfrm>
            <a:off x="843280" y="2900680"/>
            <a:ext cx="1778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제목 : (제목명)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AE3FD-E57F-4712-8FFA-DF5426633A76}"/>
              </a:ext>
            </a:extLst>
          </p:cNvPr>
          <p:cNvSpPr txBox="1"/>
          <p:nvPr/>
        </p:nvSpPr>
        <p:spPr>
          <a:xfrm>
            <a:off x="833120" y="365252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내용 : (내용)</a:t>
            </a:r>
            <a:endParaRPr lang="ko-KR" altLang="en-US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31054-8D23-4A4A-8487-21330B436601}"/>
              </a:ext>
            </a:extLst>
          </p:cNvPr>
          <p:cNvSpPr txBox="1"/>
          <p:nvPr/>
        </p:nvSpPr>
        <p:spPr>
          <a:xfrm>
            <a:off x="843280" y="3266440"/>
            <a:ext cx="246888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과목 : (과목명)</a:t>
            </a:r>
            <a:endParaRPr lang="ko-KR" altLang="en-US">
              <a:ea typeface="맑은 고딕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8A1A5B-4DE4-4941-8F4E-5FA4486D702C}"/>
              </a:ext>
            </a:extLst>
          </p:cNvPr>
          <p:cNvSpPr txBox="1"/>
          <p:nvPr/>
        </p:nvSpPr>
        <p:spPr>
          <a:xfrm>
            <a:off x="4998719" y="2946548"/>
            <a:ext cx="26416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조회수 : 00 게시일 : 0000-00-00</a:t>
            </a:r>
            <a:endParaRPr lang="ko-KR"/>
          </a:p>
        </p:txBody>
      </p:sp>
      <p:graphicFrame>
        <p:nvGraphicFramePr>
          <p:cNvPr id="54" name="표 54">
            <a:extLst>
              <a:ext uri="{FF2B5EF4-FFF2-40B4-BE49-F238E27FC236}">
                <a16:creationId xmlns:a16="http://schemas.microsoft.com/office/drawing/2014/main" id="{DB651108-B36C-4658-8242-3AAFEDD561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3120" y="4308856"/>
          <a:ext cx="65859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93">
                  <a:extLst>
                    <a:ext uri="{9D8B030D-6E8A-4147-A177-3AD203B41FA5}">
                      <a16:colId xmlns:a16="http://schemas.microsoft.com/office/drawing/2014/main" val="2771212364"/>
                    </a:ext>
                  </a:extLst>
                </a:gridCol>
                <a:gridCol w="1317193">
                  <a:extLst>
                    <a:ext uri="{9D8B030D-6E8A-4147-A177-3AD203B41FA5}">
                      <a16:colId xmlns:a16="http://schemas.microsoft.com/office/drawing/2014/main" val="65300504"/>
                    </a:ext>
                  </a:extLst>
                </a:gridCol>
                <a:gridCol w="1317193">
                  <a:extLst>
                    <a:ext uri="{9D8B030D-6E8A-4147-A177-3AD203B41FA5}">
                      <a16:colId xmlns:a16="http://schemas.microsoft.com/office/drawing/2014/main" val="422652403"/>
                    </a:ext>
                  </a:extLst>
                </a:gridCol>
                <a:gridCol w="1317193">
                  <a:extLst>
                    <a:ext uri="{9D8B030D-6E8A-4147-A177-3AD203B41FA5}">
                      <a16:colId xmlns:a16="http://schemas.microsoft.com/office/drawing/2014/main" val="3009872911"/>
                    </a:ext>
                  </a:extLst>
                </a:gridCol>
                <a:gridCol w="1317193">
                  <a:extLst>
                    <a:ext uri="{9D8B030D-6E8A-4147-A177-3AD203B41FA5}">
                      <a16:colId xmlns:a16="http://schemas.microsoft.com/office/drawing/2014/main" val="308276168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과제 제출함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학생1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학생</a:t>
                      </a: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학생3</a:t>
                      </a:r>
                      <a:endParaRPr lang="en-US" altLang="ko-KR" sz="1800" b="0" i="0" u="none" strike="noStrike" noProof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en-US" sz="1800" b="0" i="0" u="none" strike="noStrike" noProof="0">
                        <a:latin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18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en-US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  <a:endParaRPr lang="ko-KR" altLang="en-US" sz="1800" b="0" i="0" u="none" strike="noStrike" noProof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en-US" altLang="ko-KR" sz="1800" b="0" i="0" u="none" strike="noStrike" noProof="0">
                        <a:latin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  <a:endParaRPr lang="ko-KR" altLang="en-US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2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  <a:endParaRPr lang="ko-KR" altLang="en-US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  <a:endParaRPr lang="ko-KR" altLang="en-US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altLang="en-US"/>
                        <a:t>학생</a:t>
                      </a:r>
                      <a:r>
                        <a:rPr lang="en-US" altLang="ko-KR"/>
                        <a:t>n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3027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61BF53-423F-42FE-BB0D-2F802C222072}"/>
              </a:ext>
            </a:extLst>
          </p:cNvPr>
          <p:cNvSpPr/>
          <p:nvPr/>
        </p:nvSpPr>
        <p:spPr>
          <a:xfrm>
            <a:off x="772160" y="4216400"/>
            <a:ext cx="6685280" cy="1696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24BCD9D-974F-485E-B716-2731CF969497}"/>
              </a:ext>
            </a:extLst>
          </p:cNvPr>
          <p:cNvSpPr/>
          <p:nvPr/>
        </p:nvSpPr>
        <p:spPr>
          <a:xfrm>
            <a:off x="8067040" y="4541519"/>
            <a:ext cx="4124960" cy="177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과제 제출함에 해당 강의 수강학생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명단이 나타나고 자신 외의 다른 학생의 과제 파일 다운로드는 불가능하지만 제출 여부는 확인가능</a:t>
            </a:r>
          </a:p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File_Controller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(/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fileupload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)</a:t>
            </a:r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178E9E51-1CFE-4F8E-BEC6-4CC669B41435}"/>
              </a:ext>
            </a:extLst>
          </p:cNvPr>
          <p:cNvSpPr/>
          <p:nvPr/>
        </p:nvSpPr>
        <p:spPr>
          <a:xfrm flipH="1">
            <a:off x="7377684" y="4868164"/>
            <a:ext cx="79959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91B0D-CC26-4DCD-A282-63A531AB36B1}"/>
              </a:ext>
            </a:extLst>
          </p:cNvPr>
          <p:cNvSpPr txBox="1"/>
          <p:nvPr/>
        </p:nvSpPr>
        <p:spPr>
          <a:xfrm>
            <a:off x="6096000" y="848360"/>
            <a:ext cx="60147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/</a:t>
            </a:r>
            <a:r>
              <a:rPr lang="ko-KR" altLang="en-US" err="1"/>
              <a:t>board</a:t>
            </a:r>
            <a:r>
              <a:rPr lang="ko-KR" altLang="en-US"/>
              <a:t>/?</a:t>
            </a:r>
            <a:r>
              <a:rPr lang="ko-KR" altLang="en-US" err="1"/>
              <a:t>sub</a:t>
            </a:r>
            <a:r>
              <a:rPr lang="ko-KR" altLang="en-US"/>
              <a:t>=(강의번호)&amp;</a:t>
            </a:r>
            <a:r>
              <a:rPr lang="ko-KR" altLang="en-US" err="1"/>
              <a:t>n</a:t>
            </a:r>
            <a:r>
              <a:rPr lang="ko-KR" altLang="en-US"/>
              <a:t>=(게시물번호)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09977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과제 게시판 페이지(학생용) - 게시글 보기2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703720-E443-430E-A504-598950EB308D}"/>
              </a:ext>
            </a:extLst>
          </p:cNvPr>
          <p:cNvSpPr/>
          <p:nvPr/>
        </p:nvSpPr>
        <p:spPr>
          <a:xfrm>
            <a:off x="721360" y="2153920"/>
            <a:ext cx="6878320" cy="4074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4">
            <a:extLst>
              <a:ext uri="{FF2B5EF4-FFF2-40B4-BE49-F238E27FC236}">
                <a16:creationId xmlns:a16="http://schemas.microsoft.com/office/drawing/2014/main" id="{DB651108-B36C-4658-8242-3AAFEDD561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3120" y="1992376"/>
          <a:ext cx="65859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93">
                  <a:extLst>
                    <a:ext uri="{9D8B030D-6E8A-4147-A177-3AD203B41FA5}">
                      <a16:colId xmlns:a16="http://schemas.microsoft.com/office/drawing/2014/main" val="2771212364"/>
                    </a:ext>
                  </a:extLst>
                </a:gridCol>
                <a:gridCol w="1317193">
                  <a:extLst>
                    <a:ext uri="{9D8B030D-6E8A-4147-A177-3AD203B41FA5}">
                      <a16:colId xmlns:a16="http://schemas.microsoft.com/office/drawing/2014/main" val="65300504"/>
                    </a:ext>
                  </a:extLst>
                </a:gridCol>
                <a:gridCol w="1317193">
                  <a:extLst>
                    <a:ext uri="{9D8B030D-6E8A-4147-A177-3AD203B41FA5}">
                      <a16:colId xmlns:a16="http://schemas.microsoft.com/office/drawing/2014/main" val="422652403"/>
                    </a:ext>
                  </a:extLst>
                </a:gridCol>
                <a:gridCol w="1317193">
                  <a:extLst>
                    <a:ext uri="{9D8B030D-6E8A-4147-A177-3AD203B41FA5}">
                      <a16:colId xmlns:a16="http://schemas.microsoft.com/office/drawing/2014/main" val="3009872911"/>
                    </a:ext>
                  </a:extLst>
                </a:gridCol>
                <a:gridCol w="1317193">
                  <a:extLst>
                    <a:ext uri="{9D8B030D-6E8A-4147-A177-3AD203B41FA5}">
                      <a16:colId xmlns:a16="http://schemas.microsoft.com/office/drawing/2014/main" val="308276168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과제 제출함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학생1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학생</a:t>
                      </a: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학생3</a:t>
                      </a:r>
                      <a:endParaRPr lang="en-US" altLang="ko-KR" sz="1800" b="0" i="0" u="none" strike="noStrike" noProof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en-US" sz="1800" b="0" i="0" u="none" strike="noStrike" noProof="0">
                        <a:latin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18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en-US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  <a:endParaRPr lang="ko-KR" altLang="en-US" sz="1800" b="0" i="0" u="none" strike="noStrike" noProof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en-US" altLang="ko-KR" sz="1800" b="0" i="0" u="none" strike="noStrike" noProof="0">
                        <a:latin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  <a:endParaRPr lang="ko-KR" altLang="en-US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2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  <a:endParaRPr lang="ko-KR" altLang="en-US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….</a:t>
                      </a:r>
                      <a:endParaRPr lang="ko-KR" altLang="en-US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</a:rPr>
                        <a:t>….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altLang="en-US"/>
                        <a:t>학생</a:t>
                      </a:r>
                      <a:r>
                        <a:rPr lang="en-US" altLang="ko-KR"/>
                        <a:t>n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30276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ADABA23F-F15F-419B-A8CC-BD1202A4C71D}"/>
              </a:ext>
            </a:extLst>
          </p:cNvPr>
          <p:cNvSpPr/>
          <p:nvPr/>
        </p:nvSpPr>
        <p:spPr>
          <a:xfrm>
            <a:off x="883918" y="3708399"/>
            <a:ext cx="92456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첨부파일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9CAD713-3221-41D6-B6A9-D0D349AF1752}"/>
              </a:ext>
            </a:extLst>
          </p:cNvPr>
          <p:cNvSpPr/>
          <p:nvPr/>
        </p:nvSpPr>
        <p:spPr>
          <a:xfrm>
            <a:off x="843280" y="3627120"/>
            <a:ext cx="1016000" cy="528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40400-D1C2-47D4-87D9-6566DDBE9E6A}"/>
              </a:ext>
            </a:extLst>
          </p:cNvPr>
          <p:cNvSpPr/>
          <p:nvPr/>
        </p:nvSpPr>
        <p:spPr>
          <a:xfrm>
            <a:off x="477520" y="1229360"/>
            <a:ext cx="7386320" cy="924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C32E5-06A0-4D6A-9EBD-7254FAC0197F}"/>
              </a:ext>
            </a:extLst>
          </p:cNvPr>
          <p:cNvSpPr txBox="1"/>
          <p:nvPr/>
        </p:nvSpPr>
        <p:spPr>
          <a:xfrm>
            <a:off x="538251" y="1367205"/>
            <a:ext cx="202640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/>
              <a:t>과제 게시판 페이지(학생용)</a:t>
            </a:r>
            <a:endParaRPr lang="ko-KR" altLang="en-US" sz="1600">
              <a:ea typeface="맑은 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C3988-E321-490F-9ECC-BCE4196D32B3}"/>
              </a:ext>
            </a:extLst>
          </p:cNvPr>
          <p:cNvSpPr txBox="1"/>
          <p:nvPr/>
        </p:nvSpPr>
        <p:spPr>
          <a:xfrm>
            <a:off x="2621280" y="1508760"/>
            <a:ext cx="122936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강의 일정</a:t>
            </a:r>
            <a:endParaRPr lang="ko-KR" altLang="en-US"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1678D-4C1A-4C22-8BC9-8E70F10EE427}"/>
              </a:ext>
            </a:extLst>
          </p:cNvPr>
          <p:cNvSpPr txBox="1"/>
          <p:nvPr/>
        </p:nvSpPr>
        <p:spPr>
          <a:xfrm>
            <a:off x="3850639" y="1518919"/>
            <a:ext cx="151384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과제 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8A430-43B4-46BD-B071-02B096E56B9B}"/>
              </a:ext>
            </a:extLst>
          </p:cNvPr>
          <p:cNvSpPr txBox="1"/>
          <p:nvPr/>
        </p:nvSpPr>
        <p:spPr>
          <a:xfrm>
            <a:off x="5628640" y="1508760"/>
            <a:ext cx="2123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(로그인 대상 이름)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9F0B963-1A96-4862-9D37-08D02E50ECD1}"/>
              </a:ext>
            </a:extLst>
          </p:cNvPr>
          <p:cNvSpPr/>
          <p:nvPr/>
        </p:nvSpPr>
        <p:spPr>
          <a:xfrm>
            <a:off x="650239" y="3474719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graphicFrame>
        <p:nvGraphicFramePr>
          <p:cNvPr id="29" name="표 54">
            <a:extLst>
              <a:ext uri="{FF2B5EF4-FFF2-40B4-BE49-F238E27FC236}">
                <a16:creationId xmlns:a16="http://schemas.microsoft.com/office/drawing/2014/main" id="{CE1314DC-98EC-49CB-B485-E1A45060B6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3119" y="4197096"/>
          <a:ext cx="6565895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771212364"/>
                    </a:ext>
                  </a:extLst>
                </a:gridCol>
                <a:gridCol w="3390899">
                  <a:extLst>
                    <a:ext uri="{9D8B030D-6E8A-4147-A177-3AD203B41FA5}">
                      <a16:colId xmlns:a16="http://schemas.microsoft.com/office/drawing/2014/main" val="397784706"/>
                    </a:ext>
                  </a:extLst>
                </a:gridCol>
                <a:gridCol w="1092198">
                  <a:extLst>
                    <a:ext uri="{9D8B030D-6E8A-4147-A177-3AD203B41FA5}">
                      <a16:colId xmlns:a16="http://schemas.microsoft.com/office/drawing/2014/main" val="4291134942"/>
                    </a:ext>
                  </a:extLst>
                </a:gridCol>
                <a:gridCol w="1092198">
                  <a:extLst>
                    <a:ext uri="{9D8B030D-6E8A-4147-A177-3AD203B41FA5}">
                      <a16:colId xmlns:a16="http://schemas.microsoft.com/office/drawing/2014/main" val="2517095000"/>
                    </a:ext>
                  </a:extLst>
                </a:gridCol>
              </a:tblGrid>
              <a:tr h="1447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과제 QnA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2602"/>
                  </a:ext>
                </a:extLst>
              </a:tr>
              <a:tr h="144780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91132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122197"/>
                  </a:ext>
                </a:extLst>
              </a:tr>
              <a:tr h="14478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186420"/>
                  </a:ext>
                </a:extLst>
              </a:tr>
              <a:tr h="144780">
                <a:tc gridSpan="2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buNone/>
                      </a:pPr>
                      <a:endParaRPr 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endParaRPr lang="ko-K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endParaRPr 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2722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8DFC7B-518F-437F-8241-757BA928B41D}"/>
              </a:ext>
            </a:extLst>
          </p:cNvPr>
          <p:cNvSpPr/>
          <p:nvPr/>
        </p:nvSpPr>
        <p:spPr>
          <a:xfrm>
            <a:off x="853440" y="5516880"/>
            <a:ext cx="583184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텍스트박스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A59690-14CF-47AB-BE3E-804A1F7B1F5F}"/>
              </a:ext>
            </a:extLst>
          </p:cNvPr>
          <p:cNvSpPr/>
          <p:nvPr/>
        </p:nvSpPr>
        <p:spPr>
          <a:xfrm>
            <a:off x="6736080" y="5516880"/>
            <a:ext cx="58928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ea typeface="맑은 고딕"/>
              </a:rPr>
              <a:t>댓글</a:t>
            </a:r>
            <a:endParaRPr lang="ko-KR"/>
          </a:p>
          <a:p>
            <a:pPr algn="ctr"/>
            <a:r>
              <a:rPr lang="ko-KR" altLang="en-US" sz="1600">
                <a:ea typeface="맑은 고딕"/>
              </a:rPr>
              <a:t>달기</a:t>
            </a:r>
            <a:endParaRPr 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E99450-BF15-4F10-A635-A672522E2C11}"/>
              </a:ext>
            </a:extLst>
          </p:cNvPr>
          <p:cNvSpPr/>
          <p:nvPr/>
        </p:nvSpPr>
        <p:spPr>
          <a:xfrm>
            <a:off x="7975600" y="1402079"/>
            <a:ext cx="4124960" cy="116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1.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게시글에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 첨부된 파일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존재시</a:t>
            </a:r>
            <a:endParaRPr lang="ko-KR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파일 다운로드 가능</a:t>
            </a:r>
          </a:p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File_Controller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(/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filedownload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8F1DB9-539B-4FC2-BC83-2629E1D96A19}"/>
              </a:ext>
            </a:extLst>
          </p:cNvPr>
          <p:cNvSpPr/>
          <p:nvPr/>
        </p:nvSpPr>
        <p:spPr>
          <a:xfrm>
            <a:off x="802639" y="5476239"/>
            <a:ext cx="6583680" cy="71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C1A46DB-CAEF-44CB-A1EE-FFD964728715}"/>
              </a:ext>
            </a:extLst>
          </p:cNvPr>
          <p:cNvSpPr/>
          <p:nvPr/>
        </p:nvSpPr>
        <p:spPr>
          <a:xfrm>
            <a:off x="650238" y="5323838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</a:t>
            </a:r>
            <a:endParaRPr lang="ko-KR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0D426D-269E-4DE9-BF27-9A51576AECCD}"/>
              </a:ext>
            </a:extLst>
          </p:cNvPr>
          <p:cNvSpPr/>
          <p:nvPr/>
        </p:nvSpPr>
        <p:spPr>
          <a:xfrm>
            <a:off x="7975599" y="2763518"/>
            <a:ext cx="4104640" cy="118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2. 텍스트박스에 과제QnA에 쓸 댓글 내용을 입력하고 댓글 달기 버튼으로 댓글을 달 수 있다.</a:t>
            </a:r>
            <a:endParaRPr lang="ko-KR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(+댓글에 댓글을 다는 대댓글 기능)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BFC1C-4D7C-4072-983B-0FEBA7A7714E}"/>
              </a:ext>
            </a:extLst>
          </p:cNvPr>
          <p:cNvSpPr txBox="1"/>
          <p:nvPr/>
        </p:nvSpPr>
        <p:spPr>
          <a:xfrm>
            <a:off x="6096000" y="848360"/>
            <a:ext cx="60147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/</a:t>
            </a:r>
            <a:r>
              <a:rPr lang="ko-KR" altLang="en-US" err="1"/>
              <a:t>board</a:t>
            </a:r>
            <a:r>
              <a:rPr lang="ko-KR" altLang="en-US"/>
              <a:t>/?</a:t>
            </a:r>
            <a:r>
              <a:rPr lang="ko-KR" altLang="en-US" err="1"/>
              <a:t>sub</a:t>
            </a:r>
            <a:r>
              <a:rPr lang="ko-KR" altLang="en-US"/>
              <a:t>=(강의번호)&amp;</a:t>
            </a:r>
            <a:r>
              <a:rPr lang="ko-KR" altLang="en-US" err="1"/>
              <a:t>n</a:t>
            </a:r>
            <a:r>
              <a:rPr lang="ko-KR" altLang="en-US"/>
              <a:t>=(게시물번호)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932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9A9E7-761C-4BE5-A8E5-9758C40D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00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컨트롤러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EBC15-9006-4FC3-8780-F94BC210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56" y="1114425"/>
            <a:ext cx="11149172" cy="5458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Login_Logout_Controller</a:t>
            </a:r>
            <a:r>
              <a:rPr lang="ko-KR" altLang="en-US">
                <a:ea typeface="맑은 고딕"/>
              </a:rPr>
              <a:t> (로그인과 로그아웃 관련)</a:t>
            </a:r>
          </a:p>
          <a:p>
            <a:pPr marL="914400" lvl="1" indent="-457200">
              <a:buAutoNum type="arabicPeriod"/>
            </a:pPr>
            <a:r>
              <a:rPr lang="ko-KR" altLang="en-US">
                <a:ea typeface="맑은 고딕"/>
              </a:rPr>
              <a:t>/</a:t>
            </a:r>
            <a:r>
              <a:rPr lang="ko-KR" altLang="en-US" err="1">
                <a:ea typeface="맑은 고딕"/>
              </a:rPr>
              <a:t>login</a:t>
            </a:r>
            <a:r>
              <a:rPr lang="ko-KR" altLang="en-US">
                <a:ea typeface="맑은 고딕"/>
              </a:rPr>
              <a:t> - 로그인 버튼 클릭 시 입력 값과 </a:t>
            </a:r>
            <a:r>
              <a:rPr lang="ko-KR" altLang="en-US" err="1">
                <a:ea typeface="맑은 고딕"/>
              </a:rPr>
              <a:t>DB의</a:t>
            </a:r>
            <a:r>
              <a:rPr lang="ko-KR" altLang="en-US">
                <a:ea typeface="맑은 고딕"/>
              </a:rPr>
              <a:t> 값을 비교해 페이지 </a:t>
            </a:r>
            <a:r>
              <a:rPr lang="ko-KR" altLang="en-US" err="1">
                <a:ea typeface="맑은 고딕"/>
              </a:rPr>
              <a:t>리디렉션</a:t>
            </a:r>
            <a:endParaRPr lang="ko-KR" altLang="en-US">
              <a:ea typeface="맑은 고딕"/>
            </a:endParaRPr>
          </a:p>
          <a:p>
            <a:pPr marL="914400" lvl="1" indent="-457200">
              <a:buAutoNum type="arabicPeriod"/>
            </a:pPr>
            <a:r>
              <a:rPr lang="ko-KR" altLang="en-US">
                <a:ea typeface="맑은 고딕"/>
              </a:rPr>
              <a:t>/</a:t>
            </a:r>
            <a:r>
              <a:rPr lang="ko-KR" altLang="en-US" err="1">
                <a:ea typeface="맑은 고딕"/>
              </a:rPr>
              <a:t>logout</a:t>
            </a:r>
            <a:r>
              <a:rPr lang="ko-KR" altLang="en-US">
                <a:ea typeface="맑은 고딕"/>
              </a:rPr>
              <a:t> - 로그아웃 버튼 클릭 시 작동</a:t>
            </a:r>
          </a:p>
          <a:p>
            <a:r>
              <a:rPr lang="ko-KR" altLang="en-US" err="1">
                <a:ea typeface="맑은 고딕"/>
              </a:rPr>
              <a:t>Page_Controller</a:t>
            </a:r>
            <a:r>
              <a:rPr lang="ko-KR" altLang="en-US">
                <a:ea typeface="맑은 고딕"/>
              </a:rPr>
              <a:t> (드롭다운 메뉴 선택 시 페이지 전환)</a:t>
            </a:r>
          </a:p>
          <a:p>
            <a:pPr marL="914400" lvl="1" indent="-457200">
              <a:buAutoNum type="arabicPeriod"/>
            </a:pPr>
            <a:r>
              <a:rPr lang="ko-KR" altLang="en-US">
                <a:ea typeface="맑은 고딕"/>
              </a:rPr>
              <a:t>/</a:t>
            </a:r>
            <a:r>
              <a:rPr lang="ko-KR" altLang="en-US" err="1">
                <a:ea typeface="맑은 고딕"/>
              </a:rPr>
              <a:t>board</a:t>
            </a:r>
            <a:r>
              <a:rPr lang="ko-KR" altLang="en-US">
                <a:ea typeface="맑은 고딕"/>
              </a:rPr>
              <a:t> - 해당 사용자가 강의/수강하는 과목 게시글을 전부 보여주는 페이지(p.14, p.19)</a:t>
            </a:r>
          </a:p>
          <a:p>
            <a:pPr marL="914400" lvl="1" indent="-457200">
              <a:buAutoNum type="arabicPeriod"/>
            </a:pPr>
            <a:r>
              <a:rPr lang="ko-KR" altLang="en-US">
                <a:ea typeface="맑은 고딕"/>
              </a:rPr>
              <a:t>/</a:t>
            </a:r>
            <a:r>
              <a:rPr lang="ko-KR" altLang="en-US" err="1">
                <a:ea typeface="맑은 고딕"/>
              </a:rPr>
              <a:t>board</a:t>
            </a:r>
            <a:r>
              <a:rPr lang="ko-KR" altLang="en-US">
                <a:ea typeface="맑은 고딕"/>
              </a:rPr>
              <a:t>/?</a:t>
            </a:r>
            <a:r>
              <a:rPr lang="ko-KR" altLang="en-US" err="1">
                <a:ea typeface="맑은 고딕"/>
              </a:rPr>
              <a:t>sub</a:t>
            </a:r>
            <a:r>
              <a:rPr lang="ko-KR" altLang="en-US">
                <a:ea typeface="맑은 고딕"/>
              </a:rPr>
              <a:t>=(강의번호) - 해당 사용자가 선택한 과목의 게시글만 보여주는 페이지(p.15, p.20)</a:t>
            </a:r>
          </a:p>
          <a:p>
            <a:r>
              <a:rPr lang="ko-KR" altLang="en-US" err="1">
                <a:ea typeface="맑은 고딕"/>
              </a:rPr>
              <a:t>Calendar_Controller</a:t>
            </a:r>
            <a:r>
              <a:rPr lang="ko-KR" altLang="en-US">
                <a:ea typeface="맑은 고딕"/>
              </a:rPr>
              <a:t> (달력 추가, 수정, 삭제 관련)</a:t>
            </a:r>
          </a:p>
          <a:p>
            <a:pPr marL="1085850" lvl="1" indent="-514350">
              <a:buAutoNum type="arabicPeriod"/>
            </a:pPr>
            <a:r>
              <a:rPr lang="ko-KR">
                <a:ea typeface="맑은 고딕"/>
              </a:rPr>
              <a:t>/calendar/add - 선택한 날짜에 추가 시 DB에 값을 입력</a:t>
            </a:r>
            <a:endParaRPr lang="ko-KR" altLang="en-US">
              <a:ea typeface="맑은 고딕"/>
            </a:endParaRPr>
          </a:p>
          <a:p>
            <a:pPr marL="1085850" lvl="1" indent="-514350">
              <a:buAutoNum type="arabicPeriod"/>
            </a:pPr>
            <a:r>
              <a:rPr lang="ko-KR">
                <a:ea typeface="맑은 고딕"/>
              </a:rPr>
              <a:t>/calendar/</a:t>
            </a:r>
            <a:r>
              <a:rPr lang="en-US" altLang="ko-KR">
                <a:ea typeface="맑은 고딕"/>
              </a:rPr>
              <a:t>modify - </a:t>
            </a:r>
            <a:r>
              <a:rPr lang="ko-KR" altLang="en-US">
                <a:ea typeface="맑은 고딕"/>
              </a:rPr>
              <a:t>선택한</a:t>
            </a:r>
            <a:r>
              <a:rPr lang="en-US" altLang="ko-KR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일정</a:t>
            </a:r>
            <a:r>
              <a:rPr lang="en-US" altLang="ko-KR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수정</a:t>
            </a:r>
            <a:r>
              <a:rPr lang="en-US" altLang="ko-KR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시</a:t>
            </a:r>
            <a:r>
              <a:rPr lang="en-US" altLang="ko-KR">
                <a:ea typeface="맑은 고딕"/>
              </a:rPr>
              <a:t> DB</a:t>
            </a:r>
            <a:r>
              <a:rPr lang="ko-KR" altLang="en-US">
                <a:ea typeface="맑은 고딕"/>
              </a:rPr>
              <a:t>값을</a:t>
            </a:r>
            <a:r>
              <a:rPr lang="en-US" altLang="ko-KR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수정</a:t>
            </a:r>
          </a:p>
          <a:p>
            <a:pPr marL="1085850" lvl="1" indent="-514350">
              <a:buAutoNum type="arabicPeriod"/>
            </a:pPr>
            <a:r>
              <a:rPr lang="ko-KR" altLang="en-US">
                <a:ea typeface="맑은 고딕"/>
              </a:rPr>
              <a:t>/calendar/delete</a:t>
            </a:r>
            <a:r>
              <a:rPr lang="en-US" altLang="ko-KR">
                <a:ea typeface="맑은 고딕"/>
              </a:rPr>
              <a:t> - </a:t>
            </a:r>
            <a:r>
              <a:rPr lang="ko-KR">
                <a:ea typeface="맑은 고딕"/>
              </a:rPr>
              <a:t>선택한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일정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삭제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시</a:t>
            </a:r>
            <a:r>
              <a:rPr lang="en-US" altLang="ko-KR">
                <a:ea typeface="맑은 고딕"/>
              </a:rPr>
              <a:t> DB</a:t>
            </a:r>
            <a:r>
              <a:rPr lang="ko-KR">
                <a:ea typeface="맑은 고딕"/>
              </a:rPr>
              <a:t>값을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03674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9A9E7-761C-4BE5-A8E5-9758C40D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00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컨트롤러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EBC15-9006-4FC3-8780-F94BC210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56" y="1114425"/>
            <a:ext cx="11149172" cy="5458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맑은 고딕"/>
              </a:rPr>
              <a:t>Board_Controller (게시판의 글 선택 시 페이지 전환)</a:t>
            </a:r>
          </a:p>
          <a:p>
            <a:pPr marL="914400" lvl="1" indent="-457200">
              <a:buAutoNum type="arabicPeriod"/>
            </a:pPr>
            <a:r>
              <a:rPr lang="ko-KR">
                <a:ea typeface="맑은 고딕"/>
              </a:rPr>
              <a:t>/board/?sub=(강의번호</a:t>
            </a:r>
            <a:r>
              <a:rPr lang="en-US" altLang="ko-KR">
                <a:ea typeface="맑은 고딕"/>
              </a:rPr>
              <a:t>)&amp;n=(</a:t>
            </a:r>
            <a:r>
              <a:rPr lang="ko-KR" altLang="en-US">
                <a:ea typeface="맑은 고딕"/>
              </a:rPr>
              <a:t>게시물번호</a:t>
            </a:r>
            <a:r>
              <a:rPr lang="en-US" altLang="ko-KR">
                <a:ea typeface="맑은 고딕"/>
              </a:rPr>
              <a:t>) - p15~16, p20~21</a:t>
            </a:r>
            <a:r>
              <a:rPr lang="ko-KR" altLang="en-US">
                <a:ea typeface="맑은 고딕"/>
              </a:rPr>
              <a:t>에서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게시글</a:t>
            </a:r>
            <a:r>
              <a:rPr lang="en-US" altLang="ko-KR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선택시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해당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페이지로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전환</a:t>
            </a:r>
            <a:endParaRPr lang="ko-KR">
              <a:ea typeface="맑은 고딕"/>
            </a:endParaRPr>
          </a:p>
          <a:p>
            <a:r>
              <a:rPr lang="ko-KR">
                <a:ea typeface="맑은 고딕"/>
              </a:rPr>
              <a:t>File_Controller (파일 다운로드 및 업로드 관련)</a:t>
            </a:r>
          </a:p>
          <a:p>
            <a:pPr marL="914400" lvl="1" indent="-457200">
              <a:buAutoNum type="arabicPeriod"/>
            </a:pPr>
            <a:r>
              <a:rPr lang="ko-KR">
                <a:ea typeface="맑은 고딕"/>
              </a:rPr>
              <a:t>/</a:t>
            </a:r>
            <a:r>
              <a:rPr lang="en-US" altLang="ko-KR">
                <a:ea typeface="맑은 고딕"/>
              </a:rPr>
              <a:t>filedownload</a:t>
            </a:r>
            <a:r>
              <a:rPr lang="ko-KR" altLang="en-US">
                <a:ea typeface="맑은 고딕"/>
              </a:rPr>
              <a:t> </a:t>
            </a:r>
            <a:r>
              <a:rPr lang="ko-KR">
                <a:ea typeface="맑은 고딕"/>
              </a:rPr>
              <a:t>- </a:t>
            </a:r>
            <a:r>
              <a:rPr lang="ko-KR" altLang="en-US">
                <a:ea typeface="맑은 고딕"/>
              </a:rPr>
              <a:t>파일 다운로드 관련</a:t>
            </a:r>
            <a:endParaRPr lang="ko-KR">
              <a:ea typeface="맑은 고딕"/>
            </a:endParaRPr>
          </a:p>
          <a:p>
            <a:pPr marL="914400" lvl="1" indent="-457200">
              <a:buAutoNum type="arabicPeriod"/>
            </a:pPr>
            <a:r>
              <a:rPr lang="ko-KR">
                <a:ea typeface="맑은 고딕"/>
              </a:rPr>
              <a:t>/</a:t>
            </a:r>
            <a:r>
              <a:rPr lang="en-US" altLang="ko-KR">
                <a:ea typeface="맑은 고딕"/>
              </a:rPr>
              <a:t>fileupload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-</a:t>
            </a:r>
            <a:r>
              <a:rPr lang="ko-KR" altLang="en-US">
                <a:ea typeface="맑은 고딕"/>
              </a:rPr>
              <a:t> 파일 업로드 관련</a:t>
            </a:r>
          </a:p>
          <a:p>
            <a:r>
              <a:rPr lang="en-US" altLang="ko-KR">
                <a:ea typeface="맑은 고딕"/>
              </a:rPr>
              <a:t>Register_Controller</a:t>
            </a:r>
            <a:r>
              <a:rPr lang="ko-KR" altLang="en-US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(</a:t>
            </a:r>
            <a:r>
              <a:rPr lang="ko-KR" altLang="en-US">
                <a:ea typeface="맑은 고딕"/>
              </a:rPr>
              <a:t>회원 가입</a:t>
            </a:r>
            <a:r>
              <a:rPr lang="en-US" altLang="ko-KR">
                <a:ea typeface="맑은 고딕"/>
              </a:rPr>
              <a:t>)</a:t>
            </a:r>
          </a:p>
          <a:p>
            <a:pPr marL="914400" lvl="1" indent="-457200">
              <a:buAutoNum type="arabicPeriod"/>
            </a:pPr>
            <a:r>
              <a:rPr lang="ko-KR">
                <a:ea typeface="맑은 고딕"/>
              </a:rPr>
              <a:t>/</a:t>
            </a:r>
            <a:r>
              <a:rPr lang="en-US" altLang="ko-KR">
                <a:ea typeface="맑은 고딕"/>
              </a:rPr>
              <a:t>register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-</a:t>
            </a:r>
            <a:r>
              <a:rPr lang="ko-KR" altLang="en-US">
                <a:ea typeface="맑은 고딕"/>
              </a:rPr>
              <a:t> 회원가입</a:t>
            </a:r>
            <a:endParaRPr lang="ko-KR">
              <a:ea typeface="맑은 고딕"/>
            </a:endParaRPr>
          </a:p>
          <a:p>
            <a:r>
              <a:rPr lang="ko-KR">
                <a:ea typeface="맑은 고딕"/>
              </a:rPr>
              <a:t>Find_Controller (회원 ID / PW 조회)</a:t>
            </a:r>
            <a:endParaRPr lang="en-US" altLang="ko-KR">
              <a:ea typeface="맑은 고딕"/>
            </a:endParaRPr>
          </a:p>
          <a:p>
            <a:pPr marL="914400" lvl="1" indent="-457200">
              <a:buAutoNum type="arabicPeriod"/>
            </a:pPr>
            <a:r>
              <a:rPr lang="ko-KR">
                <a:ea typeface="맑은 고딕"/>
              </a:rPr>
              <a:t>/find </a:t>
            </a:r>
            <a:r>
              <a:rPr lang="en-US" altLang="ko-KR">
                <a:ea typeface="맑은 고딕"/>
              </a:rPr>
              <a:t>-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ID/PW</a:t>
            </a:r>
            <a:r>
              <a:rPr lang="ko-KR" altLang="en-US">
                <a:ea typeface="맑은 고딕"/>
              </a:rPr>
              <a:t> 조회</a:t>
            </a:r>
            <a:endParaRPr lang="ko-KR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4431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ED7A5-D642-4C6A-BDFA-D13443E9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DB </a:t>
            </a:r>
            <a:r>
              <a:rPr lang="ko-KR" altLang="en-US" sz="2800">
                <a:ea typeface="맑은 고딕"/>
              </a:rPr>
              <a:t>- 게시판 댓글 테이블(</a:t>
            </a:r>
            <a:r>
              <a:rPr lang="ko-KR" altLang="en-US" sz="2800">
                <a:ea typeface="맑은 고딕"/>
                <a:hlinkClick r:id="rId2"/>
              </a:rPr>
              <a:t>참조는 ctrl+여기클릭</a:t>
            </a:r>
            <a:r>
              <a:rPr lang="ko-KR" altLang="en-US" sz="2800">
                <a:ea typeface="맑은 고딕"/>
              </a:rPr>
              <a:t>)</a:t>
            </a:r>
            <a:endParaRPr lang="en-US" altLang="ko-KR" sz="2800"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E0535D-D7D3-4109-A31B-E9D55FC9A67D}"/>
              </a:ext>
            </a:extLst>
          </p:cNvPr>
          <p:cNvSpPr/>
          <p:nvPr/>
        </p:nvSpPr>
        <p:spPr>
          <a:xfrm>
            <a:off x="284480" y="1402080"/>
            <a:ext cx="2407920" cy="149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이름(</a:t>
            </a:r>
            <a:r>
              <a:rPr lang="ko-KR" altLang="en-US" sz="1600" err="1">
                <a:solidFill>
                  <a:schemeClr val="tx1"/>
                </a:solidFill>
                <a:ea typeface="맑은 고딕"/>
              </a:rPr>
              <a:t>varchar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 / </a:t>
            </a:r>
            <a:r>
              <a:rPr lang="ko-KR" altLang="en-US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★학/교번(</a:t>
            </a:r>
            <a:r>
              <a:rPr lang="ko-KR" altLang="en-US" sz="1600" err="1">
                <a:solidFill>
                  <a:schemeClr val="tx1"/>
                </a:solidFill>
                <a:ea typeface="맑은 고딕"/>
              </a:rPr>
              <a:t>varchar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/ 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이메일(</a:t>
            </a:r>
            <a:r>
              <a:rPr lang="ko-KR" altLang="en-US" sz="1600" err="1">
                <a:solidFill>
                  <a:schemeClr val="tx1"/>
                </a:solidFill>
                <a:ea typeface="맑은 고딕"/>
              </a:rPr>
              <a:t>varchar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/ 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PW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(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varchar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/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)</a:t>
            </a:r>
            <a:endParaRPr lang="ko-KR" altLang="en-US" sz="160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학과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(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varchar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/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)</a:t>
            </a:r>
            <a:endParaRPr lang="ko-KR" altLang="en-US" sz="16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C8641A-4CDC-4EC2-BB70-AA2494785FFF}"/>
              </a:ext>
            </a:extLst>
          </p:cNvPr>
          <p:cNvSpPr/>
          <p:nvPr/>
        </p:nvSpPr>
        <p:spPr>
          <a:xfrm>
            <a:off x="284480" y="1016000"/>
            <a:ext cx="240792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ea typeface="맑은 고딕"/>
              </a:rPr>
              <a:t>1학생/교수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AD57A-2C2B-4BB7-9F47-E3AD114F0A24}"/>
              </a:ext>
            </a:extLst>
          </p:cNvPr>
          <p:cNvSpPr/>
          <p:nvPr/>
        </p:nvSpPr>
        <p:spPr>
          <a:xfrm>
            <a:off x="3312160" y="1798320"/>
            <a:ext cx="2560320" cy="1097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err="1">
                <a:solidFill>
                  <a:schemeClr val="tx1"/>
                </a:solidFill>
                <a:ea typeface="맑은 고딕"/>
              </a:rPr>
              <a:t>강의명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(</a:t>
            </a:r>
            <a:r>
              <a:rPr lang="ko-KR" altLang="en-US" sz="1600" err="1">
                <a:solidFill>
                  <a:schemeClr val="tx1"/>
                </a:solidFill>
                <a:ea typeface="맑은 고딕"/>
              </a:rPr>
              <a:t>varchar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/ 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★강의번호(</a:t>
            </a:r>
            <a:r>
              <a:rPr lang="ko-KR" altLang="en-US" sz="1600" err="1">
                <a:solidFill>
                  <a:schemeClr val="tx1"/>
                </a:solidFill>
                <a:ea typeface="맑은 고딕"/>
              </a:rPr>
              <a:t>varchar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/ 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1FK) 교번(</a:t>
            </a:r>
            <a:r>
              <a:rPr lang="ko-KR" altLang="en-US" sz="1600" err="1">
                <a:solidFill>
                  <a:schemeClr val="tx1"/>
                </a:solidFill>
                <a:ea typeface="맑은 고딕"/>
              </a:rPr>
              <a:t>varchar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/ 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72C09C-6F4D-443B-AE77-2CC0A2864985}"/>
              </a:ext>
            </a:extLst>
          </p:cNvPr>
          <p:cNvSpPr/>
          <p:nvPr/>
        </p:nvSpPr>
        <p:spPr>
          <a:xfrm>
            <a:off x="3312160" y="1422399"/>
            <a:ext cx="256032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ea typeface="맑은 고딕"/>
              </a:rPr>
              <a:t>2과목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ECC299-1FD7-42EF-96DC-6562311A24BD}"/>
              </a:ext>
            </a:extLst>
          </p:cNvPr>
          <p:cNvSpPr/>
          <p:nvPr/>
        </p:nvSpPr>
        <p:spPr>
          <a:xfrm>
            <a:off x="6126479" y="1574799"/>
            <a:ext cx="2794000" cy="1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1FK) 학번(</a:t>
            </a:r>
            <a:r>
              <a:rPr lang="ko-KR" altLang="en-US" sz="1600" err="1">
                <a:solidFill>
                  <a:schemeClr val="tx1"/>
                </a:solidFill>
                <a:ea typeface="맑은 고딕"/>
              </a:rPr>
              <a:t>varchar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/ 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2FK) 강의번호(</a:t>
            </a:r>
            <a:r>
              <a:rPr lang="ko-KR" altLang="en-US" sz="1600" err="1">
                <a:solidFill>
                  <a:schemeClr val="tx1"/>
                </a:solidFill>
                <a:ea typeface="맑은 고딕"/>
              </a:rPr>
              <a:t>varchar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/ 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611C98-F496-462C-AB92-F1CF0CC12F10}"/>
              </a:ext>
            </a:extLst>
          </p:cNvPr>
          <p:cNvSpPr/>
          <p:nvPr/>
        </p:nvSpPr>
        <p:spPr>
          <a:xfrm>
            <a:off x="6126479" y="1209038"/>
            <a:ext cx="27940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ea typeface="맑은 고딕"/>
              </a:rPr>
              <a:t>3강의 시간표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0380F6-F32B-452A-85D1-08CFBD2C68A4}"/>
              </a:ext>
            </a:extLst>
          </p:cNvPr>
          <p:cNvSpPr/>
          <p:nvPr/>
        </p:nvSpPr>
        <p:spPr>
          <a:xfrm>
            <a:off x="9083038" y="1564638"/>
            <a:ext cx="2733040" cy="1767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날짜(</a:t>
            </a:r>
            <a:r>
              <a:rPr lang="ko-KR" altLang="en-US" sz="1600" err="1">
                <a:solidFill>
                  <a:schemeClr val="tx1"/>
                </a:solidFill>
                <a:ea typeface="맑은 고딕"/>
              </a:rPr>
              <a:t>varchar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/ 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)</a:t>
            </a:r>
            <a:endParaRPr lang="ko-KR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2FK) 강의번호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(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varchar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시작시간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(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varchar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/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종료시간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(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varchar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/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일정내용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(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varchar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)</a:t>
            </a:r>
            <a:endParaRPr lang="ko-KR" altLang="en-US" sz="16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028193-CDA3-4FF7-B042-F295B78228A6}"/>
              </a:ext>
            </a:extLst>
          </p:cNvPr>
          <p:cNvSpPr/>
          <p:nvPr/>
        </p:nvSpPr>
        <p:spPr>
          <a:xfrm>
            <a:off x="9083038" y="1198877"/>
            <a:ext cx="273304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ea typeface="맑은 고딕"/>
              </a:rPr>
              <a:t>4강의 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79CEFE-3193-4E98-B732-FAEB559E1568}"/>
              </a:ext>
            </a:extLst>
          </p:cNvPr>
          <p:cNvSpPr/>
          <p:nvPr/>
        </p:nvSpPr>
        <p:spPr>
          <a:xfrm>
            <a:off x="375917" y="3718557"/>
            <a:ext cx="2712720" cy="1513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★</a:t>
            </a:r>
            <a:r>
              <a:rPr lang="ko-KR" altLang="en-US" sz="1600" err="1">
                <a:solidFill>
                  <a:schemeClr val="tx1"/>
                </a:solidFill>
                <a:ea typeface="맑은 고딕"/>
              </a:rPr>
              <a:t>게시글번호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(</a:t>
            </a:r>
            <a:r>
              <a:rPr lang="ko-KR" altLang="en-US" sz="1600" err="1">
                <a:solidFill>
                  <a:schemeClr val="tx1"/>
                </a:solidFill>
                <a:ea typeface="맑은 고딕"/>
              </a:rPr>
              <a:t>int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/ 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제목(</a:t>
            </a:r>
            <a:r>
              <a:rPr lang="ko-KR" altLang="en-US" sz="1600" err="1">
                <a:solidFill>
                  <a:schemeClr val="tx1"/>
                </a:solidFill>
                <a:ea typeface="맑은 고딕"/>
              </a:rPr>
              <a:t>varchar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/ 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2FK) 강의번호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(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varchar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/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)</a:t>
            </a:r>
            <a:endParaRPr lang="ko-KR" altLang="en-US" sz="160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sz="1600">
                <a:solidFill>
                  <a:schemeClr val="tx1"/>
                </a:solidFill>
                <a:ea typeface="맑은 고딕"/>
              </a:rPr>
              <a:t>게시일(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date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/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)</a:t>
            </a:r>
            <a:endParaRPr lang="ko-KR" altLang="en-US" sz="160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en-US" altLang="ko-KR" sz="1600" err="1">
                <a:solidFill>
                  <a:schemeClr val="tx1"/>
                </a:solidFill>
                <a:ea typeface="맑은 고딕"/>
              </a:rPr>
              <a:t>조회수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(int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844DCB-51EA-4BCC-AE11-2000AE0C4D7F}"/>
              </a:ext>
            </a:extLst>
          </p:cNvPr>
          <p:cNvSpPr/>
          <p:nvPr/>
        </p:nvSpPr>
        <p:spPr>
          <a:xfrm>
            <a:off x="375917" y="3332476"/>
            <a:ext cx="271272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ea typeface="맑은 고딕"/>
              </a:rPr>
              <a:t>5과제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B1294F-B5F1-49EB-9655-DAF5ECD56B7E}"/>
              </a:ext>
            </a:extLst>
          </p:cNvPr>
          <p:cNvSpPr/>
          <p:nvPr/>
        </p:nvSpPr>
        <p:spPr>
          <a:xfrm>
            <a:off x="3545836" y="3657596"/>
            <a:ext cx="2712720" cy="1666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★댓글번호(</a:t>
            </a:r>
            <a:r>
              <a:rPr lang="ko-KR" altLang="en-US" sz="1600" err="1">
                <a:solidFill>
                  <a:schemeClr val="tx1"/>
                </a:solidFill>
                <a:ea typeface="맑은 고딕"/>
              </a:rPr>
              <a:t>int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/ 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5FK) </a:t>
            </a:r>
            <a:r>
              <a:rPr lang="ko-KR" altLang="en-US" sz="1600" err="1">
                <a:solidFill>
                  <a:schemeClr val="tx1"/>
                </a:solidFill>
                <a:ea typeface="맑은 고딕"/>
              </a:rPr>
              <a:t>게시글번호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(</a:t>
            </a:r>
            <a:r>
              <a:rPr lang="ko-KR" altLang="en-US" sz="1600" err="1">
                <a:solidFill>
                  <a:schemeClr val="tx1"/>
                </a:solidFill>
                <a:ea typeface="맑은 고딕"/>
              </a:rPr>
              <a:t>int</a:t>
            </a:r>
            <a:r>
              <a:rPr lang="ko-KR" sz="1600">
                <a:solidFill>
                  <a:schemeClr val="tx1"/>
                </a:solidFill>
                <a:ea typeface="맑은 고딕"/>
              </a:rPr>
              <a:t> / </a:t>
            </a:r>
            <a:r>
              <a:rPr 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)</a:t>
            </a:r>
            <a:endParaRPr lang="ko-KR">
              <a:solidFill>
                <a:schemeClr val="tx1"/>
              </a:solidFill>
            </a:endParaRPr>
          </a:p>
          <a:p>
            <a:pPr algn="ctr"/>
            <a:r>
              <a:rPr lang="en-US" altLang="ko-KR" sz="1600">
                <a:solidFill>
                  <a:schemeClr val="tx1"/>
                </a:solidFill>
                <a:ea typeface="맑은 고딕"/>
              </a:rPr>
              <a:t>1FK) 학/</a:t>
            </a:r>
            <a:r>
              <a:rPr lang="en-US" altLang="ko-KR" sz="1600" err="1">
                <a:solidFill>
                  <a:schemeClr val="tx1"/>
                </a:solidFill>
                <a:ea typeface="맑은 고딕"/>
              </a:rPr>
              <a:t>교번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(varchar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r>
              <a:rPr lang="en-US" altLang="ko-KR" sz="1600" err="1">
                <a:solidFill>
                  <a:schemeClr val="tx1"/>
                </a:solidFill>
                <a:ea typeface="맑은 고딕"/>
              </a:rPr>
              <a:t>부모번호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(int)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  <a:ea typeface="맑은 고딕"/>
              </a:rPr>
              <a:t>dept(int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r>
              <a:rPr lang="en-US" altLang="ko-KR" sz="1600" err="1">
                <a:solidFill>
                  <a:schemeClr val="tx1"/>
                </a:solidFill>
                <a:ea typeface="맑은 고딕"/>
              </a:rPr>
              <a:t>순서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(int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1600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600" err="1">
                <a:solidFill>
                  <a:schemeClr val="tx1"/>
                </a:solidFill>
                <a:ea typeface="맑은 고딕"/>
              </a:rPr>
              <a:t>nn</a:t>
            </a:r>
            <a:r>
              <a:rPr lang="en-US" altLang="ko-KR" sz="1600">
                <a:solidFill>
                  <a:schemeClr val="tx1"/>
                </a:solidFill>
                <a:ea typeface="맑은 고딕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9CD754-EB21-4493-AA60-9DEFD9AEEB04}"/>
              </a:ext>
            </a:extLst>
          </p:cNvPr>
          <p:cNvSpPr/>
          <p:nvPr/>
        </p:nvSpPr>
        <p:spPr>
          <a:xfrm>
            <a:off x="3545836" y="3271516"/>
            <a:ext cx="271272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ea typeface="맑은 고딕"/>
              </a:rPr>
              <a:t>6게시판 댓글</a:t>
            </a:r>
          </a:p>
        </p:txBody>
      </p:sp>
    </p:spTree>
    <p:extLst>
      <p:ext uri="{BB962C8B-B14F-4D97-AF65-F5344CB8AC3E}">
        <p14:creationId xmlns:p14="http://schemas.microsoft.com/office/powerpoint/2010/main" val="292144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초기 실행시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B5FE5-FBCC-4B3A-B97A-3989E3ECAA90}"/>
              </a:ext>
            </a:extLst>
          </p:cNvPr>
          <p:cNvSpPr txBox="1"/>
          <p:nvPr/>
        </p:nvSpPr>
        <p:spPr>
          <a:xfrm>
            <a:off x="2804160" y="2230120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/>
              <a:t>로그인</a:t>
            </a:r>
            <a:endParaRPr lang="ko-KR" altLang="en-US" sz="2800"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94A197-9FF3-4751-BDDA-37A7822DDCAE}"/>
              </a:ext>
            </a:extLst>
          </p:cNvPr>
          <p:cNvSpPr/>
          <p:nvPr/>
        </p:nvSpPr>
        <p:spPr>
          <a:xfrm>
            <a:off x="2987040" y="2987040"/>
            <a:ext cx="2387600" cy="5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텍스트박스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DA6F62-46AC-47CB-9A84-7F368127B3ED}"/>
              </a:ext>
            </a:extLst>
          </p:cNvPr>
          <p:cNvSpPr/>
          <p:nvPr/>
        </p:nvSpPr>
        <p:spPr>
          <a:xfrm>
            <a:off x="2987039" y="3799840"/>
            <a:ext cx="2387600" cy="4978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텍스트박스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4A8E32-605B-4000-9B13-D69763C7E47E}"/>
              </a:ext>
            </a:extLst>
          </p:cNvPr>
          <p:cNvSpPr/>
          <p:nvPr/>
        </p:nvSpPr>
        <p:spPr>
          <a:xfrm>
            <a:off x="3454400" y="4653280"/>
            <a:ext cx="145288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로그인버튼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21799-D2E4-4009-B57B-1BF6A32B3EBE}"/>
              </a:ext>
            </a:extLst>
          </p:cNvPr>
          <p:cNvSpPr txBox="1"/>
          <p:nvPr/>
        </p:nvSpPr>
        <p:spPr>
          <a:xfrm>
            <a:off x="8016240" y="4434840"/>
            <a:ext cx="38100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DB값</a:t>
            </a:r>
            <a:r>
              <a:rPr lang="ko-KR" altLang="en-US">
                <a:ea typeface="맑은 고딕"/>
              </a:rPr>
              <a:t> 확인 후 페이지 </a:t>
            </a:r>
            <a:r>
              <a:rPr lang="ko-KR" altLang="en-US" err="1">
                <a:ea typeface="맑은 고딕"/>
              </a:rPr>
              <a:t>리디렉션</a:t>
            </a:r>
            <a:endParaRPr lang="ko-KR" err="1"/>
          </a:p>
          <a:p>
            <a:r>
              <a:rPr lang="ko-KR" altLang="en-US" err="1">
                <a:ea typeface="맑은 고딕"/>
              </a:rPr>
              <a:t>Login_Logout_Controller</a:t>
            </a:r>
          </a:p>
          <a:p>
            <a:r>
              <a:rPr lang="ko-KR" altLang="en-US">
                <a:ea typeface="맑은 고딕"/>
              </a:rPr>
              <a:t>(/</a:t>
            </a:r>
            <a:r>
              <a:rPr lang="ko-KR" altLang="en-US" err="1">
                <a:ea typeface="맑은 고딕"/>
              </a:rPr>
              <a:t>login</a:t>
            </a:r>
            <a:r>
              <a:rPr lang="ko-KR" altLang="en-US">
                <a:ea typeface="맑은 고딕"/>
              </a:rPr>
              <a:t>)</a:t>
            </a:r>
            <a:endParaRPr 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A37A5-5115-48AD-8A55-FCF24D75CAA2}"/>
              </a:ext>
            </a:extLst>
          </p:cNvPr>
          <p:cNvSpPr txBox="1"/>
          <p:nvPr/>
        </p:nvSpPr>
        <p:spPr>
          <a:xfrm>
            <a:off x="5008880" y="47244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/</a:t>
            </a:r>
            <a:endParaRPr 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331716-788E-4D47-80D6-4F4DF6C070A7}"/>
              </a:ext>
            </a:extLst>
          </p:cNvPr>
          <p:cNvSpPr/>
          <p:nvPr/>
        </p:nvSpPr>
        <p:spPr>
          <a:xfrm>
            <a:off x="3454400" y="5303520"/>
            <a:ext cx="145288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4686F2-452B-4E99-AAAB-14D863E8E36D}"/>
              </a:ext>
            </a:extLst>
          </p:cNvPr>
          <p:cNvSpPr/>
          <p:nvPr/>
        </p:nvSpPr>
        <p:spPr>
          <a:xfrm>
            <a:off x="3454400" y="5689600"/>
            <a:ext cx="145288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ID/PW 찾기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99B1B1EF-D3C2-4D4B-B13C-69E5F3790300}"/>
              </a:ext>
            </a:extLst>
          </p:cNvPr>
          <p:cNvSpPr/>
          <p:nvPr/>
        </p:nvSpPr>
        <p:spPr>
          <a:xfrm>
            <a:off x="5007356" y="4654804"/>
            <a:ext cx="3010408" cy="4947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45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22125514-37B7-4CE1-86E9-B6147A50E1FB}"/>
              </a:ext>
            </a:extLst>
          </p:cNvPr>
          <p:cNvSpPr/>
          <p:nvPr/>
        </p:nvSpPr>
        <p:spPr>
          <a:xfrm>
            <a:off x="8554718" y="2540000"/>
            <a:ext cx="3637280" cy="1249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2.이름에 마우스를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올릴시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하위 메뉴들이 나타난다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기본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40400-D1C2-47D4-87D9-6566DDBE9E6A}"/>
              </a:ext>
            </a:extLst>
          </p:cNvPr>
          <p:cNvSpPr/>
          <p:nvPr/>
        </p:nvSpPr>
        <p:spPr>
          <a:xfrm>
            <a:off x="477520" y="1229360"/>
            <a:ext cx="7386320" cy="92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C32E5-06A0-4D6A-9EBD-7254FAC0197F}"/>
              </a:ext>
            </a:extLst>
          </p:cNvPr>
          <p:cNvSpPr txBox="1"/>
          <p:nvPr/>
        </p:nvSpPr>
        <p:spPr>
          <a:xfrm>
            <a:off x="538251" y="1367205"/>
            <a:ext cx="202640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현재 페이지 이름(교수용)</a:t>
            </a:r>
            <a:endParaRPr lang="ko-KR" altLang="en-US">
              <a:ea typeface="맑은 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C3988-E321-490F-9ECC-BCE4196D32B3}"/>
              </a:ext>
            </a:extLst>
          </p:cNvPr>
          <p:cNvSpPr txBox="1"/>
          <p:nvPr/>
        </p:nvSpPr>
        <p:spPr>
          <a:xfrm>
            <a:off x="2621280" y="1508760"/>
            <a:ext cx="122936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강의 일정</a:t>
            </a:r>
            <a:endParaRPr lang="ko-KR" altLang="en-US">
              <a:ea typeface="맑은 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26A740-046B-43C2-A62A-58200DB92FAC}"/>
              </a:ext>
            </a:extLst>
          </p:cNvPr>
          <p:cNvSpPr/>
          <p:nvPr/>
        </p:nvSpPr>
        <p:spPr>
          <a:xfrm>
            <a:off x="2550160" y="1371600"/>
            <a:ext cx="5252720" cy="64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860A99-E9BF-4457-88E6-2050C3D68E40}"/>
              </a:ext>
            </a:extLst>
          </p:cNvPr>
          <p:cNvSpPr/>
          <p:nvPr/>
        </p:nvSpPr>
        <p:spPr>
          <a:xfrm>
            <a:off x="8554720" y="1229360"/>
            <a:ext cx="2021840" cy="924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드롭 다운 메뉴</a:t>
            </a:r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EDCF8A72-0EA5-4FC0-810F-F48C3FDC418F}"/>
              </a:ext>
            </a:extLst>
          </p:cNvPr>
          <p:cNvSpPr/>
          <p:nvPr/>
        </p:nvSpPr>
        <p:spPr>
          <a:xfrm>
            <a:off x="7750556" y="1444244"/>
            <a:ext cx="91744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053765-D6AB-487B-A77B-29169BB438CF}"/>
              </a:ext>
            </a:extLst>
          </p:cNvPr>
          <p:cNvSpPr/>
          <p:nvPr/>
        </p:nvSpPr>
        <p:spPr>
          <a:xfrm>
            <a:off x="3850640" y="1107440"/>
            <a:ext cx="1473200" cy="4338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4DB9226-D77F-4814-8E1C-BE7258654262}"/>
              </a:ext>
            </a:extLst>
          </p:cNvPr>
          <p:cNvSpPr/>
          <p:nvPr/>
        </p:nvSpPr>
        <p:spPr>
          <a:xfrm>
            <a:off x="3647440" y="914400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73F79AF-A4EF-4A99-AC2F-582AAE79CD37}"/>
              </a:ext>
            </a:extLst>
          </p:cNvPr>
          <p:cNvSpPr/>
          <p:nvPr/>
        </p:nvSpPr>
        <p:spPr>
          <a:xfrm>
            <a:off x="3911600" y="1442720"/>
            <a:ext cx="1351280" cy="3769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과목1</a:t>
            </a:r>
          </a:p>
          <a:p>
            <a:pPr algn="ctr"/>
            <a:r>
              <a:rPr lang="ko-KR">
                <a:solidFill>
                  <a:schemeClr val="tx1"/>
                </a:solidFill>
                <a:ea typeface="맑은 고딕"/>
              </a:rPr>
              <a:t>과목2</a:t>
            </a:r>
            <a:endParaRPr lang="ko-KR">
              <a:solidFill>
                <a:schemeClr val="tx1"/>
              </a:solidFill>
            </a:endParaRPr>
          </a:p>
          <a:p>
            <a:pPr algn="ctr"/>
            <a:r>
              <a:rPr lang="ko-KR">
                <a:solidFill>
                  <a:schemeClr val="tx1"/>
                </a:solidFill>
                <a:ea typeface="맑은 고딕"/>
              </a:rPr>
              <a:t>과목</a:t>
            </a:r>
            <a:r>
              <a:rPr lang="en-US" altLang="ko-KR">
                <a:solidFill>
                  <a:schemeClr val="tx1"/>
                </a:solidFill>
                <a:ea typeface="맑은 고딕"/>
              </a:rPr>
              <a:t>3</a:t>
            </a:r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과목</a:t>
            </a:r>
            <a:r>
              <a:rPr lang="en-US" altLang="ko-KR">
                <a:solidFill>
                  <a:schemeClr val="tx1"/>
                </a:solidFill>
                <a:ea typeface="맑은 고딕"/>
              </a:rPr>
              <a:t>4</a:t>
            </a:r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ea typeface="맑은 고딕"/>
              </a:rPr>
              <a:t>….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ea typeface="맑은 고딕"/>
              </a:rPr>
              <a:t>과목n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1678D-4C1A-4C22-8BC9-8E70F10EE427}"/>
              </a:ext>
            </a:extLst>
          </p:cNvPr>
          <p:cNvSpPr txBox="1"/>
          <p:nvPr/>
        </p:nvSpPr>
        <p:spPr>
          <a:xfrm>
            <a:off x="3850639" y="1518919"/>
            <a:ext cx="151384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과제 게시판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B9098E-1845-465F-B96C-8403E08CE4BF}"/>
              </a:ext>
            </a:extLst>
          </p:cNvPr>
          <p:cNvSpPr/>
          <p:nvPr/>
        </p:nvSpPr>
        <p:spPr>
          <a:xfrm>
            <a:off x="8554719" y="3931920"/>
            <a:ext cx="3586480" cy="1249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1.과제 게시판에 마우스를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올릴시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하위 메뉴들이 나타난다</a:t>
            </a:r>
          </a:p>
        </p:txBody>
      </p:sp>
      <p:sp>
        <p:nvSpPr>
          <p:cNvPr id="53" name="화살표: 왼쪽 52">
            <a:extLst>
              <a:ext uri="{FF2B5EF4-FFF2-40B4-BE49-F238E27FC236}">
                <a16:creationId xmlns:a16="http://schemas.microsoft.com/office/drawing/2014/main" id="{BCF38F83-9E19-4F44-B140-8E00D0DF1F60}"/>
              </a:ext>
            </a:extLst>
          </p:cNvPr>
          <p:cNvSpPr/>
          <p:nvPr/>
        </p:nvSpPr>
        <p:spPr>
          <a:xfrm>
            <a:off x="5261356" y="4492244"/>
            <a:ext cx="3406648" cy="4947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506C98B-39BE-4F1D-85FA-4816D920196C}"/>
              </a:ext>
            </a:extLst>
          </p:cNvPr>
          <p:cNvSpPr/>
          <p:nvPr/>
        </p:nvSpPr>
        <p:spPr>
          <a:xfrm>
            <a:off x="5628640" y="1513840"/>
            <a:ext cx="2001520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>
              <a:solidFill>
                <a:schemeClr val="tx1"/>
              </a:solidFill>
              <a:ea typeface="맑은 고딕"/>
            </a:endParaRPr>
          </a:p>
          <a:p>
            <a:pPr algn="ctr"/>
            <a:endParaRPr lang="en-US" altLang="ko-KR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ea typeface="맑은 고딕"/>
              </a:rPr>
              <a:t>로그아웃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8A430-43B4-46BD-B071-02B096E56B9B}"/>
              </a:ext>
            </a:extLst>
          </p:cNvPr>
          <p:cNvSpPr txBox="1"/>
          <p:nvPr/>
        </p:nvSpPr>
        <p:spPr>
          <a:xfrm>
            <a:off x="5628640" y="1508760"/>
            <a:ext cx="2123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(로그인 대상 이름)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4DBE34-2617-453E-A7AD-F129FE5F5D17}"/>
              </a:ext>
            </a:extLst>
          </p:cNvPr>
          <p:cNvSpPr/>
          <p:nvPr/>
        </p:nvSpPr>
        <p:spPr>
          <a:xfrm>
            <a:off x="5567679" y="1107439"/>
            <a:ext cx="2123440" cy="157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E5A2BED-9106-49E6-8E62-A1C04770D160}"/>
              </a:ext>
            </a:extLst>
          </p:cNvPr>
          <p:cNvSpPr/>
          <p:nvPr/>
        </p:nvSpPr>
        <p:spPr>
          <a:xfrm>
            <a:off x="5405120" y="853440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</a:t>
            </a:r>
            <a:endParaRPr lang="ko-KR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29F085B8-AB89-484A-B15B-87AD1AA72D57}"/>
              </a:ext>
            </a:extLst>
          </p:cNvPr>
          <p:cNvSpPr/>
          <p:nvPr/>
        </p:nvSpPr>
        <p:spPr>
          <a:xfrm flipV="1">
            <a:off x="6382004" y="2541524"/>
            <a:ext cx="484632" cy="474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1B9C95-6995-4738-ADE8-6CF674BB42DD}"/>
              </a:ext>
            </a:extLst>
          </p:cNvPr>
          <p:cNvSpPr/>
          <p:nvPr/>
        </p:nvSpPr>
        <p:spPr>
          <a:xfrm>
            <a:off x="6503375" y="3013879"/>
            <a:ext cx="2167290" cy="262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8C7E60-D3EC-4D25-89C8-9CA95EAA2227}"/>
              </a:ext>
            </a:extLst>
          </p:cNvPr>
          <p:cNvSpPr/>
          <p:nvPr/>
        </p:nvSpPr>
        <p:spPr>
          <a:xfrm>
            <a:off x="6520388" y="2910695"/>
            <a:ext cx="231476" cy="303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261BAE-00A7-4C2D-9430-5BF6A96B0826}"/>
              </a:ext>
            </a:extLst>
          </p:cNvPr>
          <p:cNvSpPr/>
          <p:nvPr/>
        </p:nvSpPr>
        <p:spPr>
          <a:xfrm>
            <a:off x="8554718" y="5181942"/>
            <a:ext cx="3586480" cy="1395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err="1">
                <a:solidFill>
                  <a:schemeClr val="tx1"/>
                </a:solidFill>
                <a:ea typeface="맑은 고딕"/>
              </a:rPr>
              <a:t>Board_Controller</a:t>
            </a:r>
            <a:endParaRPr lang="ko-KR" err="1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과제 게시판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클릭시</a:t>
            </a:r>
            <a:endParaRPr lang="ko-KR" err="1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board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과목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클릭시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board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/?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sub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=(강의번호)</a:t>
            </a:r>
          </a:p>
        </p:txBody>
      </p:sp>
    </p:spTree>
    <p:extLst>
      <p:ext uri="{BB962C8B-B14F-4D97-AF65-F5344CB8AC3E}">
        <p14:creationId xmlns:p14="http://schemas.microsoft.com/office/powerpoint/2010/main" val="108195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기본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40400-D1C2-47D4-87D9-6566DDBE9E6A}"/>
              </a:ext>
            </a:extLst>
          </p:cNvPr>
          <p:cNvSpPr/>
          <p:nvPr/>
        </p:nvSpPr>
        <p:spPr>
          <a:xfrm>
            <a:off x="477520" y="1229360"/>
            <a:ext cx="7386320" cy="92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C32E5-06A0-4D6A-9EBD-7254FAC0197F}"/>
              </a:ext>
            </a:extLst>
          </p:cNvPr>
          <p:cNvSpPr txBox="1"/>
          <p:nvPr/>
        </p:nvSpPr>
        <p:spPr>
          <a:xfrm>
            <a:off x="538251" y="1367205"/>
            <a:ext cx="202640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현재 페이지 이름(교수용)</a:t>
            </a:r>
            <a:endParaRPr lang="ko-KR" altLang="en-US">
              <a:ea typeface="맑은 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C3988-E321-490F-9ECC-BCE4196D32B3}"/>
              </a:ext>
            </a:extLst>
          </p:cNvPr>
          <p:cNvSpPr txBox="1"/>
          <p:nvPr/>
        </p:nvSpPr>
        <p:spPr>
          <a:xfrm>
            <a:off x="2621280" y="1508760"/>
            <a:ext cx="122936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강의 일정</a:t>
            </a:r>
            <a:endParaRPr lang="ko-KR" altLang="en-US"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1678D-4C1A-4C22-8BC9-8E70F10EE427}"/>
              </a:ext>
            </a:extLst>
          </p:cNvPr>
          <p:cNvSpPr txBox="1"/>
          <p:nvPr/>
        </p:nvSpPr>
        <p:spPr>
          <a:xfrm>
            <a:off x="3850639" y="1518919"/>
            <a:ext cx="151384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과제 게시판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506C98B-39BE-4F1D-85FA-4816D920196C}"/>
              </a:ext>
            </a:extLst>
          </p:cNvPr>
          <p:cNvSpPr/>
          <p:nvPr/>
        </p:nvSpPr>
        <p:spPr>
          <a:xfrm>
            <a:off x="5628640" y="1513840"/>
            <a:ext cx="2001520" cy="985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>
              <a:solidFill>
                <a:schemeClr val="tx1"/>
              </a:solidFill>
              <a:ea typeface="맑은 고딕"/>
            </a:endParaRPr>
          </a:p>
          <a:p>
            <a:pPr algn="ctr"/>
            <a:endParaRPr lang="en-US" altLang="ko-KR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  <a:ea typeface="맑은 고딕"/>
              </a:rPr>
              <a:t>로그아웃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8A430-43B4-46BD-B071-02B096E56B9B}"/>
              </a:ext>
            </a:extLst>
          </p:cNvPr>
          <p:cNvSpPr txBox="1"/>
          <p:nvPr/>
        </p:nvSpPr>
        <p:spPr>
          <a:xfrm>
            <a:off x="5628640" y="1508760"/>
            <a:ext cx="2123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(로그인 대상 이름)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4DBE34-2617-453E-A7AD-F129FE5F5D17}"/>
              </a:ext>
            </a:extLst>
          </p:cNvPr>
          <p:cNvSpPr/>
          <p:nvPr/>
        </p:nvSpPr>
        <p:spPr>
          <a:xfrm>
            <a:off x="5567679" y="1899919"/>
            <a:ext cx="2123440" cy="680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E5A2BED-9106-49E6-8E62-A1C04770D160}"/>
              </a:ext>
            </a:extLst>
          </p:cNvPr>
          <p:cNvSpPr/>
          <p:nvPr/>
        </p:nvSpPr>
        <p:spPr>
          <a:xfrm>
            <a:off x="5405120" y="1706880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F7EFE2-5F7A-4D48-A70F-5768CA8EFC38}"/>
              </a:ext>
            </a:extLst>
          </p:cNvPr>
          <p:cNvSpPr/>
          <p:nvPr/>
        </p:nvSpPr>
        <p:spPr>
          <a:xfrm>
            <a:off x="2164080" y="2946400"/>
            <a:ext cx="4053840" cy="168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D97B2D-F0E3-4066-9398-2CEB4BA28F5C}"/>
              </a:ext>
            </a:extLst>
          </p:cNvPr>
          <p:cNvSpPr/>
          <p:nvPr/>
        </p:nvSpPr>
        <p:spPr>
          <a:xfrm>
            <a:off x="5567680" y="4196080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취소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55457C-1FF3-4510-A366-09D82AD728C7}"/>
              </a:ext>
            </a:extLst>
          </p:cNvPr>
          <p:cNvSpPr/>
          <p:nvPr/>
        </p:nvSpPr>
        <p:spPr>
          <a:xfrm>
            <a:off x="4612640" y="4196080"/>
            <a:ext cx="86360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ACB97-EA5F-4B6B-B5F8-A83A7D76BAEA}"/>
              </a:ext>
            </a:extLst>
          </p:cNvPr>
          <p:cNvSpPr txBox="1"/>
          <p:nvPr/>
        </p:nvSpPr>
        <p:spPr>
          <a:xfrm>
            <a:off x="2367280" y="3652520"/>
            <a:ext cx="36779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정말로 로그아웃하시겠습니까?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B9098E-1845-465F-B96C-8403E08CE4BF}"/>
              </a:ext>
            </a:extLst>
          </p:cNvPr>
          <p:cNvSpPr/>
          <p:nvPr/>
        </p:nvSpPr>
        <p:spPr>
          <a:xfrm>
            <a:off x="8524239" y="3332480"/>
            <a:ext cx="3627120" cy="1249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1.로그아웃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클릭시</a:t>
            </a:r>
            <a:endParaRPr lang="ko-KR" err="1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대화상자 생성</a:t>
            </a:r>
          </a:p>
          <a:p>
            <a:pPr algn="ctr"/>
            <a:r>
              <a:rPr lang="ko-KR" err="1">
                <a:solidFill>
                  <a:schemeClr val="tx1"/>
                </a:solidFill>
                <a:ea typeface="맑은 고딕"/>
              </a:rPr>
              <a:t>Login_Logout_Controller</a:t>
            </a:r>
            <a:endParaRPr lang="en-US" altLang="ko-KR" err="1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>
                <a:solidFill>
                  <a:schemeClr val="tx1"/>
                </a:solidFill>
                <a:ea typeface="맑은 고딕"/>
              </a:rPr>
              <a:t>(/</a:t>
            </a:r>
            <a:r>
              <a:rPr lang="ko-KR" err="1">
                <a:solidFill>
                  <a:schemeClr val="tx1"/>
                </a:solidFill>
                <a:ea typeface="맑은 고딕"/>
              </a:rPr>
              <a:t>logout</a:t>
            </a:r>
            <a:r>
              <a:rPr lang="ko-KR">
                <a:solidFill>
                  <a:schemeClr val="tx1"/>
                </a:solidFill>
                <a:ea typeface="맑은 고딕"/>
              </a:rPr>
              <a:t>)</a:t>
            </a:r>
            <a:endParaRPr lang="en-US" altLang="ko-KR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53" name="화살표: 왼쪽 52">
            <a:extLst>
              <a:ext uri="{FF2B5EF4-FFF2-40B4-BE49-F238E27FC236}">
                <a16:creationId xmlns:a16="http://schemas.microsoft.com/office/drawing/2014/main" id="{BCF38F83-9E19-4F44-B140-8E00D0DF1F60}"/>
              </a:ext>
            </a:extLst>
          </p:cNvPr>
          <p:cNvSpPr/>
          <p:nvPr/>
        </p:nvSpPr>
        <p:spPr>
          <a:xfrm>
            <a:off x="6094476" y="3709924"/>
            <a:ext cx="258368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E4805A-F0CB-4470-8ABF-91638089D041}"/>
              </a:ext>
            </a:extLst>
          </p:cNvPr>
          <p:cNvSpPr/>
          <p:nvPr/>
        </p:nvSpPr>
        <p:spPr>
          <a:xfrm>
            <a:off x="2164080" y="2946400"/>
            <a:ext cx="405384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로그아웃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52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3FFE5-7DBC-4744-BBE9-9A373D0F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44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강의 일정 기본 페이지(교수용)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841CC-88B2-4EC4-BE90-B07B5BB31619}"/>
              </a:ext>
            </a:extLst>
          </p:cNvPr>
          <p:cNvSpPr/>
          <p:nvPr/>
        </p:nvSpPr>
        <p:spPr>
          <a:xfrm>
            <a:off x="477520" y="1229360"/>
            <a:ext cx="7386320" cy="51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40400-D1C2-47D4-87D9-6566DDBE9E6A}"/>
              </a:ext>
            </a:extLst>
          </p:cNvPr>
          <p:cNvSpPr/>
          <p:nvPr/>
        </p:nvSpPr>
        <p:spPr>
          <a:xfrm>
            <a:off x="477520" y="1229360"/>
            <a:ext cx="7386320" cy="92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8A430-43B4-46BD-B071-02B096E56B9B}"/>
              </a:ext>
            </a:extLst>
          </p:cNvPr>
          <p:cNvSpPr txBox="1"/>
          <p:nvPr/>
        </p:nvSpPr>
        <p:spPr>
          <a:xfrm>
            <a:off x="5628640" y="1508760"/>
            <a:ext cx="21234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(로그인 대상 이름)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C32E5-06A0-4D6A-9EBD-7254FAC0197F}"/>
              </a:ext>
            </a:extLst>
          </p:cNvPr>
          <p:cNvSpPr txBox="1"/>
          <p:nvPr/>
        </p:nvSpPr>
        <p:spPr>
          <a:xfrm>
            <a:off x="538251" y="1367205"/>
            <a:ext cx="202640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강의 일정 페이지(교수용)</a:t>
            </a:r>
            <a:endParaRPr lang="ko-KR" altLang="en-US">
              <a:ea typeface="맑은 고딕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BAF4962F-9BAB-49A9-9DF1-EE493542432D}"/>
              </a:ext>
            </a:extLst>
          </p:cNvPr>
          <p:cNvGraphicFramePr>
            <a:graphicFrameLocks noGrp="1"/>
          </p:cNvGraphicFramePr>
          <p:nvPr/>
        </p:nvGraphicFramePr>
        <p:xfrm>
          <a:off x="822960" y="2418080"/>
          <a:ext cx="5028492" cy="372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356">
                  <a:extLst>
                    <a:ext uri="{9D8B030D-6E8A-4147-A177-3AD203B41FA5}">
                      <a16:colId xmlns:a16="http://schemas.microsoft.com/office/drawing/2014/main" val="15499259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335606632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173000365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362092693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20797384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1075431107"/>
                    </a:ext>
                  </a:extLst>
                </a:gridCol>
                <a:gridCol w="718356">
                  <a:extLst>
                    <a:ext uri="{9D8B030D-6E8A-4147-A177-3AD203B41FA5}">
                      <a16:colId xmlns:a16="http://schemas.microsoft.com/office/drawing/2014/main" val="841313026"/>
                    </a:ext>
                  </a:extLst>
                </a:gridCol>
              </a:tblGrid>
              <a:tr h="48260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달력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53131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14361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6873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915326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30869"/>
                  </a:ext>
                </a:extLst>
              </a:tr>
              <a:tr h="6487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0969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FDF7A8-47F1-4201-977E-20DB36349EB7}"/>
              </a:ext>
            </a:extLst>
          </p:cNvPr>
          <p:cNvSpPr/>
          <p:nvPr/>
        </p:nvSpPr>
        <p:spPr>
          <a:xfrm>
            <a:off x="5892800" y="2875280"/>
            <a:ext cx="1757680" cy="3261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5C27AC-CF81-4276-ABDF-721A7B7BF807}"/>
              </a:ext>
            </a:extLst>
          </p:cNvPr>
          <p:cNvSpPr/>
          <p:nvPr/>
        </p:nvSpPr>
        <p:spPr>
          <a:xfrm>
            <a:off x="7081520" y="2458720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추가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DC3741-81FB-44C1-99D5-2293674494A2}"/>
              </a:ext>
            </a:extLst>
          </p:cNvPr>
          <p:cNvSpPr/>
          <p:nvPr/>
        </p:nvSpPr>
        <p:spPr>
          <a:xfrm>
            <a:off x="6512560" y="2458720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삭제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DE7B7C-CF88-4FCE-83A9-833E33D55A5B}"/>
              </a:ext>
            </a:extLst>
          </p:cNvPr>
          <p:cNvSpPr/>
          <p:nvPr/>
        </p:nvSpPr>
        <p:spPr>
          <a:xfrm>
            <a:off x="5963919" y="2458719"/>
            <a:ext cx="49784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C3988-E321-490F-9ECC-BCE4196D32B3}"/>
              </a:ext>
            </a:extLst>
          </p:cNvPr>
          <p:cNvSpPr txBox="1"/>
          <p:nvPr/>
        </p:nvSpPr>
        <p:spPr>
          <a:xfrm>
            <a:off x="2621280" y="1508760"/>
            <a:ext cx="122936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/>
              <a:t>강의 일정</a:t>
            </a:r>
            <a:endParaRPr lang="ko-KR" altLang="en-US" b="1"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1678D-4C1A-4C22-8BC9-8E70F10EE427}"/>
              </a:ext>
            </a:extLst>
          </p:cNvPr>
          <p:cNvSpPr txBox="1"/>
          <p:nvPr/>
        </p:nvSpPr>
        <p:spPr>
          <a:xfrm>
            <a:off x="3850639" y="1518919"/>
            <a:ext cx="151384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과제 게시판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98689-D4CC-42BE-967A-6989FFFC77D7}"/>
              </a:ext>
            </a:extLst>
          </p:cNvPr>
          <p:cNvSpPr txBox="1"/>
          <p:nvPr/>
        </p:nvSpPr>
        <p:spPr>
          <a:xfrm>
            <a:off x="8249920" y="4826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/</a:t>
            </a:r>
            <a:r>
              <a:rPr lang="ko-KR" altLang="en-US" err="1"/>
              <a:t>calendar</a:t>
            </a:r>
            <a:endParaRPr lang="ko-KR" err="1"/>
          </a:p>
        </p:txBody>
      </p:sp>
    </p:spTree>
    <p:extLst>
      <p:ext uri="{BB962C8B-B14F-4D97-AF65-F5344CB8AC3E}">
        <p14:creationId xmlns:p14="http://schemas.microsoft.com/office/powerpoint/2010/main" val="44676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테마</vt:lpstr>
      <vt:lpstr>사용 언어</vt:lpstr>
      <vt:lpstr>메뉴</vt:lpstr>
      <vt:lpstr>컨트롤러</vt:lpstr>
      <vt:lpstr>컨트롤러</vt:lpstr>
      <vt:lpstr>DB - 게시판 댓글 테이블(참조는 ctrl+여기클릭)</vt:lpstr>
      <vt:lpstr>초기 실행시 화면</vt:lpstr>
      <vt:lpstr>기본 화면</vt:lpstr>
      <vt:lpstr>기본 화면</vt:lpstr>
      <vt:lpstr>강의 일정 기본 페이지(교수용)</vt:lpstr>
      <vt:lpstr>강의 일정 페이지(교수용)</vt:lpstr>
      <vt:lpstr>강의 일정 페이지(교수용) - 추가</vt:lpstr>
      <vt:lpstr>강의 일정 페이지(교수용) - 수정</vt:lpstr>
      <vt:lpstr>강의 일정 페이지(교수용) - 삭제</vt:lpstr>
      <vt:lpstr>강의 일정 기본 페이지(학생용)</vt:lpstr>
      <vt:lpstr>강의 일정 페이지(학생용)</vt:lpstr>
      <vt:lpstr>과제 게시판 페이지(교수용)</vt:lpstr>
      <vt:lpstr>과제 게시판 페이지(교수용)</vt:lpstr>
      <vt:lpstr>과제 게시판 페이지(교수용) - 게시글 보기</vt:lpstr>
      <vt:lpstr>과제 게시판 페이지(교수용) - 게시글 보기2</vt:lpstr>
      <vt:lpstr>과제 게시판 페이지(교수용) - 글작성 및 수정</vt:lpstr>
      <vt:lpstr>과제 게시판 페이지(학생용)</vt:lpstr>
      <vt:lpstr>과제 게시판 페이지(학생용)</vt:lpstr>
      <vt:lpstr>과제 게시판 페이지(학생용) - 게시글 보기</vt:lpstr>
      <vt:lpstr>과제 게시판 페이지(학생용) - 게시글 보기2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</cp:revision>
  <dcterms:created xsi:type="dcterms:W3CDTF">2012-07-30T17:18:39Z</dcterms:created>
  <dcterms:modified xsi:type="dcterms:W3CDTF">2019-01-09T05:45:41Z</dcterms:modified>
</cp:coreProperties>
</file>