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69" r:id="rId4"/>
    <p:sldId id="259" r:id="rId5"/>
    <p:sldId id="264" r:id="rId6"/>
    <p:sldId id="267" r:id="rId7"/>
    <p:sldId id="268" r:id="rId8"/>
    <p:sldId id="261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4ACF1-6F9D-4593-BAD9-2D2142BB284B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32161-4FA8-4172-8DC0-0D8E03561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7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32161-4FA8-4172-8DC0-0D8E0356122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5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4A1B-0670-4C26-A8FC-64B6C991212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E399-6E93-4D03-A841-18FCDEFE8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95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4A1B-0670-4C26-A8FC-64B6C991212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E399-6E93-4D03-A841-18FCDEFE8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67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4A1B-0670-4C26-A8FC-64B6C991212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E399-6E93-4D03-A841-18FCDEFE8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4A1B-0670-4C26-A8FC-64B6C991212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E399-6E93-4D03-A841-18FCDEFE8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15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4A1B-0670-4C26-A8FC-64B6C991212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E399-6E93-4D03-A841-18FCDEFE88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4A1B-0670-4C26-A8FC-64B6C991212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E399-6E93-4D03-A841-18FCDEFE8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35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4A1B-0670-4C26-A8FC-64B6C991212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E399-6E93-4D03-A841-18FCDEFE8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93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4A1B-0670-4C26-A8FC-64B6C991212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E399-6E93-4D03-A841-18FCDEFE8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7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4A1B-0670-4C26-A8FC-64B6C991212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E399-6E93-4D03-A841-18FCDEFE8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77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4A1B-0670-4C26-A8FC-64B6C991212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E399-6E93-4D03-A841-18FCDEFE88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6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4A1B-0670-4C26-A8FC-64B6C991212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E399-6E93-4D03-A841-18FCDEFE8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8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94A1B-0670-4C26-A8FC-64B6C991212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7E399-6E93-4D03-A841-18FCDEFE8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3wILu-FZO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모바일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최종 발표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83054" y="3853117"/>
            <a:ext cx="250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조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보이지않는손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3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 smtClean="0">
                <a:latin typeface="Adobe Kaiti Std R" panose="02020400000000000000" pitchFamily="18" charset="-128"/>
              </a:rPr>
              <a:t>앱</a:t>
            </a:r>
            <a:r>
              <a:rPr lang="ko-KR" altLang="en-US" dirty="0" smtClean="0">
                <a:latin typeface="Adobe Kaiti Std R" panose="02020400000000000000" pitchFamily="18" charset="-128"/>
              </a:rPr>
              <a:t> 소개</a:t>
            </a:r>
            <a:endParaRPr lang="en-US" altLang="ko-KR" dirty="0" smtClean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endParaRPr lang="en-US" altLang="ko-KR" dirty="0" smtClean="0">
              <a:latin typeface="Adobe Kaiti Std R" panose="02020400000000000000" pitchFamily="18" charset="-128"/>
            </a:endParaRPr>
          </a:p>
          <a:p>
            <a:r>
              <a:rPr lang="ko-KR" altLang="en-US" dirty="0" smtClean="0">
                <a:latin typeface="Adobe Kaiti Std R" panose="02020400000000000000" pitchFamily="18" charset="-128"/>
              </a:rPr>
              <a:t>아이디어 선정 배경</a:t>
            </a:r>
            <a:endParaRPr lang="en-US" altLang="ko-KR" dirty="0" smtClean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endParaRPr lang="en-US" altLang="ko-KR" dirty="0" smtClean="0">
              <a:latin typeface="Adobe Kaiti Std R" panose="02020400000000000000" pitchFamily="18" charset="-128"/>
            </a:endParaRPr>
          </a:p>
          <a:p>
            <a:r>
              <a:rPr lang="ko-KR" altLang="en-US" dirty="0" err="1" smtClean="0">
                <a:latin typeface="Adobe Kaiti Std R" panose="02020400000000000000" pitchFamily="18" charset="-128"/>
              </a:rPr>
              <a:t>앱기능</a:t>
            </a:r>
            <a:endParaRPr lang="en-US" altLang="ko-KR" dirty="0" smtClean="0">
              <a:latin typeface="Adobe Kaiti Std R" panose="02020400000000000000" pitchFamily="18" charset="-128"/>
            </a:endParaRPr>
          </a:p>
          <a:p>
            <a:endParaRPr lang="en-US" altLang="ko-KR" dirty="0" smtClean="0">
              <a:latin typeface="Adobe Kaiti Std R" panose="02020400000000000000" pitchFamily="18" charset="-128"/>
            </a:endParaRPr>
          </a:p>
          <a:p>
            <a:r>
              <a:rPr lang="ko-KR" altLang="en-US" dirty="0" smtClean="0">
                <a:latin typeface="Adobe Kaiti Std R" panose="02020400000000000000" pitchFamily="18" charset="-128"/>
              </a:rPr>
              <a:t>구현화면 영상</a:t>
            </a:r>
            <a:endParaRPr lang="en-US" altLang="ko-KR" dirty="0" smtClean="0">
              <a:latin typeface="Adobe Kaiti Std R" panose="02020400000000000000" pitchFamily="18" charset="-128"/>
            </a:endParaRPr>
          </a:p>
          <a:p>
            <a:endParaRPr lang="en-US" altLang="ko-KR" dirty="0" smtClean="0">
              <a:latin typeface="Adobe Kaiti Std R" panose="02020400000000000000" pitchFamily="18" charset="-128"/>
            </a:endParaRPr>
          </a:p>
          <a:p>
            <a:r>
              <a:rPr lang="ko-KR" altLang="en-US" dirty="0" smtClean="0">
                <a:latin typeface="Adobe Kaiti Std R" panose="02020400000000000000" pitchFamily="18" charset="-128"/>
              </a:rPr>
              <a:t>작업일지</a:t>
            </a:r>
            <a:endParaRPr lang="en-US" altLang="ko-KR" dirty="0" smtClean="0">
              <a:latin typeface="Adobe Kaiti Std R" panose="02020400000000000000" pitchFamily="18" charset="-128"/>
            </a:endParaRPr>
          </a:p>
          <a:p>
            <a:endParaRPr lang="en-US" altLang="ko-KR" dirty="0" smtClean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r>
              <a:rPr lang="en-US" altLang="ko-KR" dirty="0" err="1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QnA</a:t>
            </a:r>
            <a:endParaRPr lang="ko-KR" altLang="en-US" dirty="0">
              <a:latin typeface="Adobe Kaiti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61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50649"/>
            <a:ext cx="2533650" cy="4410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0783" y="1970468"/>
            <a:ext cx="661974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보이지 않는 손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장부 어플리케이션</a:t>
            </a:r>
            <a:endParaRPr lang="en-US" altLang="ko-KR" sz="28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여러 장부 관리에 효율적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특정 항목 추가 수정 삭제 관리에 용이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특정 기간 특정 항목에 대한 수입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지출관리에 용이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특정 항목 수량을 한번에 파악하기에 용이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그 외 장부가 주는 여러 장점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6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아이디어 선정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909294"/>
            <a:ext cx="10972800" cy="4525963"/>
          </a:xfrm>
        </p:spPr>
        <p:txBody>
          <a:bodyPr/>
          <a:lstStyle/>
          <a:p>
            <a:r>
              <a:rPr lang="ko-KR" altLang="en-US" dirty="0" smtClean="0"/>
              <a:t>컴퓨터를 잘 사용하지 못하지만 스마트폰을 잘 사용하시는 분들이 많은데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자영업자 분들이 장부를 입출력 할 때 보다 쉽고 간단하게 하기 위함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장부를 종이로 하여 관리 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장부가 늘어나 관리하기 어려움</a:t>
            </a:r>
            <a:r>
              <a:rPr lang="en-US" altLang="ko-KR" dirty="0" smtClean="0"/>
              <a:t>.(</a:t>
            </a:r>
            <a:r>
              <a:rPr lang="ko-KR" altLang="en-US" dirty="0" smtClean="0"/>
              <a:t>예전 데이터의 관리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장부를 스마트폰 화 했을 경우 대조 및 특정 항목에 대해서 한눈에 보기 용이함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1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6152" y="1903288"/>
            <a:ext cx="2495550" cy="4391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74805" y="1932968"/>
            <a:ext cx="29964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장부 관리 화면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장부 추가 </a:t>
            </a:r>
            <a:r>
              <a:rPr lang="en-US" altLang="ko-KR" dirty="0" smtClean="0"/>
              <a:t>dialog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파일 입출력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리스트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 (1)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콘텍스트</a:t>
            </a:r>
            <a:r>
              <a:rPr lang="ko-KR" altLang="en-US" dirty="0" smtClean="0"/>
              <a:t> 액션 바 사용</a:t>
            </a:r>
            <a:endParaRPr lang="en-US" altLang="ko-KR" dirty="0" smtClean="0"/>
          </a:p>
        </p:txBody>
      </p:sp>
      <p:pic>
        <p:nvPicPr>
          <p:cNvPr id="12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88" y="1884238"/>
            <a:ext cx="2533650" cy="44100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04316" y="1932968"/>
            <a:ext cx="2532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시작 화면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3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10209" y="1949203"/>
            <a:ext cx="2781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필터링</a:t>
            </a:r>
            <a:r>
              <a:rPr lang="ko-KR" altLang="en-US" dirty="0" smtClean="0"/>
              <a:t>  화면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리스트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pic>
        <p:nvPicPr>
          <p:cNvPr id="6" name="내용 개체 틀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68" y="1949204"/>
            <a:ext cx="2476500" cy="441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79296" y="1949204"/>
            <a:ext cx="23646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장부 메인 화면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리스트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파일 입출력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메뉴 구성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dialog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- Radio button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15309" b="87"/>
          <a:stretch/>
        </p:blipFill>
        <p:spPr>
          <a:xfrm>
            <a:off x="6096000" y="1949203"/>
            <a:ext cx="2468451" cy="43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구현화면 영상</a:t>
            </a:r>
            <a:endParaRPr lang="ko-KR" altLang="en-US" dirty="0"/>
          </a:p>
        </p:txBody>
      </p:sp>
      <p:pic>
        <p:nvPicPr>
          <p:cNvPr id="4" name="j3wILu-FZOs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39880" y="1996963"/>
            <a:ext cx="7325336" cy="412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 일지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4574"/>
              </p:ext>
            </p:extLst>
          </p:nvPr>
        </p:nvGraphicFramePr>
        <p:xfrm>
          <a:off x="1545107" y="1661017"/>
          <a:ext cx="8128000" cy="5003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9000">
                  <a:extLst>
                    <a:ext uri="{9D8B030D-6E8A-4147-A177-3AD203B41FA5}">
                      <a16:colId xmlns="" xmlns:a16="http://schemas.microsoft.com/office/drawing/2014/main" val="728955798"/>
                    </a:ext>
                  </a:extLst>
                </a:gridCol>
                <a:gridCol w="1725769">
                  <a:extLst>
                    <a:ext uri="{9D8B030D-6E8A-4147-A177-3AD203B41FA5}">
                      <a16:colId xmlns="" xmlns:a16="http://schemas.microsoft.com/office/drawing/2014/main" val="1939813013"/>
                    </a:ext>
                  </a:extLst>
                </a:gridCol>
                <a:gridCol w="55132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주요 작업일지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73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노승현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팀장 및 </a:t>
                      </a:r>
                      <a:r>
                        <a:rPr lang="ko-KR" altLang="en-US" dirty="0" err="1" smtClean="0"/>
                        <a:t>코더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코딩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11.19 ~ 11.23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장부 항목 추가기능 및 화면 구성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11.26 ~ 12.03: </a:t>
                      </a:r>
                      <a:r>
                        <a:rPr lang="ko-KR" altLang="en-US" sz="1000" baseline="0" dirty="0" smtClean="0"/>
                        <a:t>파일 입출력 관련 기능 구현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12.03 ~ 12.08: </a:t>
                      </a:r>
                      <a:r>
                        <a:rPr lang="ko-KR" altLang="en-US" sz="1000" baseline="0" dirty="0" smtClean="0"/>
                        <a:t>장부 추가기능 구현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버그 </a:t>
                      </a:r>
                      <a:r>
                        <a:rPr lang="ko-KR" altLang="en-US" sz="1000" baseline="0" dirty="0" err="1" smtClean="0"/>
                        <a:t>픽스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12.11 ~ 12.13: </a:t>
                      </a:r>
                      <a:r>
                        <a:rPr lang="ko-KR" altLang="en-US" sz="1000" baseline="0" dirty="0" smtClean="0"/>
                        <a:t>파일 입출력 오류 수정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12.19: </a:t>
                      </a:r>
                      <a:r>
                        <a:rPr lang="ko-KR" altLang="en-US" sz="1000" baseline="0" dirty="0" smtClean="0"/>
                        <a:t>사용자 편의성 기능 추가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635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김정희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/>
                        <a:t>11.</a:t>
                      </a:r>
                      <a:r>
                        <a:rPr lang="en-US" altLang="ko-KR" sz="1000" baseline="0" dirty="0" smtClean="0"/>
                        <a:t>24 ~ 11.28: </a:t>
                      </a:r>
                      <a:r>
                        <a:rPr lang="ko-KR" altLang="en-US" sz="1000" dirty="0" err="1" smtClean="0"/>
                        <a:t>액티비티</a:t>
                      </a:r>
                      <a:r>
                        <a:rPr lang="ko-KR" altLang="en-US" sz="1000" baseline="0" dirty="0" smtClean="0"/>
                        <a:t> 내 기능 배치 및 </a:t>
                      </a:r>
                      <a:r>
                        <a:rPr lang="ko-KR" altLang="en-US" sz="1000" baseline="0" dirty="0" err="1" smtClean="0"/>
                        <a:t>톤바꿈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11.09 ~ 12.01: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각 아이콘 및 버튼 </a:t>
                      </a:r>
                      <a:r>
                        <a:rPr lang="ko-KR" altLang="en-US" sz="1000" baseline="0" dirty="0" err="1" smtClean="0"/>
                        <a:t>커스텀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12.02 ~ 12.05: </a:t>
                      </a:r>
                      <a:r>
                        <a:rPr lang="ko-KR" altLang="en-US" sz="1000" dirty="0" smtClean="0"/>
                        <a:t>시작 화면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스플래시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액티비티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구성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12.05 ~ 12.07: </a:t>
                      </a:r>
                      <a:r>
                        <a:rPr lang="ko-KR" altLang="en-US" sz="1000" dirty="0" smtClean="0"/>
                        <a:t>해상도 별 작업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12.18</a:t>
                      </a:r>
                      <a:r>
                        <a:rPr lang="en-US" altLang="ko-KR" sz="1000" baseline="0" dirty="0" smtClean="0"/>
                        <a:t> ~ 12.19: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err="1" smtClean="0"/>
                        <a:t>앱</a:t>
                      </a:r>
                      <a:r>
                        <a:rPr lang="ko-KR" altLang="en-US" sz="1000" dirty="0" smtClean="0"/>
                        <a:t> 아이콘 변경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해상도마다 각각 제작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기타 정보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앱</a:t>
                      </a:r>
                      <a:r>
                        <a:rPr lang="ko-KR" altLang="en-US" sz="1000" dirty="0" smtClean="0"/>
                        <a:t> 구현 색상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err="1" smtClean="0"/>
                        <a:t>팬톤이</a:t>
                      </a:r>
                      <a:r>
                        <a:rPr lang="ko-KR" altLang="en-US" sz="1000" dirty="0" smtClean="0"/>
                        <a:t> 선정한 </a:t>
                      </a:r>
                      <a:r>
                        <a:rPr lang="en-US" altLang="ko-KR" sz="1000" dirty="0" smtClean="0"/>
                        <a:t>2019</a:t>
                      </a:r>
                      <a:r>
                        <a:rPr lang="ko-KR" altLang="en-US" sz="1000" dirty="0" smtClean="0"/>
                        <a:t>년의 컬러 </a:t>
                      </a:r>
                      <a:r>
                        <a:rPr lang="ko-KR" altLang="en-US" sz="1000" dirty="0" err="1" smtClean="0"/>
                        <a:t>리빙</a:t>
                      </a:r>
                      <a:r>
                        <a:rPr lang="ko-KR" altLang="en-US" sz="1000" dirty="0" smtClean="0"/>
                        <a:t> 코랄</a:t>
                      </a:r>
                      <a:r>
                        <a:rPr lang="en-US" altLang="ko-KR" sz="1000" dirty="0" smtClean="0"/>
                        <a:t>(living coral)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Text </a:t>
                      </a:r>
                      <a:r>
                        <a:rPr lang="en-US" altLang="ko-KR" sz="1000" dirty="0" err="1" smtClean="0"/>
                        <a:t>pont</a:t>
                      </a:r>
                      <a:r>
                        <a:rPr lang="en-US" altLang="ko-KR" sz="1000" dirty="0" smtClean="0"/>
                        <a:t> design</a:t>
                      </a:r>
                      <a:r>
                        <a:rPr lang="en-US" altLang="ko-KR" sz="1000" baseline="0" dirty="0" smtClean="0"/>
                        <a:t>210 </a:t>
                      </a:r>
                      <a:r>
                        <a:rPr lang="ko-KR" altLang="en-US" sz="1000" baseline="0" dirty="0" err="1" smtClean="0"/>
                        <a:t>옴니고딕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927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나정기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 및 테스터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12.08</a:t>
                      </a:r>
                      <a:r>
                        <a:rPr lang="en-US" altLang="ko-KR" sz="1000" baseline="0" dirty="0" smtClean="0"/>
                        <a:t>: 1</a:t>
                      </a:r>
                      <a:r>
                        <a:rPr lang="ko-KR" altLang="en-US" sz="1000" baseline="0" dirty="0" smtClean="0"/>
                        <a:t>차 테스트 케이스 및 시나리오 작성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12.09 ~ 12.10: </a:t>
                      </a:r>
                      <a:r>
                        <a:rPr lang="ko-KR" altLang="en-US" sz="1000" baseline="0" dirty="0" smtClean="0"/>
                        <a:t>테스트 및 테스트 보고서 작성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12.14: 2</a:t>
                      </a:r>
                      <a:r>
                        <a:rPr lang="ko-KR" altLang="en-US" sz="1000" baseline="0" dirty="0" smtClean="0"/>
                        <a:t>차 테스트 케이스 및 시나리오 작성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12.15 ~ 12.16: </a:t>
                      </a:r>
                      <a:r>
                        <a:rPr lang="ko-KR" altLang="en-US" sz="1000" baseline="0" dirty="0" smtClean="0"/>
                        <a:t>테스트 및  테스트 보고서 작</a:t>
                      </a:r>
                      <a:r>
                        <a:rPr lang="ko-KR" altLang="en-US" sz="1000" baseline="0" dirty="0" smtClean="0"/>
                        <a:t>성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12.20: </a:t>
                      </a:r>
                      <a:r>
                        <a:rPr lang="ko-KR" altLang="en-US" sz="1000" baseline="0" dirty="0" smtClean="0"/>
                        <a:t>최종 보고서 작성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56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원주혜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코더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코딩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11.19</a:t>
                      </a:r>
                      <a:r>
                        <a:rPr lang="en-US" altLang="ko-KR" sz="1000" baseline="0" dirty="0" smtClean="0"/>
                        <a:t> ~ 11.23: </a:t>
                      </a:r>
                      <a:r>
                        <a:rPr lang="ko-KR" altLang="en-US" sz="1000" dirty="0" smtClean="0"/>
                        <a:t>코드 작성 부분과 관련된 새로운 </a:t>
                      </a:r>
                      <a:r>
                        <a:rPr lang="ko-KR" altLang="en-US" sz="1000" dirty="0" err="1" smtClean="0"/>
                        <a:t>액티비티</a:t>
                      </a:r>
                      <a:r>
                        <a:rPr lang="ko-KR" altLang="en-US" sz="1000" dirty="0" smtClean="0"/>
                        <a:t> 및 임시 레이아웃을 작성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11.26 ~ 12.03: </a:t>
                      </a:r>
                      <a:r>
                        <a:rPr lang="ko-KR" altLang="en-US" sz="1000" dirty="0" smtClean="0"/>
                        <a:t>사용자 입력</a:t>
                      </a:r>
                      <a:r>
                        <a:rPr lang="ko-KR" altLang="en-US" sz="1000" baseline="0" dirty="0" smtClean="0"/>
                        <a:t> 부 </a:t>
                      </a:r>
                      <a:r>
                        <a:rPr lang="ko-KR" altLang="en-US" sz="1000" dirty="0" smtClean="0"/>
                        <a:t>항목 및 세부 내역을 추가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삭제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수정기능 구현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12.03 ~ 12.08: </a:t>
                      </a:r>
                      <a:r>
                        <a:rPr lang="ko-KR" altLang="en-US" sz="1000" dirty="0" err="1" smtClean="0"/>
                        <a:t>필터링</a:t>
                      </a:r>
                      <a:r>
                        <a:rPr lang="ko-KR" altLang="en-US" sz="1000" baseline="0" dirty="0" smtClean="0"/>
                        <a:t> 기능 및 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액티비티전환</a:t>
                      </a:r>
                      <a:r>
                        <a:rPr lang="ko-KR" altLang="en-US" sz="1000" dirty="0" smtClean="0"/>
                        <a:t> 함수 구현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버그 </a:t>
                      </a:r>
                      <a:r>
                        <a:rPr lang="ko-KR" altLang="en-US" sz="1000" dirty="0" err="1" smtClean="0"/>
                        <a:t>픽스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12.11 ~ 12.13: </a:t>
                      </a:r>
                      <a:r>
                        <a:rPr lang="ko-KR" altLang="en-US" sz="1000" dirty="0" smtClean="0"/>
                        <a:t>사용자의 입력 부분에 대한 예외처리 코드 작성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12.17 ~ 12.18: </a:t>
                      </a:r>
                      <a:r>
                        <a:rPr lang="ko-KR" altLang="en-US" sz="1000" dirty="0" err="1" smtClean="0"/>
                        <a:t>필터링</a:t>
                      </a:r>
                      <a:r>
                        <a:rPr lang="ko-KR" altLang="en-US" sz="1000" dirty="0" smtClean="0"/>
                        <a:t> 기능 사용자 편의성에 맞춰 수정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4685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0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43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418</Words>
  <Application>Microsoft Office PowerPoint</Application>
  <PresentationFormat>와이드스크린</PresentationFormat>
  <Paragraphs>102</Paragraphs>
  <Slides>9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Adobe Kaiti Std R</vt:lpstr>
      <vt:lpstr>맑은 고딕</vt:lpstr>
      <vt:lpstr>Arial</vt:lpstr>
      <vt:lpstr>Tw Cen MT</vt:lpstr>
      <vt:lpstr>Wingdings 3</vt:lpstr>
      <vt:lpstr>New_Simple01</vt:lpstr>
      <vt:lpstr>모바일 프로그래밍</vt:lpstr>
      <vt:lpstr>목차</vt:lpstr>
      <vt:lpstr>앱 소개</vt:lpstr>
      <vt:lpstr>아이디어 선정 배경</vt:lpstr>
      <vt:lpstr>앱 기능</vt:lpstr>
      <vt:lpstr>앱 기능</vt:lpstr>
      <vt:lpstr>구현화면 영상</vt:lpstr>
      <vt:lpstr>작업 일지</vt:lpstr>
      <vt:lpstr>QnA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프로그래밍</dc:title>
  <dc:creator>user</dc:creator>
  <cp:lastModifiedBy>JULY29</cp:lastModifiedBy>
  <cp:revision>33</cp:revision>
  <dcterms:created xsi:type="dcterms:W3CDTF">2018-11-23T11:51:22Z</dcterms:created>
  <dcterms:modified xsi:type="dcterms:W3CDTF">2018-12-20T19:03:37Z</dcterms:modified>
</cp:coreProperties>
</file>