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76" r:id="rId5"/>
    <p:sldId id="270" r:id="rId6"/>
    <p:sldId id="271" r:id="rId7"/>
    <p:sldId id="272" r:id="rId8"/>
    <p:sldId id="274" r:id="rId9"/>
    <p:sldId id="277" r:id="rId10"/>
    <p:sldId id="278" r:id="rId11"/>
    <p:sldId id="289" r:id="rId12"/>
    <p:sldId id="279" r:id="rId13"/>
    <p:sldId id="282" r:id="rId14"/>
    <p:sldId id="280" r:id="rId15"/>
    <p:sldId id="283" r:id="rId16"/>
    <p:sldId id="284" r:id="rId17"/>
    <p:sldId id="285" r:id="rId18"/>
    <p:sldId id="288" r:id="rId19"/>
    <p:sldId id="2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BEBEB"/>
    <a:srgbClr val="FFE7E7"/>
    <a:srgbClr val="FFD5D5"/>
    <a:srgbClr val="FFC8B7"/>
    <a:srgbClr val="FFA285"/>
    <a:srgbClr val="FF9933"/>
    <a:srgbClr val="193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>
        <p:scale>
          <a:sx n="100" d="100"/>
          <a:sy n="100" d="100"/>
        </p:scale>
        <p:origin x="62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23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A36F34B4-F5D6-462C-A487-3FF6970C3C8F}" type="datetimeFigureOut">
              <a:rPr lang="ko-KR" altLang="en-US" smtClean="0"/>
              <a:pPr/>
              <a:t>2019-06-12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94E368DF-87CD-479B-996D-51DE433F48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76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06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41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59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2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13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79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59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99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12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93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4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3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68DF-87CD-479B-996D-51DE433F487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89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6410"/>
            <a:ext cx="9144000" cy="1641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16A4E0-DF38-475A-89BD-04ECC2A91B12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071F0-8344-47DA-895D-7C74F3FC2996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99245" y="133304"/>
            <a:ext cx="11372045" cy="67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idx="1"/>
          </p:nvPr>
        </p:nvSpPr>
        <p:spPr>
          <a:xfrm>
            <a:off x="399245" y="811368"/>
            <a:ext cx="11372045" cy="543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" name="날짜 개체 틀 3"/>
          <p:cNvSpPr>
            <a:spLocks noGrp="1"/>
          </p:cNvSpPr>
          <p:nvPr>
            <p:ph type="dt" sz="half" idx="2"/>
          </p:nvPr>
        </p:nvSpPr>
        <p:spPr>
          <a:xfrm>
            <a:off x="399245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68BD-6BBB-401B-A81D-B07D0F1C8C7B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A38FD7-4497-4A14-BBE3-6F43F0AC2A3B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399245" y="811368"/>
            <a:ext cx="5620555" cy="53655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3"/>
          <p:cNvSpPr>
            <a:spLocks noGrp="1"/>
          </p:cNvSpPr>
          <p:nvPr>
            <p:ph sz="half" idx="2"/>
          </p:nvPr>
        </p:nvSpPr>
        <p:spPr>
          <a:xfrm>
            <a:off x="6172200" y="811366"/>
            <a:ext cx="5599090" cy="5365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399245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57813ADD-98D3-4E73-B2A4-7891A2C5BE30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99245" y="133304"/>
            <a:ext cx="11372045" cy="67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867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527657-1B56-4DBF-A989-F5329C9F9A53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FF4422-F13F-442D-A617-217C6ED0ACA2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CF53-5D07-4743-B4A9-622575F5D168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F6996C-ACAF-4322-8BF7-184441E1E333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6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5459" y="904876"/>
            <a:ext cx="11071655" cy="5272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0B0A80-E9D3-4EC0-AECB-99963714A0D2}" type="datetime1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DICE </a:t>
            </a:r>
            <a:r>
              <a:rPr lang="en-US" altLang="ko-KR" dirty="0" err="1" smtClean="0"/>
              <a:t>Lab@KOREATECH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/>
          <a:lstStyle/>
          <a:p>
            <a:fld id="{E317D3F1-9BD8-439F-A4CD-6CC7EFBBF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5459" y="188798"/>
            <a:ext cx="11071655" cy="699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5459" y="904876"/>
            <a:ext cx="11071655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0B745E47-6C67-4558-B4D9-6AF5F419486A}" type="datetime1">
              <a:rPr lang="ko-KR" altLang="en-US" smtClean="0"/>
              <a:pPr/>
              <a:t>2019-06-12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DICE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Lab@KOREATECH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0816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E317D3F1-9BD8-439F-A4CD-6CC7EFBBFE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rgbClr val="CC33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ko-KR" altLang="en-US" sz="2400" kern="1200" dirty="0" smtClean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200" kern="1200" dirty="0" smtClean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 smtClean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 smtClean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538416" y="2031130"/>
            <a:ext cx="9144000" cy="1251382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Agent for Scheduling CSE Classes</a:t>
            </a:r>
            <a:endParaRPr lang="ko-KR" altLang="en-US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524000" y="4240663"/>
            <a:ext cx="2727960" cy="1447508"/>
          </a:xfrm>
        </p:spPr>
        <p:txBody>
          <a:bodyPr>
            <a:normAutofit/>
          </a:bodyPr>
          <a:lstStyle/>
          <a:p>
            <a:endParaRPr lang="en-US" altLang="ko-KR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노승현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2013136033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부제목 8"/>
          <p:cNvSpPr txBox="1">
            <a:spLocks/>
          </p:cNvSpPr>
          <p:nvPr/>
        </p:nvSpPr>
        <p:spPr>
          <a:xfrm>
            <a:off x="4657344" y="4240662"/>
            <a:ext cx="2727960" cy="24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KOREA</a:t>
            </a:r>
            <a:r>
              <a:rPr lang="en-US" altLang="ko-KR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TECH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임찬규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2014136106</a:t>
            </a:r>
          </a:p>
          <a:p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2019.06.13</a:t>
            </a:r>
            <a:endParaRPr lang="en-US" sz="2000" dirty="0">
              <a:latin typeface="나눔스퀘어 ExtraBold" panose="020B0600000101010101" pitchFamily="50" charset="-127"/>
            </a:endParaRPr>
          </a:p>
        </p:txBody>
      </p:sp>
      <p:sp>
        <p:nvSpPr>
          <p:cNvPr id="10" name="부제목 8"/>
          <p:cNvSpPr txBox="1">
            <a:spLocks/>
          </p:cNvSpPr>
          <p:nvPr/>
        </p:nvSpPr>
        <p:spPr>
          <a:xfrm>
            <a:off x="7790688" y="4240663"/>
            <a:ext cx="2727960" cy="144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이슬빈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2016136098</a:t>
            </a:r>
            <a:endParaRPr 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20A1-9520-4BFE-843B-B449A61704A1}"/>
              </a:ext>
            </a:extLst>
          </p:cNvPr>
          <p:cNvSpPr txBox="1"/>
          <p:nvPr/>
        </p:nvSpPr>
        <p:spPr>
          <a:xfrm>
            <a:off x="3517069" y="2913180"/>
            <a:ext cx="555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 smtClean="0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컴퓨터공학부 강의 </a:t>
            </a:r>
            <a:r>
              <a:rPr lang="ko-KR" altLang="en-US" b="1" dirty="0" err="1" smtClean="0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스케쥴링</a:t>
            </a:r>
            <a:r>
              <a:rPr lang="ko-KR" altLang="en-US" b="1" dirty="0" smtClean="0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에이전트 설계</a:t>
            </a:r>
            <a:endParaRPr lang="en-US" altLang="ko-KR" b="1" dirty="0">
              <a:solidFill>
                <a:srgbClr val="A6A6A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1008140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배치 에이전트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62630E-2B42-4F91-A75B-5B3F8B8F643D}"/>
              </a:ext>
            </a:extLst>
          </p:cNvPr>
          <p:cNvSpPr/>
          <p:nvPr/>
        </p:nvSpPr>
        <p:spPr>
          <a:xfrm>
            <a:off x="3596232" y="1795912"/>
            <a:ext cx="5122860" cy="429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속성별 목록 생성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(HW) 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(SW),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이론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1298262" y="4093684"/>
            <a:ext cx="1963149" cy="692293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수업의 속성 확인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4542925" y="3481979"/>
            <a:ext cx="3229475" cy="2066924"/>
          </a:xfrm>
          <a:prstGeom prst="rect">
            <a:avLst/>
          </a:prstGeom>
          <a:solidFill>
            <a:srgbClr val="EBEB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수업에 </a:t>
            </a:r>
            <a:r>
              <a:rPr lang="ko-KR" altLang="en-US" sz="1600" dirty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</a:t>
            </a:r>
            <a:r>
              <a:rPr lang="ko-KR" altLang="en-US" sz="1600" dirty="0" smtClean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할당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있다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강의실이 </a:t>
            </a:r>
            <a:r>
              <a:rPr lang="ko-KR" altLang="en-US" sz="1600" dirty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</a:t>
            </a:r>
            <a:r>
              <a:rPr lang="ko-KR" altLang="en-US" sz="1600" dirty="0" smtClean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강의실의 </a:t>
            </a:r>
            <a:r>
              <a:rPr lang="ko-KR" altLang="en-US" sz="1600" dirty="0" smtClean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정원이 초과되지 않는다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8934254" y="4093684"/>
            <a:ext cx="2200471" cy="692293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속성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3832943" y="4319423"/>
            <a:ext cx="220205" cy="240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243224" y="4319423"/>
            <a:ext cx="220205" cy="240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1008140"/>
            <a:ext cx="1480084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과정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1" y="1199418"/>
            <a:ext cx="9390193" cy="49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858" y="1092350"/>
            <a:ext cx="8830818" cy="5260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8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410" y="1066005"/>
            <a:ext cx="5087093" cy="54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4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1138119" y="1716434"/>
            <a:ext cx="4474405" cy="1408978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 에이전트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Segoe UI Emoji" panose="020B0502040204020203" pitchFamily="34" charset="0"/>
              </a:rPr>
              <a:t>→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O(n)</a:t>
            </a:r>
            <a:endParaRPr lang="ko-KR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hangingPunct="0"/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배치 에이전트 →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1548007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1138119" y="4040636"/>
            <a:ext cx="4474405" cy="1408978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/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 에이전트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Segoe UI Emoji" panose="020B0502040204020203" pitchFamily="34" charset="0"/>
              </a:rPr>
              <a:t>→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O(n)</a:t>
            </a:r>
            <a:endParaRPr lang="ko-KR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hangingPunct="0"/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배치 에이전트 →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3872209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복잡도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10" y="1739285"/>
            <a:ext cx="4213894" cy="37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1048880" y="2697029"/>
            <a:ext cx="9771619" cy="1859206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hangingPunct="0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수업의 트랙을 전부 제거 후 수행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없음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hangingPunct="0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임의의 강의실을 제거 후 수행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없음</a:t>
            </a:r>
            <a:endParaRPr lang="ko-KR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821682" y="2490098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제약을 변경했을 때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6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954286" y="1755122"/>
            <a:ext cx="9771619" cy="2489827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하루에 수업을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</a:t>
            </a: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이상 할 수 없도록 하여 스케줄 관리 가능</a:t>
            </a:r>
          </a:p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수요일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금요일 오후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이후 수업을 배치하지 않아 여유 시간 확보</a:t>
            </a:r>
          </a:p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수업 시간을 첫 번째 수업 시간과 같은 날에 배치하지 않음</a:t>
            </a:r>
          </a:p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점심 시간을 고려하여 식사 시간 확보</a:t>
            </a:r>
          </a:p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과목의 수강정원보다 큰 강의실로 </a:t>
            </a:r>
            <a:r>
              <a:rPr lang="ko-KR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</a:t>
            </a:r>
            <a:endParaRPr lang="ko-KR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1548192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에이전트의 장점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954286" y="4652547"/>
            <a:ext cx="9771619" cy="1295077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금요일에 수업이 거의 배치되지 않아 비어있는 시간 활용 미흡</a:t>
            </a:r>
          </a:p>
          <a:p>
            <a:pPr lvl="1" hangingPunct="0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시부터 순차적으로 탐색하며 배치하기 때문에 첫 수업이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9</a:t>
            </a: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시인 경우가 대부분임</a:t>
            </a: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4445617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에이전트의 단점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1048880" y="2697029"/>
            <a:ext cx="9771619" cy="1859206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효율적으로 사용하기 위해 금요일에 수업 배치 하는 방안을 모색해야 함</a:t>
            </a:r>
          </a:p>
          <a:p>
            <a:pPr lvl="1" hangingPunct="0"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순차적인 탐색 방법이 아닌 다른 효율적인 방법을 모색해야 함</a:t>
            </a:r>
          </a:p>
        </p:txBody>
      </p:sp>
      <p:sp>
        <p:nvSpPr>
          <p:cNvPr id="6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821682" y="2490098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에이전트의 개선점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0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4CE7B-6475-4BB8-A3AC-1F5CDEC0AED0}"/>
              </a:ext>
            </a:extLst>
          </p:cNvPr>
          <p:cNvSpPr txBox="1"/>
          <p:nvPr/>
        </p:nvSpPr>
        <p:spPr>
          <a:xfrm>
            <a:off x="3977379" y="3018691"/>
            <a:ext cx="429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dirty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6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336C2-0B15-42A6-AD87-545EBBD417A8}"/>
              </a:ext>
            </a:extLst>
          </p:cNvPr>
          <p:cNvSpPr txBox="1"/>
          <p:nvPr/>
        </p:nvSpPr>
        <p:spPr>
          <a:xfrm>
            <a:off x="4440691" y="1915134"/>
            <a:ext cx="3451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FF483-C330-4411-8A1A-66D6887A0C48}"/>
              </a:ext>
            </a:extLst>
          </p:cNvPr>
          <p:cNvSpPr txBox="1"/>
          <p:nvPr/>
        </p:nvSpPr>
        <p:spPr>
          <a:xfrm>
            <a:off x="4240699" y="811368"/>
            <a:ext cx="1204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4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C4BA4-AAB3-45BB-9788-D44D3F45119B}"/>
              </a:ext>
            </a:extLst>
          </p:cNvPr>
          <p:cNvSpPr txBox="1"/>
          <p:nvPr/>
        </p:nvSpPr>
        <p:spPr>
          <a:xfrm>
            <a:off x="4240699" y="1806497"/>
            <a:ext cx="1204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4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0BDD6-F056-4FEE-A5EE-13EB66B8D7E8}"/>
              </a:ext>
            </a:extLst>
          </p:cNvPr>
          <p:cNvSpPr txBox="1"/>
          <p:nvPr/>
        </p:nvSpPr>
        <p:spPr>
          <a:xfrm>
            <a:off x="4359489" y="2908317"/>
            <a:ext cx="3451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내용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80390-B9D4-4869-B5E5-92ECF19AA23F}"/>
              </a:ext>
            </a:extLst>
          </p:cNvPr>
          <p:cNvSpPr txBox="1"/>
          <p:nvPr/>
        </p:nvSpPr>
        <p:spPr>
          <a:xfrm>
            <a:off x="4240699" y="2801626"/>
            <a:ext cx="1204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1AB22-B654-4B95-8D91-4C973289A514}"/>
              </a:ext>
            </a:extLst>
          </p:cNvPr>
          <p:cNvSpPr txBox="1"/>
          <p:nvPr/>
        </p:nvSpPr>
        <p:spPr>
          <a:xfrm>
            <a:off x="4440691" y="3885911"/>
            <a:ext cx="3451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결과물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88CBE-4647-47C2-A6FF-26A9ACB90E6C}"/>
              </a:ext>
            </a:extLst>
          </p:cNvPr>
          <p:cNvSpPr txBox="1"/>
          <p:nvPr/>
        </p:nvSpPr>
        <p:spPr>
          <a:xfrm>
            <a:off x="4240699" y="3790535"/>
            <a:ext cx="1204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4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0BDD6-F056-4FEE-A5EE-13EB66B8D7E8}"/>
              </a:ext>
            </a:extLst>
          </p:cNvPr>
          <p:cNvSpPr txBox="1"/>
          <p:nvPr/>
        </p:nvSpPr>
        <p:spPr>
          <a:xfrm>
            <a:off x="4440691" y="4896295"/>
            <a:ext cx="3451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480390-B9D4-4869-B5E5-92ECF19AA23F}"/>
              </a:ext>
            </a:extLst>
          </p:cNvPr>
          <p:cNvSpPr txBox="1"/>
          <p:nvPr/>
        </p:nvSpPr>
        <p:spPr>
          <a:xfrm>
            <a:off x="4240699" y="4800919"/>
            <a:ext cx="1204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44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1AB22-B654-4B95-8D91-4C973289A514}"/>
              </a:ext>
            </a:extLst>
          </p:cNvPr>
          <p:cNvSpPr txBox="1"/>
          <p:nvPr/>
        </p:nvSpPr>
        <p:spPr>
          <a:xfrm>
            <a:off x="4440691" y="5885204"/>
            <a:ext cx="3451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분석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88CBE-4647-47C2-A6FF-26A9ACB90E6C}"/>
              </a:ext>
            </a:extLst>
          </p:cNvPr>
          <p:cNvSpPr txBox="1"/>
          <p:nvPr/>
        </p:nvSpPr>
        <p:spPr>
          <a:xfrm>
            <a:off x="4240699" y="5789828"/>
            <a:ext cx="1204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44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336C2-0B15-42A6-AD87-545EBBD417A8}"/>
              </a:ext>
            </a:extLst>
          </p:cNvPr>
          <p:cNvSpPr txBox="1"/>
          <p:nvPr/>
        </p:nvSpPr>
        <p:spPr>
          <a:xfrm>
            <a:off x="4440690" y="942403"/>
            <a:ext cx="3451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2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790575" y="1548192"/>
            <a:ext cx="10547079" cy="1939160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한국기술교육대학교 컴퓨터공학부의 </a:t>
            </a:r>
            <a:endParaRPr lang="en-US" altLang="ko-KR" sz="20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학기 </a:t>
            </a:r>
            <a:r>
              <a:rPr lang="ko-KR" altLang="en-US" sz="2000" dirty="0" smtClean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 시간표를 만들 수 있는 인공지능 에이전트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구현 후 </a:t>
            </a:r>
            <a:endParaRPr lang="en-US" altLang="ko-KR" sz="20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결과를 분석할 것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790574" y="4065907"/>
            <a:ext cx="10547079" cy="1939160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제공된 데이터를 이용하여 인공지능 에이전트가</a:t>
            </a:r>
            <a:endParaRPr lang="en-US" altLang="ko-KR" sz="20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CC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제약 조건을 만족하는 최적의 수업 시간을 편성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할 것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4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89" y="1624957"/>
            <a:ext cx="8220075" cy="4910694"/>
          </a:xfrm>
          <a:prstGeom prst="rect">
            <a:avLst/>
          </a:prstGeom>
        </p:spPr>
      </p:pic>
      <p:sp>
        <p:nvSpPr>
          <p:cNvPr id="16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662903" y="1005763"/>
            <a:ext cx="1290900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모습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656479" y="1015593"/>
            <a:ext cx="893711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창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F7719-D8C7-4242-9FC2-E3BDCD16A3C0}"/>
              </a:ext>
            </a:extLst>
          </p:cNvPr>
          <p:cNvSpPr txBox="1"/>
          <p:nvPr/>
        </p:nvSpPr>
        <p:spPr>
          <a:xfrm>
            <a:off x="1550190" y="1068634"/>
            <a:ext cx="265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과목명과 교수자명으로 강의 검색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6191" t="26261" r="46428" b="46085"/>
          <a:stretch/>
        </p:blipFill>
        <p:spPr>
          <a:xfrm>
            <a:off x="6468189" y="2552299"/>
            <a:ext cx="4728433" cy="26862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89" y="2552299"/>
            <a:ext cx="4728433" cy="2714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552299"/>
            <a:ext cx="4791075" cy="27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662903" y="1014997"/>
            <a:ext cx="1203997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담기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F7719-D8C7-4242-9FC2-E3BDCD16A3C0}"/>
              </a:ext>
            </a:extLst>
          </p:cNvPr>
          <p:cNvSpPr txBox="1"/>
          <p:nvPr/>
        </p:nvSpPr>
        <p:spPr>
          <a:xfrm>
            <a:off x="1866900" y="1052386"/>
            <a:ext cx="6612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과목담기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버튼을 통해 시간표를 시각적으로 확인 가능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900" y="1442912"/>
            <a:ext cx="8560008" cy="51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42517" y="1003379"/>
            <a:ext cx="1238996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설계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F7719-D8C7-4242-9FC2-E3BDCD16A3C0}"/>
              </a:ext>
            </a:extLst>
          </p:cNvPr>
          <p:cNvSpPr txBox="1"/>
          <p:nvPr/>
        </p:nvSpPr>
        <p:spPr>
          <a:xfrm>
            <a:off x="1981513" y="1041366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수업 클래스와 강의실 클래스로 나뉜다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1981513" y="1986813"/>
            <a:ext cx="3210162" cy="4123476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과목코드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이론시간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실습시간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수업속성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수강전원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 관계 목록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1752600" y="1719638"/>
            <a:ext cx="1471650" cy="3825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 클래스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6968899" y="1986813"/>
            <a:ext cx="3210162" cy="4123476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번호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인원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명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 속성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실습실 여부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6739986" y="1719638"/>
            <a:ext cx="1471650" cy="3825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0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925701-8441-4849-B7DE-13CDFD683DEF}"/>
              </a:ext>
            </a:extLst>
          </p:cNvPr>
          <p:cNvSpPr/>
          <p:nvPr/>
        </p:nvSpPr>
        <p:spPr>
          <a:xfrm>
            <a:off x="856251" y="1232923"/>
            <a:ext cx="10547079" cy="5326770"/>
          </a:xfrm>
          <a:prstGeom prst="rect">
            <a:avLst/>
          </a:prstGeom>
          <a:solidFill>
            <a:srgbClr val="A1A1A1">
              <a:alpha val="2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수요일 오후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금요일 오후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시를 넘기지 않는다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공학설계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졸업설계는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수요일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시로 고정한다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3. 4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강의는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3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강의는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나눈다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4. 3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강의는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강의가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강의보다 앞에 있을 수 없다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5. 4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강의는 앞 강의가 이론 강의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강의가 실습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강의이다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교수는 같은 날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시간에 복수 강의를 가르칠 수 없다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트랙이 같은 강의는 시간이 겹칠 수 없다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점심시간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강의를 배치할 수 없다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강의실은 같은 시간에 한 강의만 할 수 있다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수업은 오후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시를 넘길 수 없다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교수는 하루에 강의 시간을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넘을 수 없다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실습실의 정원은 과목의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수강정원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같거나 커야 한다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1008140"/>
            <a:ext cx="1339971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제약조건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7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7D3F1-9BD8-439F-A4CD-6CC7EFBBFE3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54BA-0B39-4B62-9096-66C8FFDE8751}"/>
              </a:ext>
            </a:extLst>
          </p:cNvPr>
          <p:cNvSpPr txBox="1"/>
          <p:nvPr/>
        </p:nvSpPr>
        <p:spPr>
          <a:xfrm>
            <a:off x="1397074" y="501752"/>
            <a:ext cx="578750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5427A-0A7E-4975-A879-2B109DE5B889}"/>
              </a:ext>
            </a:extLst>
          </p:cNvPr>
          <p:cNvSpPr txBox="1"/>
          <p:nvPr/>
        </p:nvSpPr>
        <p:spPr>
          <a:xfrm>
            <a:off x="351959" y="130127"/>
            <a:ext cx="1204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 smtClean="0">
                <a:solidFill>
                  <a:srgbClr val="CC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6200" dirty="0">
              <a:solidFill>
                <a:srgbClr val="CC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사각형: 둥근 모서리 9">
            <a:extLst>
              <a:ext uri="{FF2B5EF4-FFF2-40B4-BE49-F238E27FC236}">
                <a16:creationId xmlns:a16="http://schemas.microsoft.com/office/drawing/2014/main" id="{B5C1960D-8595-4A50-B9C4-6544049E37C5}"/>
              </a:ext>
            </a:extLst>
          </p:cNvPr>
          <p:cNvSpPr/>
          <p:nvPr/>
        </p:nvSpPr>
        <p:spPr>
          <a:xfrm>
            <a:off x="727088" y="1008140"/>
            <a:ext cx="2016112" cy="382556"/>
          </a:xfrm>
          <a:prstGeom prst="round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 에이전트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62630E-2B42-4F91-A75B-5B3F8B8F643D}"/>
              </a:ext>
            </a:extLst>
          </p:cNvPr>
          <p:cNvSpPr/>
          <p:nvPr/>
        </p:nvSpPr>
        <p:spPr>
          <a:xfrm>
            <a:off x="1901183" y="3007811"/>
            <a:ext cx="2382537" cy="66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이론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A9E2C4-0A8C-4E58-993D-EB3788FAF694}"/>
              </a:ext>
            </a:extLst>
          </p:cNvPr>
          <p:cNvSpPr/>
          <p:nvPr/>
        </p:nvSpPr>
        <p:spPr>
          <a:xfrm>
            <a:off x="1886172" y="3758434"/>
            <a:ext cx="2382537" cy="66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517BD-A1EE-49C7-80D7-F331703AD567}"/>
              </a:ext>
            </a:extLst>
          </p:cNvPr>
          <p:cNvSpPr/>
          <p:nvPr/>
        </p:nvSpPr>
        <p:spPr>
          <a:xfrm>
            <a:off x="1886172" y="4505667"/>
            <a:ext cx="2382537" cy="66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이론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D4F19-1933-41AC-8F18-A2E4EE4668A2}"/>
              </a:ext>
            </a:extLst>
          </p:cNvPr>
          <p:cNvSpPr/>
          <p:nvPr/>
        </p:nvSpPr>
        <p:spPr>
          <a:xfrm>
            <a:off x="4379045" y="3007811"/>
            <a:ext cx="2805530" cy="66698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1E9D75-0E4B-43E5-B625-DC4507724108}"/>
              </a:ext>
            </a:extLst>
          </p:cNvPr>
          <p:cNvSpPr/>
          <p:nvPr/>
        </p:nvSpPr>
        <p:spPr>
          <a:xfrm>
            <a:off x="4364034" y="3758434"/>
            <a:ext cx="2805530" cy="66698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895E6D-6AE4-4477-9BDF-288813659A9B}"/>
              </a:ext>
            </a:extLst>
          </p:cNvPr>
          <p:cNvSpPr/>
          <p:nvPr/>
        </p:nvSpPr>
        <p:spPr>
          <a:xfrm>
            <a:off x="4364034" y="4505667"/>
            <a:ext cx="2805530" cy="66698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이론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517BD-A1EE-49C7-80D7-F331703AD567}"/>
              </a:ext>
            </a:extLst>
          </p:cNvPr>
          <p:cNvSpPr/>
          <p:nvPr/>
        </p:nvSpPr>
        <p:spPr>
          <a:xfrm>
            <a:off x="4364034" y="2268709"/>
            <a:ext cx="2805530" cy="66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첫번째 수업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DD4F19-1933-41AC-8F18-A2E4EE4668A2}"/>
              </a:ext>
            </a:extLst>
          </p:cNvPr>
          <p:cNvSpPr/>
          <p:nvPr/>
        </p:nvSpPr>
        <p:spPr>
          <a:xfrm>
            <a:off x="7279900" y="3007811"/>
            <a:ext cx="2805530" cy="66698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이론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1E9D75-0E4B-43E5-B625-DC4507724108}"/>
              </a:ext>
            </a:extLst>
          </p:cNvPr>
          <p:cNvSpPr/>
          <p:nvPr/>
        </p:nvSpPr>
        <p:spPr>
          <a:xfrm>
            <a:off x="7264889" y="3758434"/>
            <a:ext cx="2805530" cy="66698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895E6D-6AE4-4477-9BDF-288813659A9B}"/>
              </a:ext>
            </a:extLst>
          </p:cNvPr>
          <p:cNvSpPr/>
          <p:nvPr/>
        </p:nvSpPr>
        <p:spPr>
          <a:xfrm>
            <a:off x="7264889" y="4505667"/>
            <a:ext cx="2805530" cy="66698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이론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D517BD-A1EE-49C7-80D7-F331703AD567}"/>
              </a:ext>
            </a:extLst>
          </p:cNvPr>
          <p:cNvSpPr/>
          <p:nvPr/>
        </p:nvSpPr>
        <p:spPr>
          <a:xfrm>
            <a:off x="7264888" y="2268709"/>
            <a:ext cx="2805530" cy="66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수업 배치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607</Words>
  <Application>Microsoft Office PowerPoint</Application>
  <PresentationFormat>와이드스크린</PresentationFormat>
  <Paragraphs>179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Segoe UI Emoji</vt:lpstr>
      <vt:lpstr>나눔스퀘어 Bold</vt:lpstr>
      <vt:lpstr>나눔스퀘어 ExtraBold</vt:lpstr>
      <vt:lpstr>맑은 고딕</vt:lpstr>
      <vt:lpstr>Office 테마</vt:lpstr>
      <vt:lpstr>AI Agent for Scheduling CSE Classes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Heung-Seon Oh</dc:creator>
  <cp:lastModifiedBy>user</cp:lastModifiedBy>
  <cp:revision>57</cp:revision>
  <dcterms:created xsi:type="dcterms:W3CDTF">2018-08-13T11:57:26Z</dcterms:created>
  <dcterms:modified xsi:type="dcterms:W3CDTF">2019-06-12T15:37:45Z</dcterms:modified>
</cp:coreProperties>
</file>