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2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4C2F-940B-4583-ADC2-D09DB0EAA4C9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B5C2-69BC-4EC6-8C10-BE760E888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6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4C2F-940B-4583-ADC2-D09DB0EAA4C9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B5C2-69BC-4EC6-8C10-BE760E888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5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Library</a:t>
            </a:r>
            <a:r>
              <a:rPr lang="en-US" smtClean="0"/>
              <a:t> </a:t>
            </a:r>
            <a:r>
              <a:rPr lang="en-US" b="1" smtClean="0"/>
              <a:t>Management</a:t>
            </a:r>
            <a:r>
              <a:rPr lang="en-US" smtClean="0"/>
              <a:t> </a:t>
            </a:r>
            <a:r>
              <a:rPr lang="en-US" b="1" smtClean="0"/>
              <a:t>system</a:t>
            </a:r>
            <a:endParaRPr lang="en-IN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796136" y="5013176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83568" y="5927576"/>
            <a:ext cx="5112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3568" y="1700808"/>
            <a:ext cx="0" cy="42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3568" y="1700808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99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1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Rohan</dc:creator>
  <cp:lastModifiedBy>Rohan</cp:lastModifiedBy>
  <cp:revision>2</cp:revision>
  <dcterms:created xsi:type="dcterms:W3CDTF">2021-06-30T07:02:25Z</dcterms:created>
  <dcterms:modified xsi:type="dcterms:W3CDTF">2021-07-01T07:16:14Z</dcterms:modified>
</cp:coreProperties>
</file>