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7" r:id="rId8"/>
    <p:sldId id="304" r:id="rId9"/>
    <p:sldId id="306" r:id="rId10"/>
    <p:sldId id="305" r:id="rId11"/>
    <p:sldId id="309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5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loud-console/?utm_source=google&amp;utm_medium=cpc&amp;utm_campaign=emea-de-all-en-dr-bkws-all-all-trial-e-gcp-1011340&amp;utm_content=text-ad-none-any-DEV_c-CRE_574560786684-ADGP_Hybrid%20%7C%20BKWS%20-%20EXA%20%7C%20Txt%20~%20Management%20Tools%20~%20Cloud%20Console%23v6-KWID_43700060411800808-kwd-353549070178-userloc_9041996&amp;utm_term=KW_gcp%20console-NET_g-PLAC_&amp;&amp;gad=1&amp;gclid=CjwKCAjwyqWkBhBMEiwAp2yUFgAMpJaJrQJQa2Tczh_3cJoA74Ud6MrJ7uPQ4HBZr1kyGWTEvX9AWBoCAaMQAvD_BwE&amp;gclsrc=aw.ds" TargetMode="External"/><Relationship Id="rId2" Type="http://schemas.openxmlformats.org/officeDocument/2006/relationships/hyperlink" Target="https://kafka.apach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0496" y="2530195"/>
            <a:ext cx="3400147" cy="1766893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Engineering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Nimish </a:t>
            </a:r>
            <a:r>
              <a:rPr lang="en-US" sz="1600" dirty="0" err="1"/>
              <a:t>bhatt</a:t>
            </a:r>
            <a:br>
              <a:rPr lang="en-US" sz="1600" dirty="0"/>
            </a:br>
            <a:r>
              <a:rPr lang="en-US" sz="1600" dirty="0" err="1"/>
              <a:t>rohan</a:t>
            </a:r>
            <a:r>
              <a:rPr lang="en-US" sz="1600" dirty="0"/>
              <a:t> Kulkarni</a:t>
            </a:r>
            <a:br>
              <a:rPr lang="en-US" sz="1600" dirty="0"/>
            </a:br>
            <a:r>
              <a:rPr lang="en-US" sz="1600" dirty="0"/>
              <a:t>siddharth tapre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441A-0683-418E-1480-682E4A25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2133-F75C-4D87-13A3-52162707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8212263" cy="3760891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Söhne"/>
              </a:rPr>
              <a:t>stock market trading is a huge industry and </a:t>
            </a:r>
            <a:r>
              <a:rPr lang="en-US" sz="2400" dirty="0">
                <a:solidFill>
                  <a:srgbClr val="0070C0"/>
                </a:solidFill>
                <a:latin typeface="Söhne"/>
              </a:rPr>
              <a:t>plays a crucial part in the flow of money as well as affects the business and people involved in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Söhne"/>
              </a:rPr>
              <a:t>Obtaining data and visualizing it in real-time is crucial to take decisions required for trading.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öhne"/>
              </a:rPr>
              <a:t>new data is generated every microsecond. Obtaining, processing &amp; storing it effectively and consistently is a challenging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Söhne"/>
              </a:rPr>
              <a:t>Thus, using various tools, we have created a data pipeline to solve the problem.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968D8-22A8-A3F4-235D-15C76D18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543" y="2108201"/>
            <a:ext cx="2246962" cy="219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9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B7C8-8D8C-5460-4B5C-374EF6FB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User Story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43B2-74EC-3670-1C95-08C93874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425283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The user should be able to obtain data on the stock market in real-time.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Visuals should also be generated in real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The gathered data should be stored long-term, preferably on the cloud, and be able to access later.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E91FF-38B0-A28C-EE3E-76980794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63" y="2083646"/>
            <a:ext cx="3009530" cy="30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6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83BA77-B58C-6E07-1A9B-CBA0B564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Diagram of data pipeline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746AB-3E0A-0FAA-9D10-52EF7BFA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7" r="897"/>
          <a:stretch/>
        </p:blipFill>
        <p:spPr>
          <a:xfrm>
            <a:off x="1096963" y="2069741"/>
            <a:ext cx="9609507" cy="43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3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DBF4-E138-1808-D08A-A6F4F13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Benefits of the Pipeline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A108-CF22-B4A0-57C3-B89BB13F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794969" cy="37608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The data is stored in MongoDB for further visualization, this helps effective access to data with reduced latency.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The data is also stored directly in GCP using Kafka for long-term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öhne"/>
              </a:rPr>
              <a:t>The visualization is done on a local server containing short-term data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49B6C-31A0-B312-B988-C733C0A7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28" y="2108201"/>
            <a:ext cx="2997278" cy="25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C2E5-1BA4-6605-B655-089F82BC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KanBan</a:t>
            </a:r>
            <a:r>
              <a:rPr lang="en-US" dirty="0"/>
              <a:t> 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F960B-AD09-4AF0-46DF-A7E850B20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341" y="2054762"/>
            <a:ext cx="8947126" cy="4179986"/>
          </a:xfrm>
        </p:spPr>
      </p:pic>
    </p:spTree>
    <p:extLst>
      <p:ext uri="{BB962C8B-B14F-4D97-AF65-F5344CB8AC3E}">
        <p14:creationId xmlns:p14="http://schemas.microsoft.com/office/powerpoint/2010/main" val="362019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D805-CA61-6EEB-2481-8F1A6BCB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and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7D6D-682F-397C-BD19-F30FE5DC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729005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Currently we are obtaining only ‘Uber’ data. If required changes can be made in the app to get other company’s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Any change made by the website on previous data will be considered as actual data, previous versions of the data cannot be retrieved.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visuals created are predetermined and not interactive. Any other kind of visualization will require changes in the code.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B1902-62C1-5F56-7AFD-6A95D5F8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285" y="2108201"/>
            <a:ext cx="2785095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960-0D9C-72D4-9209-CB4098A2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1B41-92C9-6642-157B-39AB1CE7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Hevo</a:t>
            </a:r>
            <a:r>
              <a:rPr lang="en-IN" dirty="0"/>
              <a:t> Report: Kafka and Mongo DB integration</a:t>
            </a:r>
          </a:p>
          <a:p>
            <a:r>
              <a:rPr lang="en-IN" dirty="0"/>
              <a:t>Perficient Blog: Kafka and Mongo DB integration</a:t>
            </a:r>
          </a:p>
          <a:p>
            <a:r>
              <a:rPr lang="en-US" dirty="0"/>
              <a:t>Enabling connected transformation with Apache Kafka and TensorFlow on the Google Cloud Platform</a:t>
            </a:r>
            <a:endParaRPr lang="en-IN" dirty="0"/>
          </a:p>
          <a:p>
            <a:pPr rtl="0"/>
            <a:r>
              <a:rPr lang="en-IN" dirty="0">
                <a:effectLst/>
              </a:rPr>
              <a:t>Apache Kafka and Google Cloud Platform Guide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14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8028-64EE-B7FF-7842-A7C1F03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biblography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136D-DFB1-9BD9-95AF-75DC2BBEE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hlinkClick r:id="rId2" tooltip="https://kafka.apache.org/"/>
              </a:rPr>
              <a:t>https://kafka.apache.org/</a:t>
            </a:r>
            <a:endParaRPr lang="en-IN" dirty="0">
              <a:effectLst/>
            </a:endParaRPr>
          </a:p>
          <a:p>
            <a:r>
              <a:rPr lang="en-IN" dirty="0">
                <a:effectLst/>
                <a:hlinkClick r:id="rId3" tooltip="https://cloud.google.com/cloud-console/?utm_source=google&amp;utm_medium=cpc&amp;utm_campaign=emea-de-all-en-dr-bkws-all-all-trial-e-gcp-1011340&amp;utm_content=text-ad-none-any-dev_c-cre_574560786684-adgp_hybrid%20%7c%20bkws%20-%20exa%20%7c%20txt%20~%20management%20tools%20~%20cloud%20console%23v6-kwid_43700060411800808-kwd-353549070178-userloc_9041996&amp;utm_term=kw_gcp%20console-net_g-plac_&amp;&amp;gad=1&amp;gclid=cjwkcajwyqwkbhbmeiwap2yufgampjajrqjqa2tczh_3cjoa74ud6mrj7upq4hbzr1kygwtevx9awbocaamqavd_bwe&amp;gclsrc=aw.ds"/>
              </a:rPr>
              <a:t>https://cloud.google.com/cloud-console/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7125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{D0F6D849-57B3-4CB8-8D1B-C1082C335BA3}tf22712842_win32</Template>
  <TotalTime>1971</TotalTime>
  <Words>325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Söhne</vt:lpstr>
      <vt:lpstr>1_RetrospectVTI</vt:lpstr>
      <vt:lpstr>Data Engineering 2</vt:lpstr>
      <vt:lpstr>Introduction</vt:lpstr>
      <vt:lpstr>User Story</vt:lpstr>
      <vt:lpstr>Diagram of data pipeline</vt:lpstr>
      <vt:lpstr>Benefits of the Pipeline</vt:lpstr>
      <vt:lpstr>KanBan board</vt:lpstr>
      <vt:lpstr>Difficulties and limitations</vt:lpstr>
      <vt:lpstr>Market study</vt:lpstr>
      <vt:lpstr>biblography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2</dc:title>
  <dc:creator>siddharth tapre</dc:creator>
  <cp:lastModifiedBy>siddharth tapre</cp:lastModifiedBy>
  <cp:revision>1</cp:revision>
  <dcterms:created xsi:type="dcterms:W3CDTF">2023-06-13T13:43:53Z</dcterms:created>
  <dcterms:modified xsi:type="dcterms:W3CDTF">2023-06-14T22:35:45Z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