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7" r:id="rId8"/>
    <p:sldId id="304" r:id="rId9"/>
    <p:sldId id="306" r:id="rId10"/>
    <p:sldId id="305" r:id="rId11"/>
    <p:sldId id="309" r:id="rId12"/>
    <p:sldId id="312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58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tapre" userId="b03a402c2cf46c4c" providerId="LiveId" clId="{0B946095-854B-4504-8D88-701390AEDB94}"/>
    <pc:docChg chg="undo custSel addSld delSld modSld">
      <pc:chgData name="siddharth tapre" userId="b03a402c2cf46c4c" providerId="LiveId" clId="{0B946095-854B-4504-8D88-701390AEDB94}" dt="2023-06-15T02:20:44.903" v="977" actId="14100"/>
      <pc:docMkLst>
        <pc:docMk/>
      </pc:docMkLst>
      <pc:sldChg chg="modSp mod">
        <pc:chgData name="siddharth tapre" userId="b03a402c2cf46c4c" providerId="LiveId" clId="{0B946095-854B-4504-8D88-701390AEDB94}" dt="2023-06-15T02:12:12.325" v="881" actId="12"/>
        <pc:sldMkLst>
          <pc:docMk/>
          <pc:sldMk cId="1889967886" sldId="305"/>
        </pc:sldMkLst>
        <pc:spChg chg="mod">
          <ac:chgData name="siddharth tapre" userId="b03a402c2cf46c4c" providerId="LiveId" clId="{0B946095-854B-4504-8D88-701390AEDB94}" dt="2023-06-15T02:11:53.358" v="874" actId="20577"/>
          <ac:spMkLst>
            <pc:docMk/>
            <pc:sldMk cId="1889967886" sldId="305"/>
            <ac:spMk id="2" creationId="{98C8D805-CA61-6EEB-2481-8F1A6BCB7A94}"/>
          </ac:spMkLst>
        </pc:spChg>
        <pc:spChg chg="mod">
          <ac:chgData name="siddharth tapre" userId="b03a402c2cf46c4c" providerId="LiveId" clId="{0B946095-854B-4504-8D88-701390AEDB94}" dt="2023-06-15T02:12:12.325" v="881" actId="12"/>
          <ac:spMkLst>
            <pc:docMk/>
            <pc:sldMk cId="1889967886" sldId="305"/>
            <ac:spMk id="3" creationId="{39107D6D-682F-397C-BD19-F30FE5DC77A2}"/>
          </ac:spMkLst>
        </pc:spChg>
      </pc:sldChg>
      <pc:sldChg chg="modSp mod">
        <pc:chgData name="siddharth tapre" userId="b03a402c2cf46c4c" providerId="LiveId" clId="{0B946095-854B-4504-8D88-701390AEDB94}" dt="2023-06-15T00:36:54.688" v="385" actId="207"/>
        <pc:sldMkLst>
          <pc:docMk/>
          <pc:sldMk cId="3620199180" sldId="306"/>
        </pc:sldMkLst>
        <pc:spChg chg="mod">
          <ac:chgData name="siddharth tapre" userId="b03a402c2cf46c4c" providerId="LiveId" clId="{0B946095-854B-4504-8D88-701390AEDB94}" dt="2023-06-15T00:36:54.688" v="385" actId="207"/>
          <ac:spMkLst>
            <pc:docMk/>
            <pc:sldMk cId="3620199180" sldId="306"/>
            <ac:spMk id="2" creationId="{CA5FC2E5-1BA4-6605-B655-089F82BC0562}"/>
          </ac:spMkLst>
        </pc:spChg>
      </pc:sldChg>
      <pc:sldChg chg="modSp mod">
        <pc:chgData name="siddharth tapre" userId="b03a402c2cf46c4c" providerId="LiveId" clId="{0B946095-854B-4504-8D88-701390AEDB94}" dt="2023-06-15T00:36:48.470" v="384" actId="207"/>
        <pc:sldMkLst>
          <pc:docMk/>
          <pc:sldMk cId="2633638694" sldId="307"/>
        </pc:sldMkLst>
        <pc:spChg chg="mod">
          <ac:chgData name="siddharth tapre" userId="b03a402c2cf46c4c" providerId="LiveId" clId="{0B946095-854B-4504-8D88-701390AEDB94}" dt="2023-06-15T00:36:48.470" v="384" actId="207"/>
          <ac:spMkLst>
            <pc:docMk/>
            <pc:sldMk cId="2633638694" sldId="307"/>
            <ac:spMk id="4" creationId="{2483BA77-B58C-6E07-1A9B-CBA0B56406D4}"/>
          </ac:spMkLst>
        </pc:spChg>
      </pc:sldChg>
      <pc:sldChg chg="del">
        <pc:chgData name="siddharth tapre" userId="b03a402c2cf46c4c" providerId="LiveId" clId="{0B946095-854B-4504-8D88-701390AEDB94}" dt="2023-06-15T00:35:40.032" v="378" actId="2696"/>
        <pc:sldMkLst>
          <pc:docMk/>
          <pc:sldMk cId="3983712562" sldId="308"/>
        </pc:sldMkLst>
      </pc:sldChg>
      <pc:sldChg chg="addSp modSp mod">
        <pc:chgData name="siddharth tapre" userId="b03a402c2cf46c4c" providerId="LiveId" clId="{0B946095-854B-4504-8D88-701390AEDB94}" dt="2023-06-15T00:37:03.355" v="387" actId="207"/>
        <pc:sldMkLst>
          <pc:docMk/>
          <pc:sldMk cId="3436143662" sldId="309"/>
        </pc:sldMkLst>
        <pc:spChg chg="mod">
          <ac:chgData name="siddharth tapre" userId="b03a402c2cf46c4c" providerId="LiveId" clId="{0B946095-854B-4504-8D88-701390AEDB94}" dt="2023-06-15T00:37:03.355" v="387" actId="207"/>
          <ac:spMkLst>
            <pc:docMk/>
            <pc:sldMk cId="3436143662" sldId="309"/>
            <ac:spMk id="2" creationId="{D47BB960-0D9C-72D4-9209-CB4098A2B699}"/>
          </ac:spMkLst>
        </pc:spChg>
        <pc:spChg chg="mod">
          <ac:chgData name="siddharth tapre" userId="b03a402c2cf46c4c" providerId="LiveId" clId="{0B946095-854B-4504-8D88-701390AEDB94}" dt="2023-06-15T00:36:39.885" v="383" actId="207"/>
          <ac:spMkLst>
            <pc:docMk/>
            <pc:sldMk cId="3436143662" sldId="309"/>
            <ac:spMk id="3" creationId="{C01E1B41-92C9-6642-157B-39AB1CE7CF44}"/>
          </ac:spMkLst>
        </pc:spChg>
        <pc:picChg chg="add mod">
          <ac:chgData name="siddharth tapre" userId="b03a402c2cf46c4c" providerId="LiveId" clId="{0B946095-854B-4504-8D88-701390AEDB94}" dt="2023-06-15T00:36:29.884" v="381" actId="1076"/>
          <ac:picMkLst>
            <pc:docMk/>
            <pc:sldMk cId="3436143662" sldId="309"/>
            <ac:picMk id="4" creationId="{2E96001D-6231-000B-3B24-1196B66F62DC}"/>
          </ac:picMkLst>
        </pc:picChg>
      </pc:sldChg>
      <pc:sldChg chg="addSp delSp modSp new mod modClrScheme chgLayout">
        <pc:chgData name="siddharth tapre" userId="b03a402c2cf46c4c" providerId="LiveId" clId="{0B946095-854B-4504-8D88-701390AEDB94}" dt="2023-06-15T02:18:49.026" v="966" actId="1076"/>
        <pc:sldMkLst>
          <pc:docMk/>
          <pc:sldMk cId="3302355468" sldId="310"/>
        </pc:sldMkLst>
        <pc:spChg chg="del mod">
          <ac:chgData name="siddharth tapre" userId="b03a402c2cf46c4c" providerId="LiveId" clId="{0B946095-854B-4504-8D88-701390AEDB94}" dt="2023-06-15T01:01:06.374" v="391" actId="478"/>
          <ac:spMkLst>
            <pc:docMk/>
            <pc:sldMk cId="3302355468" sldId="310"/>
            <ac:spMk id="2" creationId="{12ED732D-BBA1-E4CD-7654-D878E9ACABC8}"/>
          </ac:spMkLst>
        </pc:spChg>
        <pc:spChg chg="del">
          <ac:chgData name="siddharth tapre" userId="b03a402c2cf46c4c" providerId="LiveId" clId="{0B946095-854B-4504-8D88-701390AEDB94}" dt="2023-06-15T01:00:59.490" v="389" actId="478"/>
          <ac:spMkLst>
            <pc:docMk/>
            <pc:sldMk cId="3302355468" sldId="310"/>
            <ac:spMk id="3" creationId="{8A5EE51F-7E0A-A265-6B43-6E428217A2E2}"/>
          </ac:spMkLst>
        </pc:spChg>
        <pc:spChg chg="add mod">
          <ac:chgData name="siddharth tapre" userId="b03a402c2cf46c4c" providerId="LiveId" clId="{0B946095-854B-4504-8D88-701390AEDB94}" dt="2023-06-15T01:06:32.338" v="537" actId="313"/>
          <ac:spMkLst>
            <pc:docMk/>
            <pc:sldMk cId="3302355468" sldId="310"/>
            <ac:spMk id="4" creationId="{83A76C90-8A71-DBB0-9EC9-D5EAF532714B}"/>
          </ac:spMkLst>
        </pc:spChg>
        <pc:picChg chg="add mod">
          <ac:chgData name="siddharth tapre" userId="b03a402c2cf46c4c" providerId="LiveId" clId="{0B946095-854B-4504-8D88-701390AEDB94}" dt="2023-06-15T02:18:49.026" v="966" actId="1076"/>
          <ac:picMkLst>
            <pc:docMk/>
            <pc:sldMk cId="3302355468" sldId="310"/>
            <ac:picMk id="5" creationId="{1E5200A0-9F9D-E31A-9B9C-38D27DE123F4}"/>
          </ac:picMkLst>
        </pc:picChg>
      </pc:sldChg>
      <pc:sldChg chg="addSp modSp new mod">
        <pc:chgData name="siddharth tapre" userId="b03a402c2cf46c4c" providerId="LiveId" clId="{0B946095-854B-4504-8D88-701390AEDB94}" dt="2023-06-15T02:19:14.418" v="968" actId="1076"/>
        <pc:sldMkLst>
          <pc:docMk/>
          <pc:sldMk cId="3524212349" sldId="311"/>
        </pc:sldMkLst>
        <pc:spChg chg="add mod">
          <ac:chgData name="siddharth tapre" userId="b03a402c2cf46c4c" providerId="LiveId" clId="{0B946095-854B-4504-8D88-701390AEDB94}" dt="2023-06-15T01:05:58.990" v="512" actId="1076"/>
          <ac:spMkLst>
            <pc:docMk/>
            <pc:sldMk cId="3524212349" sldId="311"/>
            <ac:spMk id="2" creationId="{104984A2-8F22-2E07-6E72-648CFFDAB813}"/>
          </ac:spMkLst>
        </pc:spChg>
        <pc:picChg chg="add mod">
          <ac:chgData name="siddharth tapre" userId="b03a402c2cf46c4c" providerId="LiveId" clId="{0B946095-854B-4504-8D88-701390AEDB94}" dt="2023-06-15T02:19:14.418" v="968" actId="1076"/>
          <ac:picMkLst>
            <pc:docMk/>
            <pc:sldMk cId="3524212349" sldId="311"/>
            <ac:picMk id="3" creationId="{3CE8367A-C524-4A2D-B337-934C8118FD35}"/>
          </ac:picMkLst>
        </pc:picChg>
      </pc:sldChg>
      <pc:sldChg chg="addSp delSp modSp new mod">
        <pc:chgData name="siddharth tapre" userId="b03a402c2cf46c4c" providerId="LiveId" clId="{0B946095-854B-4504-8D88-701390AEDB94}" dt="2023-06-15T02:20:44.903" v="977" actId="14100"/>
        <pc:sldMkLst>
          <pc:docMk/>
          <pc:sldMk cId="1983083925" sldId="312"/>
        </pc:sldMkLst>
        <pc:spChg chg="mod">
          <ac:chgData name="siddharth tapre" userId="b03a402c2cf46c4c" providerId="LiveId" clId="{0B946095-854B-4504-8D88-701390AEDB94}" dt="2023-06-15T02:11:48.136" v="870"/>
          <ac:spMkLst>
            <pc:docMk/>
            <pc:sldMk cId="1983083925" sldId="312"/>
            <ac:spMk id="2" creationId="{8C8DBF96-CAD0-20F4-DA1F-A4BA470B35FE}"/>
          </ac:spMkLst>
        </pc:spChg>
        <pc:spChg chg="mod">
          <ac:chgData name="siddharth tapre" userId="b03a402c2cf46c4c" providerId="LiveId" clId="{0B946095-854B-4504-8D88-701390AEDB94}" dt="2023-06-15T02:20:44.903" v="977" actId="14100"/>
          <ac:spMkLst>
            <pc:docMk/>
            <pc:sldMk cId="1983083925" sldId="312"/>
            <ac:spMk id="3" creationId="{1C98F66C-85D8-476B-12BF-48F26F1C9600}"/>
          </ac:spMkLst>
        </pc:spChg>
        <pc:picChg chg="add del mod">
          <ac:chgData name="siddharth tapre" userId="b03a402c2cf46c4c" providerId="LiveId" clId="{0B946095-854B-4504-8D88-701390AEDB94}" dt="2023-06-15T02:20:14.196" v="973" actId="478"/>
          <ac:picMkLst>
            <pc:docMk/>
            <pc:sldMk cId="1983083925" sldId="312"/>
            <ac:picMk id="4" creationId="{B1A61737-B845-821C-28F4-250C9D9A44EF}"/>
          </ac:picMkLst>
        </pc:picChg>
        <pc:picChg chg="add mod">
          <ac:chgData name="siddharth tapre" userId="b03a402c2cf46c4c" providerId="LiveId" clId="{0B946095-854B-4504-8D88-701390AEDB94}" dt="2023-06-15T02:20:36.618" v="976" actId="14100"/>
          <ac:picMkLst>
            <pc:docMk/>
            <pc:sldMk cId="1983083925" sldId="312"/>
            <ac:picMk id="5" creationId="{45930F11-75C8-BCAB-9651-371BD5BCDA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496" y="2530195"/>
            <a:ext cx="3400147" cy="1766893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Engineering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Nimish </a:t>
            </a:r>
            <a:r>
              <a:rPr lang="en-US" sz="1600" dirty="0" err="1"/>
              <a:t>bhatt</a:t>
            </a:r>
            <a:br>
              <a:rPr lang="en-US" sz="1600" dirty="0"/>
            </a:br>
            <a:r>
              <a:rPr lang="en-US" sz="1600" dirty="0" err="1"/>
              <a:t>rohan</a:t>
            </a:r>
            <a:r>
              <a:rPr lang="en-US" sz="1600" dirty="0"/>
              <a:t> Kulkarni</a:t>
            </a:r>
            <a:br>
              <a:rPr lang="en-US" sz="1600" dirty="0"/>
            </a:br>
            <a:r>
              <a:rPr lang="en-US" sz="1600" dirty="0"/>
              <a:t>siddharth tapre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76C90-8A71-DBB0-9EC9-D5EAF532714B}"/>
              </a:ext>
            </a:extLst>
          </p:cNvPr>
          <p:cNvSpPr txBox="1"/>
          <p:nvPr/>
        </p:nvSpPr>
        <p:spPr>
          <a:xfrm>
            <a:off x="1526959" y="2654424"/>
            <a:ext cx="9237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go to Git hub to understand the code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200A0-9F9D-E31A-9B9C-38D27DE1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02" y="3837622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984A2-8F22-2E07-6E72-648CFFDAB813}"/>
              </a:ext>
            </a:extLst>
          </p:cNvPr>
          <p:cNvSpPr txBox="1"/>
          <p:nvPr/>
        </p:nvSpPr>
        <p:spPr>
          <a:xfrm>
            <a:off x="2348366" y="2721114"/>
            <a:ext cx="70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 and auf wiedersehen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8367A-C524-4A2D-B337-934C8118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05" y="4032885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441A-0683-418E-1480-682E4A2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2133-F75C-4D87-13A3-52162707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8212263" cy="376089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stock market trading is a huge industry and </a:t>
            </a:r>
            <a:r>
              <a:rPr lang="en-US" sz="2400" dirty="0">
                <a:solidFill>
                  <a:srgbClr val="0070C0"/>
                </a:solidFill>
                <a:latin typeface="Söhne"/>
              </a:rPr>
              <a:t>plays a crucial part in the flow of money as well as affects the business and people involved 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Obtaining data and visualizing it in real-time is crucial to take decisions required for trading.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öhne"/>
              </a:rPr>
              <a:t>new data is generated every microsecond. Obtaining, processing &amp; storing it effectively and consistently is a challenging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öhne"/>
              </a:rPr>
              <a:t>Thus, using various tools, we have created a data pipeline to solve the problem.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968D8-22A8-A3F4-235D-15C76D18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43" y="2108201"/>
            <a:ext cx="2246962" cy="21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7C8-8D8C-5460-4B5C-374EF6FB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User Story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43B2-74EC-3670-1C95-08C93874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25283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user should be able to obtain data on the stock market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Visuals should also be generated in real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gathered data should be stored long-term, preferably on the cloud, and be able to access later.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E91FF-38B0-A28C-EE3E-76980794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3" y="2083646"/>
            <a:ext cx="3009530" cy="3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83BA77-B58C-6E07-1A9B-CBA0B564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Diagram of data pipeline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46AB-3E0A-0FAA-9D10-52EF7BFA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7" r="897"/>
          <a:stretch/>
        </p:blipFill>
        <p:spPr>
          <a:xfrm>
            <a:off x="1096963" y="2069741"/>
            <a:ext cx="9609507" cy="43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DBF4-E138-1808-D08A-A6F4F13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Benefits of the Pipeline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A108-CF22-B4A0-57C3-B89BB13F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794969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data is stored in MongoDB for further visualization, this helps effective access to data with reduced latency.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data is also stored directly in GCP using Kafka for long-term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visualization is done on a local server containing short-term data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9B6C-31A0-B312-B988-C733C0A7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28" y="2108201"/>
            <a:ext cx="2997278" cy="25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C2E5-1BA4-6605-B655-089F82BC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KanBan board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F960B-AD09-4AF0-46DF-A7E850B2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41" y="2054762"/>
            <a:ext cx="8947126" cy="4179986"/>
          </a:xfrm>
        </p:spPr>
      </p:pic>
    </p:spTree>
    <p:extLst>
      <p:ext uri="{BB962C8B-B14F-4D97-AF65-F5344CB8AC3E}">
        <p14:creationId xmlns:p14="http://schemas.microsoft.com/office/powerpoint/2010/main" val="362019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D805-CA61-6EEB-2481-8F1A6BCB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limitations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7D6D-682F-397C-BD19-F30FE5DC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729005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Currently we are obtaining only ‘Uber’ data. If required changes can be made in the app to get other company’s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Any change made by the website on previous data will be considered as actual data, previous versions of the data cannot be retrieved.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visuals created are predetermined and not interactive. Any other kind of visualization will require changes in the code.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1902-62C1-5F56-7AFD-6A95D5F8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285" y="2108201"/>
            <a:ext cx="2785095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960-0D9C-72D4-9209-CB4098A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Requirements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1B41-92C9-6642-157B-39AB1CE7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070176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We have created a virtual environment for this project based on Python 3.9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effectLst/>
              </a:rPr>
              <a:t>All the pack</a:t>
            </a:r>
            <a:r>
              <a:rPr lang="en-US" dirty="0">
                <a:solidFill>
                  <a:srgbClr val="0070C0"/>
                </a:solidFill>
              </a:rPr>
              <a:t>ages that are required to run the code are mentioned in the requirements.txt file which is uploaded on Git 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effectLst/>
              </a:rPr>
              <a:t>Example. P</a:t>
            </a:r>
            <a:r>
              <a:rPr lang="en-US" dirty="0">
                <a:solidFill>
                  <a:srgbClr val="0070C0"/>
                </a:solidFill>
              </a:rPr>
              <a:t>andas, Plotly, Kafka etc.</a:t>
            </a:r>
            <a:endParaRPr lang="en-IN" dirty="0">
              <a:solidFill>
                <a:srgbClr val="0070C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entire application has been developed on VS code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6001D-6231-000B-3B24-1196B66F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95" y="2108201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BF96-CAD0-20F4-DA1F-A4BA470B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Difficulties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F66C-85D8-476B-12BF-48F26F1C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10946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There was difficulty in specifying the correct set of parameters inside the Kafka producer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There was difficulty in establishing a connection with the Google Cloud using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There was difficulty in rendering the visuals live.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30F11-75C8-BCAB-9651-371BD5BC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157" y="2108201"/>
            <a:ext cx="2359343" cy="23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39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{D0F6D849-57B3-4CB8-8D1B-C1082C335BA3}tf22712842_win32</Template>
  <TotalTime>2084</TotalTime>
  <Words>377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Söhne</vt:lpstr>
      <vt:lpstr>1_RetrospectVTI</vt:lpstr>
      <vt:lpstr>Data Engineering 2</vt:lpstr>
      <vt:lpstr>Introduction</vt:lpstr>
      <vt:lpstr>User Story</vt:lpstr>
      <vt:lpstr>Diagram of data pipeline</vt:lpstr>
      <vt:lpstr>Benefits of the Pipeline</vt:lpstr>
      <vt:lpstr>KanBan board</vt:lpstr>
      <vt:lpstr>limitations</vt:lpstr>
      <vt:lpstr>Requirements</vt:lpstr>
      <vt:lpstr>Difficulties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siddharth tapre</dc:creator>
  <cp:lastModifiedBy>siddharth tapre</cp:lastModifiedBy>
  <cp:revision>1</cp:revision>
  <dcterms:created xsi:type="dcterms:W3CDTF">2023-06-13T13:43:53Z</dcterms:created>
  <dcterms:modified xsi:type="dcterms:W3CDTF">2023-06-15T02:20:48Z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