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41148000" cy="4114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1pPr>
    <a:lvl2pPr marL="685729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2pPr>
    <a:lvl3pPr marL="1371458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3pPr>
    <a:lvl4pPr marL="2057187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4pPr>
    <a:lvl5pPr marL="2742916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5pPr>
    <a:lvl6pPr marL="3428647" algn="l" defTabSz="1371458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6pPr>
    <a:lvl7pPr marL="4114376" algn="l" defTabSz="1371458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7pPr>
    <a:lvl8pPr marL="4800105" algn="l" defTabSz="1371458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8pPr>
    <a:lvl9pPr marL="5485834" algn="l" defTabSz="1371458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0" userDrawn="1">
          <p15:clr>
            <a:srgbClr val="A4A3A4"/>
          </p15:clr>
        </p15:guide>
        <p15:guide id="2" pos="12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304" autoAdjust="0"/>
  </p:normalViewPr>
  <p:slideViewPr>
    <p:cSldViewPr>
      <p:cViewPr varScale="1">
        <p:scale>
          <a:sx n="12" d="100"/>
          <a:sy n="12" d="100"/>
        </p:scale>
        <p:origin x="1188" y="114"/>
      </p:cViewPr>
      <p:guideLst>
        <p:guide orient="horz" pos="12960"/>
        <p:guide pos="129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E708DD3-48B5-4436-9E10-0C9E09847E6A}" type="datetimeFigureOut">
              <a:rPr lang="en-US"/>
              <a:pPr>
                <a:defRPr/>
              </a:pPr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18A4E6-7CF8-4477-A681-2C7E86BD55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0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729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458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187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916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647" algn="l" defTabSz="13714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376" algn="l" defTabSz="13714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105" algn="l" defTabSz="13714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834" algn="l" defTabSz="13714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12782553"/>
            <a:ext cx="34975800" cy="8820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1" y="23317200"/>
            <a:ext cx="28803600" cy="10515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94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41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8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36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83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31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78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3F19A-1844-4F4C-B422-AC30556625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90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27BCD-5038-419E-B424-C527FC8F40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94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0" y="1647832"/>
            <a:ext cx="9258300" cy="35109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1" y="1647832"/>
            <a:ext cx="27089100" cy="35109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8A919-5DB5-4B63-93CF-705E005615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0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6EDF7-6883-49DD-8100-56ED47E13E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02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9" y="26441403"/>
            <a:ext cx="34975800" cy="8172450"/>
          </a:xfrm>
        </p:spPr>
        <p:txBody>
          <a:bodyPr anchor="t"/>
          <a:lstStyle>
            <a:lvl1pPr algn="l">
              <a:defRPr sz="1352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9" y="17440280"/>
            <a:ext cx="34975800" cy="9001122"/>
          </a:xfrm>
        </p:spPr>
        <p:txBody>
          <a:bodyPr anchor="b"/>
          <a:lstStyle>
            <a:lvl1pPr marL="0" indent="0">
              <a:buNone/>
              <a:defRPr sz="6811">
                <a:solidFill>
                  <a:schemeClr val="tx1">
                    <a:tint val="75000"/>
                  </a:schemeClr>
                </a:solidFill>
              </a:defRPr>
            </a:lvl1pPr>
            <a:lvl2pPr marL="1547289" indent="0">
              <a:buNone/>
              <a:defRPr sz="6120">
                <a:solidFill>
                  <a:schemeClr val="tx1">
                    <a:tint val="75000"/>
                  </a:schemeClr>
                </a:solidFill>
              </a:defRPr>
            </a:lvl2pPr>
            <a:lvl3pPr marL="3094578" indent="0">
              <a:buNone/>
              <a:defRPr sz="5429">
                <a:solidFill>
                  <a:schemeClr val="tx1">
                    <a:tint val="75000"/>
                  </a:schemeClr>
                </a:solidFill>
              </a:defRPr>
            </a:lvl3pPr>
            <a:lvl4pPr marL="4641868" indent="0">
              <a:buNone/>
              <a:defRPr sz="4738">
                <a:solidFill>
                  <a:schemeClr val="tx1">
                    <a:tint val="75000"/>
                  </a:schemeClr>
                </a:solidFill>
              </a:defRPr>
            </a:lvl4pPr>
            <a:lvl5pPr marL="6189157" indent="0">
              <a:buNone/>
              <a:defRPr sz="4738">
                <a:solidFill>
                  <a:schemeClr val="tx1">
                    <a:tint val="75000"/>
                  </a:schemeClr>
                </a:solidFill>
              </a:defRPr>
            </a:lvl5pPr>
            <a:lvl6pPr marL="7736447" indent="0">
              <a:buNone/>
              <a:defRPr sz="4738">
                <a:solidFill>
                  <a:schemeClr val="tx1">
                    <a:tint val="75000"/>
                  </a:schemeClr>
                </a:solidFill>
              </a:defRPr>
            </a:lvl6pPr>
            <a:lvl7pPr marL="9283736" indent="0">
              <a:buNone/>
              <a:defRPr sz="4738">
                <a:solidFill>
                  <a:schemeClr val="tx1">
                    <a:tint val="75000"/>
                  </a:schemeClr>
                </a:solidFill>
              </a:defRPr>
            </a:lvl7pPr>
            <a:lvl8pPr marL="10831025" indent="0">
              <a:buNone/>
              <a:defRPr sz="4738">
                <a:solidFill>
                  <a:schemeClr val="tx1">
                    <a:tint val="75000"/>
                  </a:schemeClr>
                </a:solidFill>
              </a:defRPr>
            </a:lvl8pPr>
            <a:lvl9pPr marL="12378315" indent="0">
              <a:buNone/>
              <a:defRPr sz="47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B3BF9-F278-4A67-A05A-BBF382FAFE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78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9601202"/>
            <a:ext cx="18173700" cy="27155779"/>
          </a:xfrm>
        </p:spPr>
        <p:txBody>
          <a:bodyPr/>
          <a:lstStyle>
            <a:lvl1pPr>
              <a:defRPr sz="9476"/>
            </a:lvl1pPr>
            <a:lvl2pPr>
              <a:defRPr sz="8094"/>
            </a:lvl2pPr>
            <a:lvl3pPr>
              <a:defRPr sz="6811"/>
            </a:lvl3pPr>
            <a:lvl4pPr>
              <a:defRPr sz="6120"/>
            </a:lvl4pPr>
            <a:lvl5pPr>
              <a:defRPr sz="6120"/>
            </a:lvl5pPr>
            <a:lvl6pPr>
              <a:defRPr sz="6120"/>
            </a:lvl6pPr>
            <a:lvl7pPr>
              <a:defRPr sz="6120"/>
            </a:lvl7pPr>
            <a:lvl8pPr>
              <a:defRPr sz="6120"/>
            </a:lvl8pPr>
            <a:lvl9pPr>
              <a:defRPr sz="6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0" y="9601202"/>
            <a:ext cx="18173700" cy="27155779"/>
          </a:xfrm>
        </p:spPr>
        <p:txBody>
          <a:bodyPr/>
          <a:lstStyle>
            <a:lvl1pPr>
              <a:defRPr sz="9476"/>
            </a:lvl1pPr>
            <a:lvl2pPr>
              <a:defRPr sz="8094"/>
            </a:lvl2pPr>
            <a:lvl3pPr>
              <a:defRPr sz="6811"/>
            </a:lvl3pPr>
            <a:lvl4pPr>
              <a:defRPr sz="6120"/>
            </a:lvl4pPr>
            <a:lvl5pPr>
              <a:defRPr sz="6120"/>
            </a:lvl5pPr>
            <a:lvl6pPr>
              <a:defRPr sz="6120"/>
            </a:lvl6pPr>
            <a:lvl7pPr>
              <a:defRPr sz="6120"/>
            </a:lvl7pPr>
            <a:lvl8pPr>
              <a:defRPr sz="6120"/>
            </a:lvl8pPr>
            <a:lvl9pPr>
              <a:defRPr sz="6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2E953-1133-420F-B3E5-20AB41C2209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5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9210680"/>
            <a:ext cx="18180847" cy="3838571"/>
          </a:xfrm>
        </p:spPr>
        <p:txBody>
          <a:bodyPr anchor="b"/>
          <a:lstStyle>
            <a:lvl1pPr marL="0" indent="0">
              <a:buNone/>
              <a:defRPr sz="8094" b="1"/>
            </a:lvl1pPr>
            <a:lvl2pPr marL="1547289" indent="0">
              <a:buNone/>
              <a:defRPr sz="6811" b="1"/>
            </a:lvl2pPr>
            <a:lvl3pPr marL="3094578" indent="0">
              <a:buNone/>
              <a:defRPr sz="6120" b="1"/>
            </a:lvl3pPr>
            <a:lvl4pPr marL="4641868" indent="0">
              <a:buNone/>
              <a:defRPr sz="5429" b="1"/>
            </a:lvl4pPr>
            <a:lvl5pPr marL="6189157" indent="0">
              <a:buNone/>
              <a:defRPr sz="5429" b="1"/>
            </a:lvl5pPr>
            <a:lvl6pPr marL="7736447" indent="0">
              <a:buNone/>
              <a:defRPr sz="5429" b="1"/>
            </a:lvl6pPr>
            <a:lvl7pPr marL="9283736" indent="0">
              <a:buNone/>
              <a:defRPr sz="5429" b="1"/>
            </a:lvl7pPr>
            <a:lvl8pPr marL="10831025" indent="0">
              <a:buNone/>
              <a:defRPr sz="5429" b="1"/>
            </a:lvl8pPr>
            <a:lvl9pPr marL="12378315" indent="0">
              <a:buNone/>
              <a:defRPr sz="54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13049250"/>
            <a:ext cx="18180847" cy="23707729"/>
          </a:xfrm>
        </p:spPr>
        <p:txBody>
          <a:bodyPr/>
          <a:lstStyle>
            <a:lvl1pPr>
              <a:defRPr sz="8094"/>
            </a:lvl1pPr>
            <a:lvl2pPr>
              <a:defRPr sz="6811"/>
            </a:lvl2pPr>
            <a:lvl3pPr>
              <a:defRPr sz="6120"/>
            </a:lvl3pPr>
            <a:lvl4pPr>
              <a:defRPr sz="5429"/>
            </a:lvl4pPr>
            <a:lvl5pPr>
              <a:defRPr sz="5429"/>
            </a:lvl5pPr>
            <a:lvl6pPr>
              <a:defRPr sz="5429"/>
            </a:lvl6pPr>
            <a:lvl7pPr>
              <a:defRPr sz="5429"/>
            </a:lvl7pPr>
            <a:lvl8pPr>
              <a:defRPr sz="5429"/>
            </a:lvl8pPr>
            <a:lvl9pPr>
              <a:defRPr sz="5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9210680"/>
            <a:ext cx="18187987" cy="3838571"/>
          </a:xfrm>
        </p:spPr>
        <p:txBody>
          <a:bodyPr anchor="b"/>
          <a:lstStyle>
            <a:lvl1pPr marL="0" indent="0">
              <a:buNone/>
              <a:defRPr sz="8094" b="1"/>
            </a:lvl1pPr>
            <a:lvl2pPr marL="1547289" indent="0">
              <a:buNone/>
              <a:defRPr sz="6811" b="1"/>
            </a:lvl2pPr>
            <a:lvl3pPr marL="3094578" indent="0">
              <a:buNone/>
              <a:defRPr sz="6120" b="1"/>
            </a:lvl3pPr>
            <a:lvl4pPr marL="4641868" indent="0">
              <a:buNone/>
              <a:defRPr sz="5429" b="1"/>
            </a:lvl4pPr>
            <a:lvl5pPr marL="6189157" indent="0">
              <a:buNone/>
              <a:defRPr sz="5429" b="1"/>
            </a:lvl5pPr>
            <a:lvl6pPr marL="7736447" indent="0">
              <a:buNone/>
              <a:defRPr sz="5429" b="1"/>
            </a:lvl6pPr>
            <a:lvl7pPr marL="9283736" indent="0">
              <a:buNone/>
              <a:defRPr sz="5429" b="1"/>
            </a:lvl7pPr>
            <a:lvl8pPr marL="10831025" indent="0">
              <a:buNone/>
              <a:defRPr sz="5429" b="1"/>
            </a:lvl8pPr>
            <a:lvl9pPr marL="12378315" indent="0">
              <a:buNone/>
              <a:defRPr sz="54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13049250"/>
            <a:ext cx="18187987" cy="23707729"/>
          </a:xfrm>
        </p:spPr>
        <p:txBody>
          <a:bodyPr/>
          <a:lstStyle>
            <a:lvl1pPr>
              <a:defRPr sz="8094"/>
            </a:lvl1pPr>
            <a:lvl2pPr>
              <a:defRPr sz="6811"/>
            </a:lvl2pPr>
            <a:lvl3pPr>
              <a:defRPr sz="6120"/>
            </a:lvl3pPr>
            <a:lvl4pPr>
              <a:defRPr sz="5429"/>
            </a:lvl4pPr>
            <a:lvl5pPr>
              <a:defRPr sz="5429"/>
            </a:lvl5pPr>
            <a:lvl6pPr>
              <a:defRPr sz="5429"/>
            </a:lvl6pPr>
            <a:lvl7pPr>
              <a:defRPr sz="5429"/>
            </a:lvl7pPr>
            <a:lvl8pPr>
              <a:defRPr sz="5429"/>
            </a:lvl8pPr>
            <a:lvl9pPr>
              <a:defRPr sz="5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86D30-37DC-4D0F-835A-9BB607B6D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84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28BDE-30AF-4FA2-A0C4-2477B02BAB3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45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6483F-B2F3-463B-95F2-4CB4A46536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88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4" y="1638300"/>
            <a:ext cx="13537409" cy="6972300"/>
          </a:xfrm>
        </p:spPr>
        <p:txBody>
          <a:bodyPr anchor="b"/>
          <a:lstStyle>
            <a:lvl1pPr algn="l">
              <a:defRPr sz="681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5" y="1638302"/>
            <a:ext cx="23002875" cy="35118678"/>
          </a:xfrm>
        </p:spPr>
        <p:txBody>
          <a:bodyPr/>
          <a:lstStyle>
            <a:lvl1pPr>
              <a:defRPr sz="10858"/>
            </a:lvl1pPr>
            <a:lvl2pPr>
              <a:defRPr sz="9476"/>
            </a:lvl2pPr>
            <a:lvl3pPr>
              <a:defRPr sz="8094"/>
            </a:lvl3pPr>
            <a:lvl4pPr>
              <a:defRPr sz="6811"/>
            </a:lvl4pPr>
            <a:lvl5pPr>
              <a:defRPr sz="6811"/>
            </a:lvl5pPr>
            <a:lvl6pPr>
              <a:defRPr sz="6811"/>
            </a:lvl6pPr>
            <a:lvl7pPr>
              <a:defRPr sz="6811"/>
            </a:lvl7pPr>
            <a:lvl8pPr>
              <a:defRPr sz="6811"/>
            </a:lvl8pPr>
            <a:lvl9pPr>
              <a:defRPr sz="68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4" y="8610602"/>
            <a:ext cx="13537409" cy="28146379"/>
          </a:xfrm>
        </p:spPr>
        <p:txBody>
          <a:bodyPr/>
          <a:lstStyle>
            <a:lvl1pPr marL="0" indent="0">
              <a:buNone/>
              <a:defRPr sz="4738"/>
            </a:lvl1pPr>
            <a:lvl2pPr marL="1547289" indent="0">
              <a:buNone/>
              <a:defRPr sz="4047"/>
            </a:lvl2pPr>
            <a:lvl3pPr marL="3094578" indent="0">
              <a:buNone/>
              <a:defRPr sz="3356"/>
            </a:lvl3pPr>
            <a:lvl4pPr marL="4641868" indent="0">
              <a:buNone/>
              <a:defRPr sz="3060"/>
            </a:lvl4pPr>
            <a:lvl5pPr marL="6189157" indent="0">
              <a:buNone/>
              <a:defRPr sz="3060"/>
            </a:lvl5pPr>
            <a:lvl6pPr marL="7736447" indent="0">
              <a:buNone/>
              <a:defRPr sz="3060"/>
            </a:lvl6pPr>
            <a:lvl7pPr marL="9283736" indent="0">
              <a:buNone/>
              <a:defRPr sz="3060"/>
            </a:lvl7pPr>
            <a:lvl8pPr marL="10831025" indent="0">
              <a:buNone/>
              <a:defRPr sz="3060"/>
            </a:lvl8pPr>
            <a:lvl9pPr marL="12378315" indent="0">
              <a:buNone/>
              <a:defRPr sz="30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4A32C-6FE1-49CC-BF99-668EE6CFD9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41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6" y="28803600"/>
            <a:ext cx="24688800" cy="3400429"/>
          </a:xfrm>
        </p:spPr>
        <p:txBody>
          <a:bodyPr anchor="b"/>
          <a:lstStyle>
            <a:lvl1pPr algn="l">
              <a:defRPr sz="681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6" y="3676650"/>
            <a:ext cx="24688800" cy="24688800"/>
          </a:xfrm>
        </p:spPr>
        <p:txBody>
          <a:bodyPr/>
          <a:lstStyle>
            <a:lvl1pPr marL="0" indent="0">
              <a:buNone/>
              <a:defRPr sz="10858"/>
            </a:lvl1pPr>
            <a:lvl2pPr marL="1547289" indent="0">
              <a:buNone/>
              <a:defRPr sz="9476"/>
            </a:lvl2pPr>
            <a:lvl3pPr marL="3094578" indent="0">
              <a:buNone/>
              <a:defRPr sz="8094"/>
            </a:lvl3pPr>
            <a:lvl4pPr marL="4641868" indent="0">
              <a:buNone/>
              <a:defRPr sz="6811"/>
            </a:lvl4pPr>
            <a:lvl5pPr marL="6189157" indent="0">
              <a:buNone/>
              <a:defRPr sz="6811"/>
            </a:lvl5pPr>
            <a:lvl6pPr marL="7736447" indent="0">
              <a:buNone/>
              <a:defRPr sz="6811"/>
            </a:lvl6pPr>
            <a:lvl7pPr marL="9283736" indent="0">
              <a:buNone/>
              <a:defRPr sz="6811"/>
            </a:lvl7pPr>
            <a:lvl8pPr marL="10831025" indent="0">
              <a:buNone/>
              <a:defRPr sz="6811"/>
            </a:lvl8pPr>
            <a:lvl9pPr marL="12378315" indent="0">
              <a:buNone/>
              <a:defRPr sz="681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6" y="32204029"/>
            <a:ext cx="24688800" cy="4829171"/>
          </a:xfrm>
        </p:spPr>
        <p:txBody>
          <a:bodyPr/>
          <a:lstStyle>
            <a:lvl1pPr marL="0" indent="0">
              <a:buNone/>
              <a:defRPr sz="4738"/>
            </a:lvl1pPr>
            <a:lvl2pPr marL="1547289" indent="0">
              <a:buNone/>
              <a:defRPr sz="4047"/>
            </a:lvl2pPr>
            <a:lvl3pPr marL="3094578" indent="0">
              <a:buNone/>
              <a:defRPr sz="3356"/>
            </a:lvl3pPr>
            <a:lvl4pPr marL="4641868" indent="0">
              <a:buNone/>
              <a:defRPr sz="3060"/>
            </a:lvl4pPr>
            <a:lvl5pPr marL="6189157" indent="0">
              <a:buNone/>
              <a:defRPr sz="3060"/>
            </a:lvl5pPr>
            <a:lvl6pPr marL="7736447" indent="0">
              <a:buNone/>
              <a:defRPr sz="3060"/>
            </a:lvl6pPr>
            <a:lvl7pPr marL="9283736" indent="0">
              <a:buNone/>
              <a:defRPr sz="3060"/>
            </a:lvl7pPr>
            <a:lvl8pPr marL="10831025" indent="0">
              <a:buNone/>
              <a:defRPr sz="3060"/>
            </a:lvl8pPr>
            <a:lvl9pPr marL="12378315" indent="0">
              <a:buNone/>
              <a:defRPr sz="30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E2CA0-49A7-4DAD-9A26-92E42D36C4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94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1" y="1647829"/>
            <a:ext cx="37033200" cy="68580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1" y="9601202"/>
            <a:ext cx="37033200" cy="27155779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38138104"/>
            <a:ext cx="9601200" cy="219075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1" y="38138104"/>
            <a:ext cx="13030200" cy="219075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0" y="38138104"/>
            <a:ext cx="9601200" cy="219075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5848EA-B530-4E7A-AE65-280EC758CE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5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3094578" rtl="0" eaLnBrk="1" latinLnBrk="0" hangingPunct="1">
        <a:spcBef>
          <a:spcPct val="0"/>
        </a:spcBef>
        <a:buNone/>
        <a:defRPr sz="14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0467" indent="-1160467" algn="l" defTabSz="3094578" rtl="0" eaLnBrk="1" latinLnBrk="0" hangingPunct="1">
        <a:spcBef>
          <a:spcPct val="20000"/>
        </a:spcBef>
        <a:buFont typeface="Arial" pitchFamily="34" charset="0"/>
        <a:buChar char="•"/>
        <a:defRPr sz="10858" kern="1200">
          <a:solidFill>
            <a:schemeClr val="tx1"/>
          </a:solidFill>
          <a:latin typeface="+mn-lt"/>
          <a:ea typeface="+mn-ea"/>
          <a:cs typeface="+mn-cs"/>
        </a:defRPr>
      </a:lvl1pPr>
      <a:lvl2pPr marL="2514345" indent="-967056" algn="l" defTabSz="3094578" rtl="0" eaLnBrk="1" latinLnBrk="0" hangingPunct="1">
        <a:spcBef>
          <a:spcPct val="20000"/>
        </a:spcBef>
        <a:buFont typeface="Arial" pitchFamily="34" charset="0"/>
        <a:buChar char="–"/>
        <a:defRPr sz="9476" kern="1200">
          <a:solidFill>
            <a:schemeClr val="tx1"/>
          </a:solidFill>
          <a:latin typeface="+mn-lt"/>
          <a:ea typeface="+mn-ea"/>
          <a:cs typeface="+mn-cs"/>
        </a:defRPr>
      </a:lvl2pPr>
      <a:lvl3pPr marL="3868224" indent="-773645" algn="l" defTabSz="3094578" rtl="0" eaLnBrk="1" latinLnBrk="0" hangingPunct="1">
        <a:spcBef>
          <a:spcPct val="20000"/>
        </a:spcBef>
        <a:buFont typeface="Arial" pitchFamily="34" charset="0"/>
        <a:buChar char="•"/>
        <a:defRPr sz="8094" kern="1200">
          <a:solidFill>
            <a:schemeClr val="tx1"/>
          </a:solidFill>
          <a:latin typeface="+mn-lt"/>
          <a:ea typeface="+mn-ea"/>
          <a:cs typeface="+mn-cs"/>
        </a:defRPr>
      </a:lvl3pPr>
      <a:lvl4pPr marL="5415513" indent="-773645" algn="l" defTabSz="3094578" rtl="0" eaLnBrk="1" latinLnBrk="0" hangingPunct="1">
        <a:spcBef>
          <a:spcPct val="20000"/>
        </a:spcBef>
        <a:buFont typeface="Arial" pitchFamily="34" charset="0"/>
        <a:buChar char="–"/>
        <a:defRPr sz="6811" kern="1200">
          <a:solidFill>
            <a:schemeClr val="tx1"/>
          </a:solidFill>
          <a:latin typeface="+mn-lt"/>
          <a:ea typeface="+mn-ea"/>
          <a:cs typeface="+mn-cs"/>
        </a:defRPr>
      </a:lvl4pPr>
      <a:lvl5pPr marL="6962802" indent="-773645" algn="l" defTabSz="3094578" rtl="0" eaLnBrk="1" latinLnBrk="0" hangingPunct="1">
        <a:spcBef>
          <a:spcPct val="20000"/>
        </a:spcBef>
        <a:buFont typeface="Arial" pitchFamily="34" charset="0"/>
        <a:buChar char="»"/>
        <a:defRPr sz="6811" kern="1200">
          <a:solidFill>
            <a:schemeClr val="tx1"/>
          </a:solidFill>
          <a:latin typeface="+mn-lt"/>
          <a:ea typeface="+mn-ea"/>
          <a:cs typeface="+mn-cs"/>
        </a:defRPr>
      </a:lvl5pPr>
      <a:lvl6pPr marL="8510091" indent="-773645" algn="l" defTabSz="3094578" rtl="0" eaLnBrk="1" latinLnBrk="0" hangingPunct="1">
        <a:spcBef>
          <a:spcPct val="20000"/>
        </a:spcBef>
        <a:buFont typeface="Arial" pitchFamily="34" charset="0"/>
        <a:buChar char="•"/>
        <a:defRPr sz="6811" kern="1200">
          <a:solidFill>
            <a:schemeClr val="tx1"/>
          </a:solidFill>
          <a:latin typeface="+mn-lt"/>
          <a:ea typeface="+mn-ea"/>
          <a:cs typeface="+mn-cs"/>
        </a:defRPr>
      </a:lvl6pPr>
      <a:lvl7pPr marL="10057380" indent="-773645" algn="l" defTabSz="3094578" rtl="0" eaLnBrk="1" latinLnBrk="0" hangingPunct="1">
        <a:spcBef>
          <a:spcPct val="20000"/>
        </a:spcBef>
        <a:buFont typeface="Arial" pitchFamily="34" charset="0"/>
        <a:buChar char="•"/>
        <a:defRPr sz="6811" kern="1200">
          <a:solidFill>
            <a:schemeClr val="tx1"/>
          </a:solidFill>
          <a:latin typeface="+mn-lt"/>
          <a:ea typeface="+mn-ea"/>
          <a:cs typeface="+mn-cs"/>
        </a:defRPr>
      </a:lvl7pPr>
      <a:lvl8pPr marL="11604670" indent="-773645" algn="l" defTabSz="3094578" rtl="0" eaLnBrk="1" latinLnBrk="0" hangingPunct="1">
        <a:spcBef>
          <a:spcPct val="20000"/>
        </a:spcBef>
        <a:buFont typeface="Arial" pitchFamily="34" charset="0"/>
        <a:buChar char="•"/>
        <a:defRPr sz="6811" kern="1200">
          <a:solidFill>
            <a:schemeClr val="tx1"/>
          </a:solidFill>
          <a:latin typeface="+mn-lt"/>
          <a:ea typeface="+mn-ea"/>
          <a:cs typeface="+mn-cs"/>
        </a:defRPr>
      </a:lvl8pPr>
      <a:lvl9pPr marL="13151960" indent="-773645" algn="l" defTabSz="3094578" rtl="0" eaLnBrk="1" latinLnBrk="0" hangingPunct="1">
        <a:spcBef>
          <a:spcPct val="20000"/>
        </a:spcBef>
        <a:buFont typeface="Arial" pitchFamily="34" charset="0"/>
        <a:buChar char="•"/>
        <a:defRPr sz="6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94578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1pPr>
      <a:lvl2pPr marL="1547289" algn="l" defTabSz="3094578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2pPr>
      <a:lvl3pPr marL="3094578" algn="l" defTabSz="3094578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3pPr>
      <a:lvl4pPr marL="4641868" algn="l" defTabSz="3094578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189157" algn="l" defTabSz="3094578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7736447" algn="l" defTabSz="3094578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9283736" algn="l" defTabSz="3094578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0831025" algn="l" defTabSz="3094578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2378315" algn="l" defTabSz="3094578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941669-2CDA-2660-5EBB-DDB731F8FD69}"/>
              </a:ext>
            </a:extLst>
          </p:cNvPr>
          <p:cNvSpPr/>
          <p:nvPr/>
        </p:nvSpPr>
        <p:spPr>
          <a:xfrm>
            <a:off x="0" y="36671271"/>
            <a:ext cx="41148000" cy="4519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3B3D36-408C-91F3-83AF-3D3A02B59710}"/>
              </a:ext>
            </a:extLst>
          </p:cNvPr>
          <p:cNvSpPr/>
          <p:nvPr/>
        </p:nvSpPr>
        <p:spPr>
          <a:xfrm>
            <a:off x="13231097" y="4803566"/>
            <a:ext cx="15040804" cy="3186645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" y="1"/>
            <a:ext cx="41147999" cy="2497737"/>
          </a:xfrm>
          <a:prstGeom prst="rect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11845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Phone Based Detection of Retinal Abnormalities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2588823"/>
            <a:ext cx="41148000" cy="2123658"/>
          </a:xfrm>
          <a:prstGeom prst="rect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Dr. Syed Saud Naqvi, Associate Professor / Dr. Haroon Ahmed Khan, Assistant Professor</a:t>
            </a:r>
          </a:p>
          <a:p>
            <a:pPr algn="ctr" eaLnBrk="1" hangingPunct="1"/>
            <a:r>
              <a:rPr lang="en-US" alt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Electrical &amp; Computer Engineering, CUI, Islamabad Campus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1" y="5105400"/>
            <a:ext cx="12617210" cy="1418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7920"/>
              </a:lnSpc>
            </a:pPr>
            <a:r>
              <a:rPr lang="en-US" altLang="en-US" sz="6600" b="1" u="sng" dirty="0">
                <a:latin typeface="Arial" panose="020B0604020202020204" pitchFamily="34" charset="0"/>
                <a:cs typeface="Arial" panose="020B0604020202020204" pitchFamily="34" charset="0"/>
              </a:rPr>
              <a:t>Abstract:</a:t>
            </a:r>
          </a:p>
          <a:p>
            <a:pPr marL="685800" indent="-685800" algn="just" eaLnBrk="1" hangingPunct="1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Eye diseases can cause image loss</a:t>
            </a:r>
          </a:p>
          <a:p>
            <a:pPr marL="685800" indent="-685800" algn="just" eaLnBrk="1" hangingPunct="1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Early diagnosis can save eyesight</a:t>
            </a:r>
          </a:p>
          <a:p>
            <a:pPr marL="685800" indent="-685800" algn="just" eaLnBrk="1" hangingPunct="1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Fundus (Retinal Images) are needed for diagnosis</a:t>
            </a:r>
          </a:p>
          <a:p>
            <a:pPr marL="685800" indent="-685800" algn="just" eaLnBrk="1" hangingPunct="1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Acquiring fundus images and getting specialist diagnosis can be:</a:t>
            </a:r>
          </a:p>
          <a:p>
            <a:pPr marL="1371529" lvl="1" indent="-685800" algn="just" eaLnBrk="1" hangingPunct="1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</a:p>
          <a:p>
            <a:pPr marL="1371529" lvl="1" indent="-685800" algn="just" eaLnBrk="1" hangingPunct="1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</a:t>
            </a:r>
          </a:p>
          <a:p>
            <a:pPr marL="1371529" lvl="1" indent="-685800" algn="just" eaLnBrk="1" hangingPunct="1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Unavailable (to a large population)</a:t>
            </a:r>
          </a:p>
          <a:p>
            <a:pPr algn="just" eaLnBrk="1" hangingPunct="1">
              <a:lnSpc>
                <a:spcPts val="7920"/>
              </a:lnSpc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We are developing a component of a mobile application for the diagnosis </a:t>
            </a:r>
            <a:r>
              <a:rPr lang="en-US" sz="5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 retinopathy (DR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), a very common eye disease.</a:t>
            </a:r>
            <a:endParaRPr lang="en-US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745680" y="5105400"/>
            <a:ext cx="12042933" cy="911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7920"/>
              </a:lnSpc>
            </a:pPr>
            <a:r>
              <a:rPr lang="en-US" sz="6600" b="1" u="sng" dirty="0">
                <a:latin typeface="Arial" panose="020B0604020202020204" pitchFamily="34" charset="0"/>
                <a:cs typeface="Arial" panose="020B0604020202020204" pitchFamily="34" charset="0"/>
              </a:rPr>
              <a:t>Methodology: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914400" algn="just">
              <a:lnSpc>
                <a:spcPts val="7920"/>
              </a:lnSpc>
              <a:buFont typeface="+mj-lt"/>
              <a:buAutoNum type="arabicPeriod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Capture fundus image</a:t>
            </a:r>
          </a:p>
          <a:p>
            <a:pPr marL="914400" indent="-914400" algn="just">
              <a:lnSpc>
                <a:spcPts val="7920"/>
              </a:lnSpc>
              <a:buFont typeface="+mj-lt"/>
              <a:buAutoNum type="arabicPeriod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Uses a 2-stage CNN networks with </a:t>
            </a:r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for accurate classification:</a:t>
            </a:r>
          </a:p>
          <a:p>
            <a:pPr marL="1600129" lvl="1" indent="-914400" algn="just">
              <a:lnSpc>
                <a:spcPts val="7920"/>
              </a:lnSpc>
              <a:buFont typeface="+mj-lt"/>
              <a:buAutoNum type="alphaLcParenR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Retinal vs non-retinal image</a:t>
            </a:r>
          </a:p>
          <a:p>
            <a:pPr marL="1600129" lvl="1" indent="-914400" algn="just">
              <a:lnSpc>
                <a:spcPts val="7920"/>
              </a:lnSpc>
              <a:buFont typeface="+mj-lt"/>
              <a:buAutoNum type="alphaLcParenR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Identification of DR</a:t>
            </a:r>
          </a:p>
          <a:p>
            <a:pPr marL="914400" indent="-914400" algn="just">
              <a:lnSpc>
                <a:spcPts val="7920"/>
              </a:lnSpc>
              <a:buFont typeface="+mj-lt"/>
              <a:buAutoNum type="arabicPeriod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Integrate model for inference on an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smartphone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1" y="21336000"/>
            <a:ext cx="12617210" cy="81015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7920"/>
              </a:lnSpc>
            </a:pPr>
            <a:r>
              <a:rPr lang="en-US" sz="6600" b="1" i="0" u="sng" dirty="0">
                <a:effectLst/>
                <a:cs typeface="Arial" panose="020B0604020202020204" pitchFamily="34" charset="0"/>
              </a:rPr>
              <a:t>Problem Statement:</a:t>
            </a:r>
          </a:p>
          <a:p>
            <a:pPr marL="685800" indent="-685800" algn="just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Current </a:t>
            </a:r>
            <a:r>
              <a:rPr lang="en-US" sz="5400" b="1" dirty="0">
                <a:solidFill>
                  <a:srgbClr val="C00000"/>
                </a:solidFill>
                <a:cs typeface="Arial" panose="020B0604020202020204" pitchFamily="34" charset="0"/>
              </a:rPr>
              <a:t>equipment</a:t>
            </a:r>
            <a:r>
              <a:rPr lang="en-US" sz="5400" dirty="0">
                <a:cs typeface="Arial" panose="020B0604020202020204" pitchFamily="34" charset="0"/>
              </a:rPr>
              <a:t> to capture fundus images for DR Diagnosis is </a:t>
            </a:r>
            <a:r>
              <a:rPr lang="en-US" sz="5400" b="1" dirty="0">
                <a:solidFill>
                  <a:srgbClr val="C00000"/>
                </a:solidFill>
                <a:cs typeface="Arial" panose="020B0604020202020204" pitchFamily="34" charset="0"/>
              </a:rPr>
              <a:t>expensive</a:t>
            </a:r>
            <a:r>
              <a:rPr lang="en-US" sz="5400" b="1" dirty="0">
                <a:cs typeface="Arial" panose="020B0604020202020204" pitchFamily="34" charset="0"/>
              </a:rPr>
              <a:t> </a:t>
            </a:r>
            <a:r>
              <a:rPr lang="en-US" sz="5400" dirty="0">
                <a:cs typeface="Arial" panose="020B0604020202020204" pitchFamily="34" charset="0"/>
              </a:rPr>
              <a:t>and</a:t>
            </a:r>
            <a:r>
              <a:rPr lang="en-US" sz="5400" b="1" dirty="0">
                <a:cs typeface="Arial" panose="020B0604020202020204" pitchFamily="34" charset="0"/>
              </a:rPr>
              <a:t> </a:t>
            </a:r>
            <a:r>
              <a:rPr lang="en-US" sz="5400" b="1" dirty="0">
                <a:solidFill>
                  <a:srgbClr val="C00000"/>
                </a:solidFill>
                <a:cs typeface="Arial" panose="020B0604020202020204" pitchFamily="34" charset="0"/>
              </a:rPr>
              <a:t>not widely available</a:t>
            </a:r>
            <a:endParaRPr lang="en-US" sz="54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685800" indent="-685800" algn="just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Many people in Pakistan </a:t>
            </a:r>
            <a:r>
              <a:rPr lang="en-US" sz="5400" b="1" dirty="0">
                <a:solidFill>
                  <a:srgbClr val="C00000"/>
                </a:solidFill>
                <a:cs typeface="Arial" panose="020B0604020202020204" pitchFamily="34" charset="0"/>
              </a:rPr>
              <a:t>do not have access</a:t>
            </a:r>
            <a:r>
              <a:rPr lang="en-US" sz="5400" dirty="0">
                <a:cs typeface="Arial" panose="020B0604020202020204" pitchFamily="34" charset="0"/>
              </a:rPr>
              <a:t> to eye hospitals, doctors, specialists etc.</a:t>
            </a:r>
          </a:p>
          <a:p>
            <a:pPr marL="685800" indent="-685800" algn="just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Eye specialists are </a:t>
            </a:r>
            <a:r>
              <a:rPr lang="en-US" sz="5400" b="1" dirty="0">
                <a:solidFill>
                  <a:srgbClr val="C00000"/>
                </a:solidFill>
                <a:cs typeface="Arial" panose="020B0604020202020204" pitchFamily="34" charset="0"/>
              </a:rPr>
              <a:t>expensive</a:t>
            </a:r>
            <a:endParaRPr lang="en-US" sz="5400" b="1" i="0" dirty="0">
              <a:solidFill>
                <a:srgbClr val="C0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306812" y="37016253"/>
            <a:ext cx="20391388" cy="25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0256" tIns="45128" rIns="90256" bIns="45128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416" b="1" spc="-148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Department of Electrical &amp; Computer Engineering.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416" b="1" spc="-148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COMSATS University Islamabad.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28925596" y="37016253"/>
            <a:ext cx="12649198" cy="420794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554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72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  <a:p>
            <a:r>
              <a:rPr lang="en-US" sz="533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Rohaid Ahmed Mirza     FA19-BCE-006</a:t>
            </a:r>
          </a:p>
          <a:p>
            <a:r>
              <a:rPr lang="en-US" sz="533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Shakir Khan                   FA19-BCE-008</a:t>
            </a:r>
          </a:p>
          <a:p>
            <a:r>
              <a:rPr lang="en-US" sz="533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Zain Zubair Pirzada   FA19-BCE-027</a:t>
            </a:r>
            <a:endParaRPr lang="en-US" sz="5923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554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858189" y="16172885"/>
            <a:ext cx="11930424" cy="60753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>
              <a:lnSpc>
                <a:spcPts val="7920"/>
              </a:lnSpc>
            </a:pPr>
            <a:r>
              <a:rPr lang="en-US" sz="6600" b="1" u="sng" dirty="0">
                <a:cs typeface="Arial" panose="020B0604020202020204" pitchFamily="34" charset="0"/>
              </a:rPr>
              <a:t>Results &amp; Discussion:</a:t>
            </a:r>
          </a:p>
          <a:p>
            <a:pPr marL="685800" indent="-685800" algn="just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b="0" i="0" dirty="0">
                <a:effectLst/>
                <a:cs typeface="Arial" panose="020B0604020202020204" pitchFamily="34" charset="0"/>
              </a:rPr>
              <a:t>Android/Web app identifies image as retinal / non-retinal</a:t>
            </a:r>
          </a:p>
          <a:p>
            <a:pPr marL="685800" indent="-685800" algn="just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b="0" i="0" dirty="0">
                <a:effectLst/>
                <a:cs typeface="Arial" panose="020B0604020202020204" pitchFamily="34" charset="0"/>
              </a:rPr>
              <a:t>Determines presence of DR</a:t>
            </a:r>
          </a:p>
          <a:p>
            <a:pPr marL="685800" indent="-685800" algn="just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Presents progression of disease</a:t>
            </a:r>
          </a:p>
          <a:p>
            <a:pPr marL="685800" indent="-685800" algn="just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Accuracy 85%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4" y="36865377"/>
            <a:ext cx="2798258" cy="26824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A857C8-4E9E-5233-8807-1F4A2B014D3B}"/>
              </a:ext>
            </a:extLst>
          </p:cNvPr>
          <p:cNvSpPr/>
          <p:nvPr/>
        </p:nvSpPr>
        <p:spPr>
          <a:xfrm>
            <a:off x="28598100" y="21686663"/>
            <a:ext cx="11930424" cy="1576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7920"/>
              </a:lnSpc>
            </a:pPr>
            <a:r>
              <a:rPr lang="en-GB" sz="6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marL="685800" indent="-685800" algn="just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addresses challenges in diagnosing and treating DR. </a:t>
            </a:r>
          </a:p>
          <a:p>
            <a:pPr marL="685800" indent="-685800" algn="just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proposes a smartphone-based DR detection system using deep learning. </a:t>
            </a:r>
          </a:p>
          <a:p>
            <a:pPr marL="685800" indent="-685800" algn="just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offers an automatic diagnosis tool, reducing reliance on expensive equipment and specialist consultation. </a:t>
            </a:r>
          </a:p>
          <a:p>
            <a:pPr marL="685800" indent="-685800" algn="just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improves healthcare accessibility and encourages early intervention. </a:t>
            </a:r>
          </a:p>
          <a:p>
            <a:pPr marL="685800" indent="-685800" algn="just">
              <a:lnSpc>
                <a:spcPts val="7920"/>
              </a:lnSpc>
              <a:buFont typeface="Arial" panose="020B0604020202020204" pitchFamily="34" charset="0"/>
              <a:buChar char="•"/>
            </a:pPr>
            <a:r>
              <a:rPr lang="en-US" sz="5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Immense future potential of value addition</a:t>
            </a:r>
            <a:endParaRPr lang="en-GB" sz="54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88751BCD-11D5-3E5F-613A-EF1EFE3BC969}"/>
              </a:ext>
            </a:extLst>
          </p:cNvPr>
          <p:cNvGrpSpPr/>
          <p:nvPr/>
        </p:nvGrpSpPr>
        <p:grpSpPr>
          <a:xfrm>
            <a:off x="13686988" y="4571999"/>
            <a:ext cx="14089221" cy="9740485"/>
            <a:chOff x="998869" y="63879"/>
            <a:chExt cx="9244731" cy="6075219"/>
          </a:xfrm>
        </p:grpSpPr>
        <p:sp>
          <p:nvSpPr>
            <p:cNvPr id="308" name="Title 1">
              <a:extLst>
                <a:ext uri="{FF2B5EF4-FFF2-40B4-BE49-F238E27FC236}">
                  <a16:creationId xmlns:a16="http://schemas.microsoft.com/office/drawing/2014/main" id="{6D641E8A-E345-22DC-5ABD-31A61924AA4F}"/>
                </a:ext>
              </a:extLst>
            </p:cNvPr>
            <p:cNvSpPr txBox="1">
              <a:spLocks/>
            </p:cNvSpPr>
            <p:nvPr/>
          </p:nvSpPr>
          <p:spPr>
            <a:xfrm>
              <a:off x="998869" y="63879"/>
              <a:ext cx="58189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sng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Block Diagram</a:t>
              </a:r>
            </a:p>
          </p:txBody>
        </p: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219F9EA4-17FD-CC45-298E-2E105A5CE5FE}"/>
                </a:ext>
              </a:extLst>
            </p:cNvPr>
            <p:cNvGrpSpPr/>
            <p:nvPr/>
          </p:nvGrpSpPr>
          <p:grpSpPr>
            <a:xfrm>
              <a:off x="7692129" y="1290914"/>
              <a:ext cx="2551471" cy="3567235"/>
              <a:chOff x="8087914" y="2361538"/>
              <a:chExt cx="2551471" cy="3567235"/>
            </a:xfrm>
          </p:grpSpPr>
          <p:sp>
            <p:nvSpPr>
              <p:cNvPr id="310" name="Rectangle: Rounded Corners 309">
                <a:extLst>
                  <a:ext uri="{FF2B5EF4-FFF2-40B4-BE49-F238E27FC236}">
                    <a16:creationId xmlns:a16="http://schemas.microsoft.com/office/drawing/2014/main" id="{3BBE9C44-4688-DD25-AB54-861F64653976}"/>
                  </a:ext>
                </a:extLst>
              </p:cNvPr>
              <p:cNvSpPr/>
              <p:nvPr/>
            </p:nvSpPr>
            <p:spPr>
              <a:xfrm>
                <a:off x="8087914" y="2361538"/>
                <a:ext cx="2551471" cy="3567235"/>
              </a:xfrm>
              <a:prstGeom prst="roundRect">
                <a:avLst/>
              </a:prstGeom>
              <a:solidFill>
                <a:srgbClr val="FFC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tIns="0" bIns="0" rtlCol="0" anchor="b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</a:p>
            </p:txBody>
          </p: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80EE07E0-918E-1CF8-705B-C00B060C7807}"/>
                  </a:ext>
                </a:extLst>
              </p:cNvPr>
              <p:cNvGrpSpPr/>
              <p:nvPr/>
            </p:nvGrpSpPr>
            <p:grpSpPr>
              <a:xfrm>
                <a:off x="8391547" y="2507070"/>
                <a:ext cx="1944204" cy="2707734"/>
                <a:chOff x="8525927" y="2436329"/>
                <a:chExt cx="1944204" cy="2727410"/>
              </a:xfrm>
            </p:grpSpPr>
            <p:sp>
              <p:nvSpPr>
                <p:cNvPr id="312" name="Rectangle: Rounded Corners 311">
                  <a:extLst>
                    <a:ext uri="{FF2B5EF4-FFF2-40B4-BE49-F238E27FC236}">
                      <a16:creationId xmlns:a16="http://schemas.microsoft.com/office/drawing/2014/main" id="{A9F2BCC6-F3D7-FB39-1C68-221F3F3EE782}"/>
                    </a:ext>
                  </a:extLst>
                </p:cNvPr>
                <p:cNvSpPr/>
                <p:nvPr/>
              </p:nvSpPr>
              <p:spPr>
                <a:xfrm>
                  <a:off x="8525976" y="2436329"/>
                  <a:ext cx="1944155" cy="695241"/>
                </a:xfrm>
                <a:prstGeom prst="round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Recognition</a:t>
                  </a:r>
                </a:p>
              </p:txBody>
            </p:sp>
            <p:sp>
              <p:nvSpPr>
                <p:cNvPr id="313" name="Rectangle: Rounded Corners 312">
                  <a:extLst>
                    <a:ext uri="{FF2B5EF4-FFF2-40B4-BE49-F238E27FC236}">
                      <a16:creationId xmlns:a16="http://schemas.microsoft.com/office/drawing/2014/main" id="{9DD3F2B4-159A-0311-10C5-2F4CF4B82802}"/>
                    </a:ext>
                  </a:extLst>
                </p:cNvPr>
                <p:cNvSpPr/>
                <p:nvPr/>
              </p:nvSpPr>
              <p:spPr>
                <a:xfrm>
                  <a:off x="8525927" y="3464370"/>
                  <a:ext cx="1944155" cy="695242"/>
                </a:xfrm>
                <a:prstGeom prst="round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Diagnosis</a:t>
                  </a:r>
                </a:p>
              </p:txBody>
            </p:sp>
            <p:sp>
              <p:nvSpPr>
                <p:cNvPr id="314" name="Rectangle: Rounded Corners 313">
                  <a:extLst>
                    <a:ext uri="{FF2B5EF4-FFF2-40B4-BE49-F238E27FC236}">
                      <a16:creationId xmlns:a16="http://schemas.microsoft.com/office/drawing/2014/main" id="{EF647C6D-3821-E3D9-FBA2-F81BCCDCAAD9}"/>
                    </a:ext>
                  </a:extLst>
                </p:cNvPr>
                <p:cNvSpPr/>
                <p:nvPr/>
              </p:nvSpPr>
              <p:spPr>
                <a:xfrm>
                  <a:off x="8525928" y="4468498"/>
                  <a:ext cx="1944155" cy="695241"/>
                </a:xfrm>
                <a:prstGeom prst="round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Grading</a:t>
                  </a:r>
                </a:p>
              </p:txBody>
            </p:sp>
          </p:grpSp>
        </p:grp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F387B18C-2F67-4CE5-21B6-3B58C243DCB2}"/>
                </a:ext>
              </a:extLst>
            </p:cNvPr>
            <p:cNvCxnSpPr>
              <a:stCxn id="319" idx="0"/>
              <a:endCxn id="318" idx="2"/>
            </p:cNvCxnSpPr>
            <p:nvPr/>
          </p:nvCxnSpPr>
          <p:spPr>
            <a:xfrm flipV="1">
              <a:off x="5359016" y="3604266"/>
              <a:ext cx="1" cy="63252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E2A7D128-18CE-9085-49B9-F1E3D29A1E45}"/>
                </a:ext>
              </a:extLst>
            </p:cNvPr>
            <p:cNvGrpSpPr/>
            <p:nvPr/>
          </p:nvGrpSpPr>
          <p:grpSpPr>
            <a:xfrm>
              <a:off x="3994791" y="2361538"/>
              <a:ext cx="2728452" cy="3567235"/>
              <a:chOff x="4925961" y="2087898"/>
              <a:chExt cx="2728452" cy="3674691"/>
            </a:xfrm>
          </p:grpSpPr>
          <p:sp>
            <p:nvSpPr>
              <p:cNvPr id="317" name="Rectangle: Rounded Corners 316">
                <a:extLst>
                  <a:ext uri="{FF2B5EF4-FFF2-40B4-BE49-F238E27FC236}">
                    <a16:creationId xmlns:a16="http://schemas.microsoft.com/office/drawing/2014/main" id="{C9C173D0-62CE-7608-F615-8A92F61C4817}"/>
                  </a:ext>
                </a:extLst>
              </p:cNvPr>
              <p:cNvSpPr/>
              <p:nvPr/>
            </p:nvSpPr>
            <p:spPr>
              <a:xfrm>
                <a:off x="4925961" y="2087898"/>
                <a:ext cx="2728452" cy="3674691"/>
              </a:xfrm>
              <a:prstGeom prst="roundRect">
                <a:avLst/>
              </a:prstGeom>
              <a:solidFill>
                <a:srgbClr val="00B05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b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Smart Phone</a:t>
                </a:r>
              </a:p>
            </p:txBody>
          </p:sp>
          <p:sp>
            <p:nvSpPr>
              <p:cNvPr id="318" name="Rectangle: Rounded Corners 317">
                <a:extLst>
                  <a:ext uri="{FF2B5EF4-FFF2-40B4-BE49-F238E27FC236}">
                    <a16:creationId xmlns:a16="http://schemas.microsoft.com/office/drawing/2014/main" id="{1D46C5B8-88E5-3603-0A2A-657C5FED830F}"/>
                  </a:ext>
                </a:extLst>
              </p:cNvPr>
              <p:cNvSpPr/>
              <p:nvPr/>
            </p:nvSpPr>
            <p:spPr>
              <a:xfrm>
                <a:off x="5110316" y="2276679"/>
                <a:ext cx="2359741" cy="1091381"/>
              </a:xfrm>
              <a:prstGeom prst="roundRect">
                <a:avLst/>
              </a:prstGeom>
              <a:solidFill>
                <a:srgbClr val="FFC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DR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Application</a:t>
                </a: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46CA3457-550A-B72A-9220-990BFB39367A}"/>
                  </a:ext>
                </a:extLst>
              </p:cNvPr>
              <p:cNvSpPr/>
              <p:nvPr/>
            </p:nvSpPr>
            <p:spPr>
              <a:xfrm>
                <a:off x="5110315" y="4019634"/>
                <a:ext cx="2359741" cy="1091381"/>
              </a:xfrm>
              <a:prstGeom prst="roundRect">
                <a:avLst/>
              </a:prstGeom>
              <a:solidFill>
                <a:srgbClr val="70AD47">
                  <a:lumMod val="75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Smart Phone Camera/Gallery</a:t>
                </a:r>
              </a:p>
            </p:txBody>
          </p:sp>
        </p:grpSp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1A0AF539-87A8-DFC8-C650-DBEAE782D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670" t="23801" r="55655" b="6547"/>
            <a:stretch/>
          </p:blipFill>
          <p:spPr>
            <a:xfrm>
              <a:off x="1068053" y="3787527"/>
              <a:ext cx="2092586" cy="1929382"/>
            </a:xfrm>
            <a:prstGeom prst="rect">
              <a:avLst/>
            </a:prstGeom>
          </p:spPr>
        </p:pic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4C6E3280-BA43-7EF6-65E9-13A101D41B87}"/>
                </a:ext>
              </a:extLst>
            </p:cNvPr>
            <p:cNvCxnSpPr>
              <a:cxnSpLocks/>
              <a:stCxn id="320" idx="3"/>
            </p:cNvCxnSpPr>
            <p:nvPr/>
          </p:nvCxnSpPr>
          <p:spPr>
            <a:xfrm>
              <a:off x="3160639" y="4752218"/>
              <a:ext cx="1364671" cy="1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1D685BAD-69E4-9B74-717A-5009D0CBE3FF}"/>
                </a:ext>
              </a:extLst>
            </p:cNvPr>
            <p:cNvCxnSpPr>
              <a:cxnSpLocks/>
            </p:cNvCxnSpPr>
            <p:nvPr/>
          </p:nvCxnSpPr>
          <p:spPr>
            <a:xfrm>
              <a:off x="6327458" y="3043406"/>
              <a:ext cx="1364671" cy="0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4A21D838-BFF9-3969-CA75-28AC38E0417C}"/>
                </a:ext>
              </a:extLst>
            </p:cNvPr>
            <p:cNvCxnSpPr>
              <a:cxnSpLocks/>
              <a:stCxn id="319" idx="0"/>
              <a:endCxn id="318" idx="2"/>
            </p:cNvCxnSpPr>
            <p:nvPr/>
          </p:nvCxnSpPr>
          <p:spPr>
            <a:xfrm flipV="1">
              <a:off x="5359016" y="3604266"/>
              <a:ext cx="1" cy="632520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B0702DF8-BD29-EC81-AFDF-67494F0FAFD6}"/>
                </a:ext>
              </a:extLst>
            </p:cNvPr>
            <p:cNvSpPr txBox="1"/>
            <p:nvPr/>
          </p:nvSpPr>
          <p:spPr>
            <a:xfrm>
              <a:off x="1046439" y="5812761"/>
              <a:ext cx="2135814" cy="326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Retinal Image</a:t>
              </a:r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EA820BF4-4340-8F98-2243-73A5ACC7F115}"/>
              </a:ext>
            </a:extLst>
          </p:cNvPr>
          <p:cNvGrpSpPr/>
          <p:nvPr/>
        </p:nvGrpSpPr>
        <p:grpSpPr>
          <a:xfrm>
            <a:off x="13639800" y="26135755"/>
            <a:ext cx="13817404" cy="10125288"/>
            <a:chOff x="-346366" y="-122442"/>
            <a:chExt cx="12289826" cy="8818542"/>
          </a:xfrm>
        </p:grpSpPr>
        <p:sp>
          <p:nvSpPr>
            <p:cNvPr id="373" name="Title 1">
              <a:extLst>
                <a:ext uri="{FF2B5EF4-FFF2-40B4-BE49-F238E27FC236}">
                  <a16:creationId xmlns:a16="http://schemas.microsoft.com/office/drawing/2014/main" id="{3E53675B-285E-0E11-5191-3C8720308451}"/>
                </a:ext>
              </a:extLst>
            </p:cNvPr>
            <p:cNvSpPr txBox="1">
              <a:spLocks/>
            </p:cNvSpPr>
            <p:nvPr/>
          </p:nvSpPr>
          <p:spPr>
            <a:xfrm>
              <a:off x="375507" y="-122442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strike="noStrike" kern="120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Process Flow Diagram</a:t>
              </a:r>
            </a:p>
          </p:txBody>
        </p:sp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58F0F2A0-6858-4E70-3DFE-D3FAFB54B151}"/>
                </a:ext>
              </a:extLst>
            </p:cNvPr>
            <p:cNvSpPr/>
            <p:nvPr/>
          </p:nvSpPr>
          <p:spPr>
            <a:xfrm>
              <a:off x="8697808" y="1436635"/>
              <a:ext cx="2787165" cy="1109802"/>
            </a:xfrm>
            <a:prstGeom prst="roundRect">
              <a:avLst/>
            </a:prstGeom>
            <a:solidFill>
              <a:srgbClr val="70AD47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DR Grading</a:t>
              </a:r>
            </a:p>
          </p:txBody>
        </p:sp>
        <p:sp>
          <p:nvSpPr>
            <p:cNvPr id="376" name="Rectangle: Rounded Corners 375">
              <a:extLst>
                <a:ext uri="{FF2B5EF4-FFF2-40B4-BE49-F238E27FC236}">
                  <a16:creationId xmlns:a16="http://schemas.microsoft.com/office/drawing/2014/main" id="{C843DCE7-C5B2-C979-FD5D-EE0342EFDFFA}"/>
                </a:ext>
              </a:extLst>
            </p:cNvPr>
            <p:cNvSpPr/>
            <p:nvPr/>
          </p:nvSpPr>
          <p:spPr>
            <a:xfrm>
              <a:off x="-346366" y="1535404"/>
              <a:ext cx="2720331" cy="1109961"/>
            </a:xfrm>
            <a:prstGeom prst="roundRect">
              <a:avLst/>
            </a:prstGeom>
            <a:solidFill>
              <a:srgbClr val="70AD47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Image Acquisition</a:t>
              </a:r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14736AA2-504C-A31D-B200-1C845F2320D5}"/>
                </a:ext>
              </a:extLst>
            </p:cNvPr>
            <p:cNvGrpSpPr/>
            <p:nvPr/>
          </p:nvGrpSpPr>
          <p:grpSpPr>
            <a:xfrm>
              <a:off x="4890205" y="3231941"/>
              <a:ext cx="3180629" cy="5464158"/>
              <a:chOff x="4959054" y="3233657"/>
              <a:chExt cx="4334655" cy="5462379"/>
            </a:xfrm>
            <a:solidFill>
              <a:srgbClr val="FFFF00"/>
            </a:solidFill>
          </p:grpSpPr>
          <p:sp>
            <p:nvSpPr>
              <p:cNvPr id="378" name="Rectangle: Rounded Corners 377">
                <a:extLst>
                  <a:ext uri="{FF2B5EF4-FFF2-40B4-BE49-F238E27FC236}">
                    <a16:creationId xmlns:a16="http://schemas.microsoft.com/office/drawing/2014/main" id="{0ADBB1B5-586C-FBAD-0357-0633B1279F37}"/>
                  </a:ext>
                </a:extLst>
              </p:cNvPr>
              <p:cNvSpPr/>
              <p:nvPr/>
            </p:nvSpPr>
            <p:spPr>
              <a:xfrm>
                <a:off x="4959054" y="3233657"/>
                <a:ext cx="4334655" cy="5462379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b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Model Training</a:t>
                </a:r>
              </a:p>
            </p:txBody>
          </p:sp>
          <p:sp>
            <p:nvSpPr>
              <p:cNvPr id="379" name="Rectangle: Rounded Corners 378">
                <a:extLst>
                  <a:ext uri="{FF2B5EF4-FFF2-40B4-BE49-F238E27FC236}">
                    <a16:creationId xmlns:a16="http://schemas.microsoft.com/office/drawing/2014/main" id="{0C3BE761-71FF-906A-7BEF-D824770B27CC}"/>
                  </a:ext>
                </a:extLst>
              </p:cNvPr>
              <p:cNvSpPr/>
              <p:nvPr/>
            </p:nvSpPr>
            <p:spPr>
              <a:xfrm>
                <a:off x="5476696" y="3668656"/>
                <a:ext cx="3193858" cy="1011083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Model Training</a:t>
                </a:r>
              </a:p>
            </p:txBody>
          </p:sp>
          <p:sp>
            <p:nvSpPr>
              <p:cNvPr id="380" name="Rectangle: Rounded Corners 379">
                <a:extLst>
                  <a:ext uri="{FF2B5EF4-FFF2-40B4-BE49-F238E27FC236}">
                    <a16:creationId xmlns:a16="http://schemas.microsoft.com/office/drawing/2014/main" id="{95B3354F-2438-80F2-1180-4FE7EBDE36B4}"/>
                  </a:ext>
                </a:extLst>
              </p:cNvPr>
              <p:cNvSpPr/>
              <p:nvPr/>
            </p:nvSpPr>
            <p:spPr>
              <a:xfrm>
                <a:off x="5377892" y="5090247"/>
                <a:ext cx="3498284" cy="1011083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Model Testing</a:t>
                </a:r>
              </a:p>
            </p:txBody>
          </p:sp>
          <p:sp>
            <p:nvSpPr>
              <p:cNvPr id="381" name="Rectangle: Rounded Corners 380">
                <a:extLst>
                  <a:ext uri="{FF2B5EF4-FFF2-40B4-BE49-F238E27FC236}">
                    <a16:creationId xmlns:a16="http://schemas.microsoft.com/office/drawing/2014/main" id="{08B03B70-EFF5-C2E7-BCF6-50D307A46D51}"/>
                  </a:ext>
                </a:extLst>
              </p:cNvPr>
              <p:cNvSpPr/>
              <p:nvPr/>
            </p:nvSpPr>
            <p:spPr>
              <a:xfrm>
                <a:off x="5393011" y="6436357"/>
                <a:ext cx="3561760" cy="1011083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Model Compression</a:t>
                </a:r>
              </a:p>
            </p:txBody>
          </p:sp>
        </p:grpSp>
        <p:cxnSp>
          <p:nvCxnSpPr>
            <p:cNvPr id="382" name="Connector: Elbow 381">
              <a:extLst>
                <a:ext uri="{FF2B5EF4-FFF2-40B4-BE49-F238E27FC236}">
                  <a16:creationId xmlns:a16="http://schemas.microsoft.com/office/drawing/2014/main" id="{0980E349-D4C6-31C7-F708-2AA600A52CF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794208" y="4112167"/>
              <a:ext cx="3318657" cy="385054"/>
            </a:xfrm>
            <a:prstGeom prst="bentConnector3">
              <a:avLst>
                <a:gd name="adj1" fmla="val 99968"/>
              </a:avLst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0FA6B456-4848-B123-BDBD-CCF0A7EA07C4}"/>
                </a:ext>
              </a:extLst>
            </p:cNvPr>
            <p:cNvCxnSpPr>
              <a:cxnSpLocks/>
              <a:stCxn id="386" idx="3"/>
              <a:endCxn id="378" idx="1"/>
            </p:cNvCxnSpPr>
            <p:nvPr/>
          </p:nvCxnSpPr>
          <p:spPr>
            <a:xfrm>
              <a:off x="4175295" y="5964021"/>
              <a:ext cx="714909" cy="0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2196218D-F79F-996C-7E45-DA358B16EFD8}"/>
                </a:ext>
              </a:extLst>
            </p:cNvPr>
            <p:cNvCxnSpPr>
              <a:cxnSpLocks/>
              <a:endCxn id="391" idx="1"/>
            </p:cNvCxnSpPr>
            <p:nvPr/>
          </p:nvCxnSpPr>
          <p:spPr>
            <a:xfrm>
              <a:off x="8167865" y="5934600"/>
              <a:ext cx="594966" cy="0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78835D1B-7699-317A-DA36-E5AC4AC0C546}"/>
                </a:ext>
              </a:extLst>
            </p:cNvPr>
            <p:cNvGrpSpPr/>
            <p:nvPr/>
          </p:nvGrpSpPr>
          <p:grpSpPr>
            <a:xfrm>
              <a:off x="1057648" y="3231941"/>
              <a:ext cx="3117648" cy="5464159"/>
              <a:chOff x="748085" y="3232563"/>
              <a:chExt cx="3117648" cy="5464159"/>
            </a:xfrm>
            <a:solidFill>
              <a:srgbClr val="ED7D31">
                <a:lumMod val="60000"/>
                <a:lumOff val="40000"/>
              </a:srgbClr>
            </a:solidFill>
          </p:grpSpPr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8D4FAC48-AA81-4D92-D965-B3C6145AE301}"/>
                  </a:ext>
                </a:extLst>
              </p:cNvPr>
              <p:cNvSpPr/>
              <p:nvPr/>
            </p:nvSpPr>
            <p:spPr>
              <a:xfrm>
                <a:off x="748085" y="3232563"/>
                <a:ext cx="3117648" cy="5464159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b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Image Preprocessing</a:t>
                </a: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0CB0D721-8DBA-804F-F9BC-E1942786D6CB}"/>
                  </a:ext>
                </a:extLst>
              </p:cNvPr>
              <p:cNvSpPr/>
              <p:nvPr/>
            </p:nvSpPr>
            <p:spPr>
              <a:xfrm>
                <a:off x="964148" y="4916553"/>
                <a:ext cx="2660556" cy="1122121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Resize</a:t>
                </a:r>
              </a:p>
            </p:txBody>
          </p:sp>
          <p:sp>
            <p:nvSpPr>
              <p:cNvPr id="388" name="Rectangle: Rounded Corners 387">
                <a:extLst>
                  <a:ext uri="{FF2B5EF4-FFF2-40B4-BE49-F238E27FC236}">
                    <a16:creationId xmlns:a16="http://schemas.microsoft.com/office/drawing/2014/main" id="{07694199-C61A-1E43-27AF-ED388D92C5C0}"/>
                  </a:ext>
                </a:extLst>
              </p:cNvPr>
              <p:cNvSpPr/>
              <p:nvPr/>
            </p:nvSpPr>
            <p:spPr>
              <a:xfrm>
                <a:off x="876464" y="6380450"/>
                <a:ext cx="2835923" cy="1083985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Augmentation</a:t>
                </a:r>
              </a:p>
            </p:txBody>
          </p:sp>
          <p:sp>
            <p:nvSpPr>
              <p:cNvPr id="389" name="Rectangle: Rounded Corners 388">
                <a:extLst>
                  <a:ext uri="{FF2B5EF4-FFF2-40B4-BE49-F238E27FC236}">
                    <a16:creationId xmlns:a16="http://schemas.microsoft.com/office/drawing/2014/main" id="{973A75E3-13E9-D4CD-D41B-51BED9D9F8CC}"/>
                  </a:ext>
                </a:extLst>
              </p:cNvPr>
              <p:cNvSpPr/>
              <p:nvPr/>
            </p:nvSpPr>
            <p:spPr>
              <a:xfrm>
                <a:off x="972021" y="3485453"/>
                <a:ext cx="2660554" cy="1122121"/>
              </a:xfrm>
              <a:prstGeom prst="roundRect">
                <a:avLst/>
              </a:prstGeom>
              <a:solidFill>
                <a:srgbClr val="F4B183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Noise Removal</a:t>
                </a: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373AD9EA-9AC2-250C-34AC-1E8DAB2AD0A8}"/>
                </a:ext>
              </a:extLst>
            </p:cNvPr>
            <p:cNvGrpSpPr/>
            <p:nvPr/>
          </p:nvGrpSpPr>
          <p:grpSpPr>
            <a:xfrm>
              <a:off x="8762831" y="3198462"/>
              <a:ext cx="3180629" cy="5472277"/>
              <a:chOff x="9629297" y="3187792"/>
              <a:chExt cx="3180629" cy="5472276"/>
            </a:xfrm>
            <a:solidFill>
              <a:srgbClr val="E4631C"/>
            </a:solidFill>
          </p:grpSpPr>
          <p:sp>
            <p:nvSpPr>
              <p:cNvPr id="391" name="Rectangle: Rounded Corners 390">
                <a:extLst>
                  <a:ext uri="{FF2B5EF4-FFF2-40B4-BE49-F238E27FC236}">
                    <a16:creationId xmlns:a16="http://schemas.microsoft.com/office/drawing/2014/main" id="{05D0244D-DADA-ED19-6D20-8246BEDA9C23}"/>
                  </a:ext>
                </a:extLst>
              </p:cNvPr>
              <p:cNvSpPr/>
              <p:nvPr/>
            </p:nvSpPr>
            <p:spPr>
              <a:xfrm>
                <a:off x="9629297" y="3187792"/>
                <a:ext cx="3180629" cy="5472276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b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Analysis</a:t>
                </a:r>
              </a:p>
            </p:txBody>
          </p:sp>
          <p:sp>
            <p:nvSpPr>
              <p:cNvPr id="392" name="Rectangle: Rounded Corners 391">
                <a:extLst>
                  <a:ext uri="{FF2B5EF4-FFF2-40B4-BE49-F238E27FC236}">
                    <a16:creationId xmlns:a16="http://schemas.microsoft.com/office/drawing/2014/main" id="{47958DAC-4D64-93B7-AF04-432F3A0E78E9}"/>
                  </a:ext>
                </a:extLst>
              </p:cNvPr>
              <p:cNvSpPr/>
              <p:nvPr/>
            </p:nvSpPr>
            <p:spPr>
              <a:xfrm>
                <a:off x="10081436" y="3641877"/>
                <a:ext cx="2198478" cy="1025948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</a:p>
            </p:txBody>
          </p:sp>
          <p:sp>
            <p:nvSpPr>
              <p:cNvPr id="393" name="Rectangle: Rounded Corners 392">
                <a:extLst>
                  <a:ext uri="{FF2B5EF4-FFF2-40B4-BE49-F238E27FC236}">
                    <a16:creationId xmlns:a16="http://schemas.microsoft.com/office/drawing/2014/main" id="{E5CC5911-70B9-53F3-8BEA-B1A98E1BAC05}"/>
                  </a:ext>
                </a:extLst>
              </p:cNvPr>
              <p:cNvSpPr/>
              <p:nvPr/>
            </p:nvSpPr>
            <p:spPr>
              <a:xfrm>
                <a:off x="10056324" y="5050471"/>
                <a:ext cx="2317512" cy="1067402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Specificity</a:t>
                </a:r>
              </a:p>
            </p:txBody>
          </p:sp>
          <p:sp>
            <p:nvSpPr>
              <p:cNvPr id="394" name="Rectangle: Rounded Corners 393">
                <a:extLst>
                  <a:ext uri="{FF2B5EF4-FFF2-40B4-BE49-F238E27FC236}">
                    <a16:creationId xmlns:a16="http://schemas.microsoft.com/office/drawing/2014/main" id="{954A43A9-197B-04B6-1BED-0A87497DADC8}"/>
                  </a:ext>
                </a:extLst>
              </p:cNvPr>
              <p:cNvSpPr/>
              <p:nvPr/>
            </p:nvSpPr>
            <p:spPr>
              <a:xfrm>
                <a:off x="10081435" y="6478449"/>
                <a:ext cx="2317512" cy="974694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Sensitivity</a:t>
                </a:r>
              </a:p>
            </p:txBody>
          </p:sp>
        </p:grpSp>
        <p:cxnSp>
          <p:nvCxnSpPr>
            <p:cNvPr id="395" name="Connector: Elbow 394">
              <a:extLst>
                <a:ext uri="{FF2B5EF4-FFF2-40B4-BE49-F238E27FC236}">
                  <a16:creationId xmlns:a16="http://schemas.microsoft.com/office/drawing/2014/main" id="{F02CFC9D-8229-4353-E936-8E755DB21642}"/>
                </a:ext>
              </a:extLst>
            </p:cNvPr>
            <p:cNvCxnSpPr>
              <a:cxnSpLocks/>
              <a:stCxn id="391" idx="3"/>
              <a:endCxn id="375" idx="3"/>
            </p:cNvCxnSpPr>
            <p:nvPr/>
          </p:nvCxnSpPr>
          <p:spPr>
            <a:xfrm flipH="1" flipV="1">
              <a:off x="11484973" y="1991536"/>
              <a:ext cx="458487" cy="3943065"/>
            </a:xfrm>
            <a:prstGeom prst="bentConnector3">
              <a:avLst>
                <a:gd name="adj1" fmla="val -44347"/>
              </a:avLst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612C292-89BD-04AD-5027-10570BF198E6}"/>
              </a:ext>
            </a:extLst>
          </p:cNvPr>
          <p:cNvSpPr txBox="1"/>
          <p:nvPr/>
        </p:nvSpPr>
        <p:spPr>
          <a:xfrm>
            <a:off x="457200" y="30696217"/>
            <a:ext cx="12617210" cy="5062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920"/>
              </a:lnSpc>
            </a:pPr>
            <a:r>
              <a:rPr lang="en-US" sz="6600" b="1" i="0" u="sng" dirty="0">
                <a:effectLst/>
                <a:cs typeface="Arial" panose="020B0604020202020204" pitchFamily="34" charset="0"/>
              </a:rPr>
              <a:t>Objective:</a:t>
            </a:r>
          </a:p>
          <a:p>
            <a:pPr algn="just">
              <a:lnSpc>
                <a:spcPts val="7920"/>
              </a:lnSpc>
            </a:pPr>
            <a:r>
              <a:rPr lang="en-US" sz="5400" dirty="0">
                <a:cs typeface="Arial" panose="020B0604020202020204" pitchFamily="34" charset="0"/>
              </a:rPr>
              <a:t>We want to contribute to the development of a </a:t>
            </a:r>
            <a:r>
              <a:rPr lang="en-US" sz="5400" b="1" dirty="0">
                <a:cs typeface="Arial" panose="020B0604020202020204" pitchFamily="34" charset="0"/>
              </a:rPr>
              <a:t>smartphone-based</a:t>
            </a:r>
            <a:r>
              <a:rPr lang="en-US" sz="5400" dirty="0">
                <a:cs typeface="Arial" panose="020B0604020202020204" pitchFamily="34" charset="0"/>
              </a:rPr>
              <a:t> retinal imaging and diagnostic system that is able detect and diagnose DR</a:t>
            </a:r>
            <a:endParaRPr lang="en-US" sz="5400" b="0" i="0" dirty="0">
              <a:effectLst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A114D-3631-BA8D-1F92-99CDA8768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1969" y="39373686"/>
            <a:ext cx="10443631" cy="1698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0585176-9ED5-BF4D-1E96-6FDDD1489B48}"/>
              </a:ext>
            </a:extLst>
          </p:cNvPr>
          <p:cNvGrpSpPr/>
          <p:nvPr/>
        </p:nvGrpSpPr>
        <p:grpSpPr>
          <a:xfrm>
            <a:off x="13229774" y="17488419"/>
            <a:ext cx="15415787" cy="7638592"/>
            <a:chOff x="152904" y="1636067"/>
            <a:chExt cx="12201422" cy="47319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E63F023-A1FF-3D37-D361-3A164E21946C}"/>
                </a:ext>
              </a:extLst>
            </p:cNvPr>
            <p:cNvSpPr/>
            <p:nvPr/>
          </p:nvSpPr>
          <p:spPr>
            <a:xfrm>
              <a:off x="152904" y="1636067"/>
              <a:ext cx="2576327" cy="745428"/>
            </a:xfrm>
            <a:prstGeom prst="roundRect">
              <a:avLst/>
            </a:prstGeom>
            <a:solidFill>
              <a:srgbClr val="70AD47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Image Acquisition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6E012DB-F946-C6FF-3A93-CFBCB434AD02}"/>
                </a:ext>
              </a:extLst>
            </p:cNvPr>
            <p:cNvGrpSpPr/>
            <p:nvPr/>
          </p:nvGrpSpPr>
          <p:grpSpPr>
            <a:xfrm>
              <a:off x="3939181" y="2065287"/>
              <a:ext cx="1944155" cy="1233507"/>
              <a:chOff x="4792844" y="2055051"/>
              <a:chExt cx="2139696" cy="1233506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B36A6720-5BD5-A3E5-67C2-EA9D08AC4EDC}"/>
                  </a:ext>
                </a:extLst>
              </p:cNvPr>
              <p:cNvSpPr/>
              <p:nvPr/>
            </p:nvSpPr>
            <p:spPr>
              <a:xfrm>
                <a:off x="4792844" y="2055051"/>
                <a:ext cx="2139696" cy="1233506"/>
              </a:xfrm>
              <a:prstGeom prst="roundRect">
                <a:avLst/>
              </a:prstGeom>
              <a:solidFill>
                <a:srgbClr val="FFFF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b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A8FD1FB-47BE-C7D8-E1A9-707D5917EEE2}"/>
                  </a:ext>
                </a:extLst>
              </p:cNvPr>
              <p:cNvSpPr/>
              <p:nvPr/>
            </p:nvSpPr>
            <p:spPr>
              <a:xfrm>
                <a:off x="4973657" y="2176148"/>
                <a:ext cx="1774199" cy="745671"/>
              </a:xfrm>
              <a:prstGeom prst="roundRect">
                <a:avLst/>
              </a:prstGeom>
              <a:solidFill>
                <a:srgbClr val="FFFF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Network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Model 1</a:t>
                </a:r>
              </a:p>
            </p:txBody>
          </p:sp>
        </p:grp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C3EB8429-0E6F-E01C-618A-9C7F420D6E3C}"/>
                </a:ext>
              </a:extLst>
            </p:cNvPr>
            <p:cNvCxnSpPr>
              <a:cxnSpLocks/>
              <a:stCxn id="40" idx="2"/>
              <a:endCxn id="44" idx="1"/>
            </p:cNvCxnSpPr>
            <p:nvPr/>
          </p:nvCxnSpPr>
          <p:spPr>
            <a:xfrm rot="16200000" flipH="1">
              <a:off x="608145" y="3214418"/>
              <a:ext cx="1890364" cy="224518"/>
            </a:xfrm>
            <a:prstGeom prst="bentConnector2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28">
              <a:extLst>
                <a:ext uri="{FF2B5EF4-FFF2-40B4-BE49-F238E27FC236}">
                  <a16:creationId xmlns:a16="http://schemas.microsoft.com/office/drawing/2014/main" id="{15C65143-9E19-9477-3B38-BEAD6A08897C}"/>
                </a:ext>
              </a:extLst>
            </p:cNvPr>
            <p:cNvCxnSpPr>
              <a:cxnSpLocks/>
              <a:stCxn id="44" idx="0"/>
              <a:endCxn id="60" idx="1"/>
            </p:cNvCxnSpPr>
            <p:nvPr/>
          </p:nvCxnSpPr>
          <p:spPr>
            <a:xfrm rot="5400000" flipH="1" flipV="1">
              <a:off x="2877932" y="2701211"/>
              <a:ext cx="1080419" cy="1042080"/>
            </a:xfrm>
            <a:prstGeom prst="bentConnector2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AAC9183-FC57-D9AA-AD64-85C18D165CAB}"/>
                </a:ext>
              </a:extLst>
            </p:cNvPr>
            <p:cNvSpPr/>
            <p:nvPr/>
          </p:nvSpPr>
          <p:spPr>
            <a:xfrm>
              <a:off x="1665586" y="3762460"/>
              <a:ext cx="2463028" cy="1018798"/>
            </a:xfrm>
            <a:prstGeom prst="roundRect">
              <a:avLst/>
            </a:prstGeom>
            <a:solidFill>
              <a:srgbClr val="ED7D31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C72E85D-7600-8014-4B86-E42EED4A9148}"/>
                </a:ext>
              </a:extLst>
            </p:cNvPr>
            <p:cNvSpPr/>
            <p:nvPr/>
          </p:nvSpPr>
          <p:spPr>
            <a:xfrm>
              <a:off x="10420038" y="4228897"/>
              <a:ext cx="1768912" cy="742467"/>
            </a:xfrm>
            <a:prstGeom prst="roundRect">
              <a:avLst/>
            </a:prstGeom>
            <a:solidFill>
              <a:srgbClr val="70AD47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Outcome</a:t>
              </a:r>
            </a:p>
          </p:txBody>
        </p: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A7EAF3C2-19E7-44EB-AA43-F0E1B274FF44}"/>
                </a:ext>
              </a:extLst>
            </p:cNvPr>
            <p:cNvSpPr/>
            <p:nvPr/>
          </p:nvSpPr>
          <p:spPr>
            <a:xfrm>
              <a:off x="8152201" y="2104858"/>
              <a:ext cx="2274554" cy="1124738"/>
            </a:xfrm>
            <a:prstGeom prst="diamond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If retinal?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BE16733-3236-A504-8270-3D53354FF4C1}"/>
                </a:ext>
              </a:extLst>
            </p:cNvPr>
            <p:cNvGrpSpPr/>
            <p:nvPr/>
          </p:nvGrpSpPr>
          <p:grpSpPr>
            <a:xfrm>
              <a:off x="3937421" y="4971364"/>
              <a:ext cx="1944155" cy="1396666"/>
              <a:chOff x="4792844" y="1954591"/>
              <a:chExt cx="2139696" cy="139666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B2D6561-444C-C316-410B-267479942B43}"/>
                  </a:ext>
                </a:extLst>
              </p:cNvPr>
              <p:cNvSpPr/>
              <p:nvPr/>
            </p:nvSpPr>
            <p:spPr>
              <a:xfrm>
                <a:off x="4792844" y="1954591"/>
                <a:ext cx="2139696" cy="1396665"/>
              </a:xfrm>
              <a:prstGeom prst="roundRect">
                <a:avLst/>
              </a:prstGeom>
              <a:solidFill>
                <a:srgbClr val="FFFF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b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B37F41D-A150-E804-DE72-8A985F433811}"/>
                  </a:ext>
                </a:extLst>
              </p:cNvPr>
              <p:cNvSpPr/>
              <p:nvPr/>
            </p:nvSpPr>
            <p:spPr>
              <a:xfrm>
                <a:off x="4973657" y="2176148"/>
                <a:ext cx="1774199" cy="745671"/>
              </a:xfrm>
              <a:prstGeom prst="roundRect">
                <a:avLst/>
              </a:prstGeom>
              <a:solidFill>
                <a:srgbClr val="FFFF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Network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Model 2</a:t>
                </a:r>
              </a:p>
            </p:txBody>
          </p:sp>
        </p:grpSp>
        <p:cxnSp>
          <p:nvCxnSpPr>
            <p:cNvPr id="48" name="Straight Arrow Connector 61">
              <a:extLst>
                <a:ext uri="{FF2B5EF4-FFF2-40B4-BE49-F238E27FC236}">
                  <a16:creationId xmlns:a16="http://schemas.microsoft.com/office/drawing/2014/main" id="{3F66AC96-AA9B-F403-9C7C-0645736E3E27}"/>
                </a:ext>
              </a:extLst>
            </p:cNvPr>
            <p:cNvCxnSpPr>
              <a:cxnSpLocks/>
              <a:stCxn id="46" idx="3"/>
              <a:endCxn id="45" idx="0"/>
            </p:cNvCxnSpPr>
            <p:nvPr/>
          </p:nvCxnSpPr>
          <p:spPr>
            <a:xfrm>
              <a:off x="10426755" y="2667227"/>
              <a:ext cx="877740" cy="1561670"/>
            </a:xfrm>
            <a:prstGeom prst="bentConnector2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2C53BB2E-D791-0B47-EFBD-22320B361531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>
              <a:spLocks/>
            </p:cNvSpPr>
            <p:nvPr/>
          </p:nvSpPr>
          <p:spPr>
            <a:xfrm>
              <a:off x="2148972" y="2329422"/>
              <a:ext cx="1979642" cy="5393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</a:p>
          </p:txBody>
        </p:sp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6B5B8CC0-E496-98B8-4D66-0CF309B7E96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>
              <a:spLocks/>
            </p:cNvSpPr>
            <p:nvPr/>
          </p:nvSpPr>
          <p:spPr>
            <a:xfrm>
              <a:off x="5832658" y="3662234"/>
              <a:ext cx="2261971" cy="49594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True (Retinal)</a:t>
              </a:r>
            </a:p>
          </p:txBody>
        </p:sp>
        <p:sp>
          <p:nvSpPr>
            <p:cNvPr id="51" name="Subtitle 2">
              <a:extLst>
                <a:ext uri="{FF2B5EF4-FFF2-40B4-BE49-F238E27FC236}">
                  <a16:creationId xmlns:a16="http://schemas.microsoft.com/office/drawing/2014/main" id="{CDC37F00-D3A1-4C67-B5AB-BE418C4FE12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>
              <a:spLocks/>
            </p:cNvSpPr>
            <p:nvPr/>
          </p:nvSpPr>
          <p:spPr>
            <a:xfrm>
              <a:off x="6777284" y="5314881"/>
              <a:ext cx="3786083" cy="49594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Referable/Non-Referable</a:t>
              </a:r>
            </a:p>
          </p:txBody>
        </p:sp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29E4AE25-65B7-DD0E-855C-8EC66E4817DB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>
              <a:spLocks/>
            </p:cNvSpPr>
            <p:nvPr/>
          </p:nvSpPr>
          <p:spPr>
            <a:xfrm>
              <a:off x="10161461" y="2005565"/>
              <a:ext cx="2192865" cy="7252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False (Non-Retinal)</a:t>
              </a:r>
            </a:p>
          </p:txBody>
        </p:sp>
        <p:cxnSp>
          <p:nvCxnSpPr>
            <p:cNvPr id="53" name="Straight Arrow Connector 70">
              <a:extLst>
                <a:ext uri="{FF2B5EF4-FFF2-40B4-BE49-F238E27FC236}">
                  <a16:creationId xmlns:a16="http://schemas.microsoft.com/office/drawing/2014/main" id="{230B0C7F-AFC6-2225-2DFA-4AB1419616E3}"/>
                </a:ext>
              </a:extLst>
            </p:cNvPr>
            <p:cNvCxnSpPr>
              <a:cxnSpLocks/>
              <a:stCxn id="46" idx="2"/>
              <a:endCxn id="44" idx="3"/>
            </p:cNvCxnSpPr>
            <p:nvPr/>
          </p:nvCxnSpPr>
          <p:spPr>
            <a:xfrm rot="5400000">
              <a:off x="6187915" y="1170296"/>
              <a:ext cx="1042263" cy="5160864"/>
            </a:xfrm>
            <a:prstGeom prst="bentConnector2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" name="Straight Arrow Connector 70">
              <a:extLst>
                <a:ext uri="{FF2B5EF4-FFF2-40B4-BE49-F238E27FC236}">
                  <a16:creationId xmlns:a16="http://schemas.microsoft.com/office/drawing/2014/main" id="{73403F57-1558-A4AF-4474-E9AF901463B8}"/>
                </a:ext>
              </a:extLst>
            </p:cNvPr>
            <p:cNvCxnSpPr>
              <a:cxnSpLocks/>
              <a:stCxn id="44" idx="2"/>
              <a:endCxn id="58" idx="1"/>
            </p:cNvCxnSpPr>
            <p:nvPr/>
          </p:nvCxnSpPr>
          <p:spPr>
            <a:xfrm rot="16200000" flipH="1">
              <a:off x="2973041" y="4705318"/>
              <a:ext cx="888439" cy="1040321"/>
            </a:xfrm>
            <a:prstGeom prst="bentConnector2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5" name="Straight Arrow Connector 70">
              <a:extLst>
                <a:ext uri="{FF2B5EF4-FFF2-40B4-BE49-F238E27FC236}">
                  <a16:creationId xmlns:a16="http://schemas.microsoft.com/office/drawing/2014/main" id="{5F6A7F16-D4EA-E84A-7E4F-577D1BDE5494}"/>
                </a:ext>
              </a:extLst>
            </p:cNvPr>
            <p:cNvCxnSpPr>
              <a:cxnSpLocks/>
              <a:stCxn id="58" idx="3"/>
              <a:endCxn id="45" idx="2"/>
            </p:cNvCxnSpPr>
            <p:nvPr/>
          </p:nvCxnSpPr>
          <p:spPr>
            <a:xfrm flipV="1">
              <a:off x="5881576" y="4971364"/>
              <a:ext cx="5422918" cy="698333"/>
            </a:xfrm>
            <a:prstGeom prst="bentConnector2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82D8C5CF-3F09-CC96-52F6-EA4F0A977AD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>
              <a:spLocks/>
            </p:cNvSpPr>
            <p:nvPr/>
          </p:nvSpPr>
          <p:spPr>
            <a:xfrm>
              <a:off x="5759166" y="2009661"/>
              <a:ext cx="2829365" cy="49594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Retinal/Non-Retinal</a:t>
              </a:r>
            </a:p>
          </p:txBody>
        </p: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53AC7F0D-562A-0190-DBE7-A2660ADDE23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>
              <a:spLocks/>
            </p:cNvSpPr>
            <p:nvPr/>
          </p:nvSpPr>
          <p:spPr>
            <a:xfrm>
              <a:off x="1762627" y="5702212"/>
              <a:ext cx="2243614" cy="47275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</a:p>
          </p:txBody>
        </p:sp>
      </p:grpSp>
      <p:cxnSp>
        <p:nvCxnSpPr>
          <p:cNvPr id="261" name="Straight Arrow Connector 70">
            <a:extLst>
              <a:ext uri="{FF2B5EF4-FFF2-40B4-BE49-F238E27FC236}">
                <a16:creationId xmlns:a16="http://schemas.microsoft.com/office/drawing/2014/main" id="{79218264-7640-4187-482E-8A6B287765E7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20467620" y="19152974"/>
            <a:ext cx="2868800" cy="23911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266" name="Title 1">
            <a:extLst>
              <a:ext uri="{FF2B5EF4-FFF2-40B4-BE49-F238E27FC236}">
                <a16:creationId xmlns:a16="http://schemas.microsoft.com/office/drawing/2014/main" id="{5DE73F8D-DECB-D8FD-7401-FD6FD09EAFF5}"/>
              </a:ext>
            </a:extLst>
          </p:cNvPr>
          <p:cNvSpPr txBox="1">
            <a:spLocks/>
          </p:cNvSpPr>
          <p:nvPr/>
        </p:nvSpPr>
        <p:spPr>
          <a:xfrm>
            <a:off x="15686101" y="151394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80227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376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Muzahir</dc:creator>
  <cp:lastModifiedBy>ROHAID AHMED MIRZA</cp:lastModifiedBy>
  <cp:revision>231</cp:revision>
  <dcterms:created xsi:type="dcterms:W3CDTF">2010-12-27T07:28:42Z</dcterms:created>
  <dcterms:modified xsi:type="dcterms:W3CDTF">2023-07-16T07:06:08Z</dcterms:modified>
</cp:coreProperties>
</file>