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2" r:id="rId9"/>
    <p:sldId id="271" r:id="rId10"/>
    <p:sldId id="284" r:id="rId11"/>
    <p:sldId id="280" r:id="rId12"/>
    <p:sldId id="281" r:id="rId13"/>
    <p:sldId id="278" r:id="rId14"/>
    <p:sldId id="279" r:id="rId15"/>
    <p:sldId id="261" r:id="rId16"/>
    <p:sldId id="262" r:id="rId17"/>
    <p:sldId id="264" r:id="rId18"/>
    <p:sldId id="263" r:id="rId19"/>
    <p:sldId id="282" r:id="rId20"/>
    <p:sldId id="265" r:id="rId21"/>
    <p:sldId id="266" r:id="rId22"/>
    <p:sldId id="283" r:id="rId23"/>
    <p:sldId id="268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89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7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4404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8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315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18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7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84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8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5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87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2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8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9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5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B4DC-B55B-4476-A88F-7E09ADBEBDF3}" type="datetimeFigureOut">
              <a:rPr lang="de-DE" smtClean="0"/>
              <a:t>24.06.22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60A3A5-FD5D-4E4E-AD64-212A85D80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0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FAEF-51B2-A8A6-3EFA-C20BC7F04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Truck Platooning</a:t>
            </a:r>
            <a:r>
              <a:rPr lang="de-DE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FD59C-E830-0276-800A-19B754D15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2400" dirty="0" err="1"/>
              <a:t>Presented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Zahid </a:t>
            </a:r>
            <a:r>
              <a:rPr lang="de-DE" sz="2400" dirty="0" err="1"/>
              <a:t>Parvez</a:t>
            </a:r>
            <a:endParaRPr lang="de-DE" sz="2400" dirty="0"/>
          </a:p>
          <a:p>
            <a:r>
              <a:rPr lang="de-DE" sz="2400" dirty="0" err="1"/>
              <a:t>Danish</a:t>
            </a:r>
            <a:r>
              <a:rPr lang="de-DE" sz="2400" dirty="0"/>
              <a:t> </a:t>
            </a:r>
            <a:r>
              <a:rPr lang="de-DE" sz="2400" dirty="0" err="1"/>
              <a:t>Zaheer</a:t>
            </a:r>
            <a:r>
              <a:rPr lang="de-DE" sz="2400" dirty="0"/>
              <a:t> Malik</a:t>
            </a:r>
          </a:p>
          <a:p>
            <a:r>
              <a:rPr lang="de-DE" sz="2400" dirty="0"/>
              <a:t>Mohammad </a:t>
            </a:r>
            <a:r>
              <a:rPr lang="de-DE" sz="2400" dirty="0" err="1"/>
              <a:t>Rohail</a:t>
            </a:r>
            <a:r>
              <a:rPr lang="de-DE" sz="2400" dirty="0"/>
              <a:t> Usman</a:t>
            </a:r>
          </a:p>
          <a:p>
            <a:r>
              <a:rPr lang="de-DE" sz="2400" dirty="0"/>
              <a:t>Qamar Sajjad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9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D9F53-1021-3446-A2DB-D7770C3F6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62" y="1299261"/>
            <a:ext cx="8556406" cy="53322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A8319E-F6DE-F546-9A8D-75D9D7B5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517"/>
            <a:ext cx="10515600" cy="662291"/>
          </a:xfrm>
        </p:spPr>
        <p:txBody>
          <a:bodyPr>
            <a:normAutofit/>
          </a:bodyPr>
          <a:lstStyle/>
          <a:p>
            <a:pPr algn="ctr"/>
            <a:r>
              <a:rPr lang="x-none"/>
              <a:t>L</a:t>
            </a:r>
            <a:r>
              <a:rPr lang="en-US" dirty="0" err="1"/>
              <a:t>eader</a:t>
            </a:r>
            <a:r>
              <a:rPr lang="en-US" dirty="0"/>
              <a:t>-Election Algorithm</a:t>
            </a:r>
            <a:r>
              <a:rPr lang="x-none"/>
              <a:t>– </a:t>
            </a:r>
            <a:r>
              <a:rPr lang="x-none" dirty="0"/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5014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E5D6D-4E06-EBBE-730A-1613905C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KNN-Algorithm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842EB-E544-5959-6F20-761B97D2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Supervised Learning Technique</a:t>
            </a:r>
          </a:p>
          <a:p>
            <a:r>
              <a:rPr lang="en-US" sz="2400" dirty="0"/>
              <a:t> Assume Similarity b/w </a:t>
            </a:r>
            <a:r>
              <a:rPr lang="en-US" sz="2400" dirty="0" err="1"/>
              <a:t>newcase</a:t>
            </a:r>
            <a:r>
              <a:rPr lang="en-US" sz="2400" dirty="0"/>
              <a:t> and available case</a:t>
            </a:r>
          </a:p>
          <a:p>
            <a:r>
              <a:rPr lang="en-US" sz="2400" dirty="0"/>
              <a:t>Classifies a new data point based on the similarity</a:t>
            </a:r>
          </a:p>
          <a:p>
            <a:r>
              <a:rPr lang="en-US" sz="2400" dirty="0"/>
              <a:t>Can be used for Regression as well as for Classification</a:t>
            </a:r>
          </a:p>
          <a:p>
            <a:r>
              <a:rPr lang="en-US" sz="2400" dirty="0"/>
              <a:t>Non Parametric Algorithm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DC017B-44F4-7367-5F86-B40DF09A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906" y="5477433"/>
            <a:ext cx="2365453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8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36D7-E316-54C2-92E9-2850646F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KNN-Algorithm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663AB-B84F-EAFB-98D6-DA60A376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Select the number K of the neighbors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Calculate the Euclidean distance of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K number of neighbors</a:t>
            </a:r>
            <a:endParaRPr lang="en-DE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Take the K nearest neighbors as per the calculated Euclidean distance.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Among these k neighbors, count the number of the data points in each category.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Assign the new data points to that category for which the number of the neighbor is maximum.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DE" b="0" i="0" dirty="0">
                <a:solidFill>
                  <a:srgbClr val="000000"/>
                </a:solidFill>
                <a:effectLst/>
                <a:latin typeface="inter-regular"/>
              </a:rPr>
              <a:t>Show the result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01DBFC-B222-CEE4-4152-6B706AA2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05" y="5510026"/>
            <a:ext cx="3639844" cy="5313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8371189-93EF-4708-3107-3BA7498E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603" y="5643782"/>
            <a:ext cx="2365453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4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A9E03-6178-6440-6039-73E73992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KNN-Algorithm Mechanism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2E404CB-80ED-4FCD-9ED9-30951378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81" y="2619088"/>
            <a:ext cx="5707875" cy="29644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4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7F98A-9DD9-F91E-C272-443D6BFA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21" y="0"/>
            <a:ext cx="8596668" cy="535619"/>
          </a:xfrm>
        </p:spPr>
        <p:txBody>
          <a:bodyPr>
            <a:normAutofit fontScale="90000"/>
          </a:bodyPr>
          <a:lstStyle/>
          <a:p>
            <a:r>
              <a:rPr lang="x-none" dirty="0"/>
              <a:t>Euclidian Distance Measuring Algorithm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44EE1EC-73E7-7D62-E24F-B04AC78E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69" y="2976563"/>
            <a:ext cx="7321474" cy="38814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7019E11-E2A6-3863-23C0-3D7F5BA65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42" y="638992"/>
            <a:ext cx="8029128" cy="22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3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221B-B85A-A72E-68AA-5B495285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Eculdian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en-DE" dirty="0"/>
              <a:t>R</a:t>
            </a:r>
            <a:r>
              <a:rPr lang="de-DE" dirty="0" err="1"/>
              <a:t>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DE" dirty="0"/>
              <a:t>T</a:t>
            </a:r>
            <a:r>
              <a:rPr lang="de-DE" dirty="0"/>
              <a:t>ruck1 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7D745C6-7BAB-6E65-A5F8-68664F6F6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639" y="2330265"/>
            <a:ext cx="6742760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9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D885-D8B8-5767-9F01-39D4BCF3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         </a:t>
            </a:r>
            <a:r>
              <a:rPr lang="de-DE" dirty="0" err="1"/>
              <a:t>Selecting</a:t>
            </a:r>
            <a:r>
              <a:rPr lang="de-DE" dirty="0"/>
              <a:t> Master Truck </a:t>
            </a:r>
            <a:r>
              <a:rPr lang="de-DE" dirty="0" err="1"/>
              <a:t>Logic</a:t>
            </a:r>
            <a:r>
              <a:rPr lang="en-DE" dirty="0"/>
              <a:t> 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BA6F9-A057-5D88-3677-F2427F391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84" y="2159176"/>
            <a:ext cx="5692633" cy="4305673"/>
          </a:xfrm>
        </p:spPr>
      </p:pic>
    </p:spTree>
    <p:extLst>
      <p:ext uri="{BB962C8B-B14F-4D97-AF65-F5344CB8AC3E}">
        <p14:creationId xmlns:p14="http://schemas.microsoft.com/office/powerpoint/2010/main" val="235661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9C26-57B9-52B5-2F88-7DF00BA8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5910"/>
            <a:ext cx="8596668" cy="473476"/>
          </a:xfrm>
        </p:spPr>
        <p:txBody>
          <a:bodyPr>
            <a:normAutofit fontScale="90000"/>
          </a:bodyPr>
          <a:lstStyle/>
          <a:p>
            <a:r>
              <a:rPr lang="en-DE" dirty="0"/>
              <a:t>                       Selecting Master Result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3EB15EDC-6EF0-6963-C664-89E58EED0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68" y="936049"/>
            <a:ext cx="5734906" cy="3881437"/>
          </a:xfr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B095E463-2BD4-0A31-F536-3C9B05B98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2" y="5135842"/>
            <a:ext cx="11484335" cy="1287892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84452A94-A2D1-441D-4198-B6017856B7B8}"/>
              </a:ext>
            </a:extLst>
          </p:cNvPr>
          <p:cNvSpPr/>
          <p:nvPr/>
        </p:nvSpPr>
        <p:spPr>
          <a:xfrm>
            <a:off x="2628168" y="1189608"/>
            <a:ext cx="736469" cy="23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0286490-3FA2-455C-1C47-8ECC0BA813A3}"/>
              </a:ext>
            </a:extLst>
          </p:cNvPr>
          <p:cNvSpPr/>
          <p:nvPr/>
        </p:nvSpPr>
        <p:spPr>
          <a:xfrm>
            <a:off x="2628168" y="2467992"/>
            <a:ext cx="541160" cy="23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35B01BB-5F89-2EAA-9C9A-272AB4D8F06C}"/>
              </a:ext>
            </a:extLst>
          </p:cNvPr>
          <p:cNvSpPr/>
          <p:nvPr/>
        </p:nvSpPr>
        <p:spPr>
          <a:xfrm>
            <a:off x="2628168" y="3542190"/>
            <a:ext cx="541160" cy="23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447FBC-92F7-C424-6F7C-C2B2E32C2572}"/>
              </a:ext>
            </a:extLst>
          </p:cNvPr>
          <p:cNvSpPr/>
          <p:nvPr/>
        </p:nvSpPr>
        <p:spPr>
          <a:xfrm>
            <a:off x="2628168" y="4563122"/>
            <a:ext cx="541160" cy="23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2BF8086-C2E3-8E6A-6EFF-67B63A586FC9}"/>
              </a:ext>
            </a:extLst>
          </p:cNvPr>
          <p:cNvSpPr/>
          <p:nvPr/>
        </p:nvSpPr>
        <p:spPr>
          <a:xfrm>
            <a:off x="417250" y="5966883"/>
            <a:ext cx="11088210" cy="213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063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B538-F598-016E-C1DD-79DDE1F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             Terminal Screenshots</a:t>
            </a:r>
            <a:br>
              <a:rPr lang="en-DE" dirty="0"/>
            </a:b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24227C-EFA6-D7B7-32F6-A01B1ED2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96CF69-0169-B3A7-B670-4D7CB85DD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10515600" cy="308334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56F3D1D-1B0A-1E06-F124-8E078BA9D7B8}"/>
              </a:ext>
            </a:extLst>
          </p:cNvPr>
          <p:cNvSpPr/>
          <p:nvPr/>
        </p:nvSpPr>
        <p:spPr>
          <a:xfrm>
            <a:off x="745724" y="3906175"/>
            <a:ext cx="10324730" cy="443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390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CC4AA-B65D-A97B-635F-A6DB2B1E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965"/>
          </a:xfrm>
        </p:spPr>
        <p:txBody>
          <a:bodyPr/>
          <a:lstStyle/>
          <a:p>
            <a:r>
              <a:rPr lang="en-DE" dirty="0"/>
              <a:t>               Terminal </a:t>
            </a:r>
            <a:r>
              <a:rPr lang="en-DE" dirty="0" err="1"/>
              <a:t>Screenshorts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AFDEC-8ABD-FAF6-02A0-622FD544A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72" y="1723632"/>
            <a:ext cx="8596312" cy="92528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A1E8BFE-0078-CC59-CE9A-01F0CCE7D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3208"/>
            <a:ext cx="12192000" cy="1091340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820E1D07-DA50-952B-D771-EC983E234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1832"/>
            <a:ext cx="12192000" cy="123111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7EFDB93-58D3-8927-0237-CFF55FDEE5FA}"/>
              </a:ext>
            </a:extLst>
          </p:cNvPr>
          <p:cNvSpPr/>
          <p:nvPr/>
        </p:nvSpPr>
        <p:spPr>
          <a:xfrm>
            <a:off x="1520372" y="1723632"/>
            <a:ext cx="8596312" cy="35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4D20D9-DF14-28D6-6786-66231ECFD941}"/>
              </a:ext>
            </a:extLst>
          </p:cNvPr>
          <p:cNvSpPr/>
          <p:nvPr/>
        </p:nvSpPr>
        <p:spPr>
          <a:xfrm>
            <a:off x="0" y="3223208"/>
            <a:ext cx="12192000" cy="342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488043-93E6-25A8-C342-4F46A78583F6}"/>
              </a:ext>
            </a:extLst>
          </p:cNvPr>
          <p:cNvSpPr/>
          <p:nvPr/>
        </p:nvSpPr>
        <p:spPr>
          <a:xfrm>
            <a:off x="0" y="5231832"/>
            <a:ext cx="12192000" cy="405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971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8186-AD01-B75D-69F8-EFDF1658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DAF6-169F-FBF3-3395-6CE51C00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simulate the Truck Platooning scenario, which allows the following trucks to behave according to the commands send by the Leading Trucks.</a:t>
            </a:r>
          </a:p>
          <a:p>
            <a:endParaRPr lang="en-US" dirty="0"/>
          </a:p>
          <a:p>
            <a:r>
              <a:rPr lang="en-US" dirty="0"/>
              <a:t>Implementation of Machine Learning </a:t>
            </a:r>
            <a:r>
              <a:rPr lang="en-US" dirty="0" err="1"/>
              <a:t>Algorthiums</a:t>
            </a:r>
            <a:r>
              <a:rPr lang="en-US" dirty="0"/>
              <a:t> with respects to problem solving approach</a:t>
            </a:r>
          </a:p>
          <a:p>
            <a:endParaRPr lang="en-US" dirty="0"/>
          </a:p>
          <a:p>
            <a:r>
              <a:rPr lang="en-US" dirty="0"/>
              <a:t>Truck platooning to increase the </a:t>
            </a:r>
            <a:r>
              <a:rPr lang="en-US" dirty="0" err="1"/>
              <a:t>efficieny</a:t>
            </a:r>
            <a:r>
              <a:rPr lang="en-US" dirty="0"/>
              <a:t> , performance and automation .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35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9E78-6279-AD2B-217D-8612430A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MQTT BOX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4F8D8-0032-A9B6-42AC-861FFDCE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2" y="1587823"/>
            <a:ext cx="709192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8F9082-B073-E6FC-3774-BAE0ABAFD6AC}"/>
              </a:ext>
            </a:extLst>
          </p:cNvPr>
          <p:cNvSpPr/>
          <p:nvPr/>
        </p:nvSpPr>
        <p:spPr>
          <a:xfrm>
            <a:off x="1979720" y="4900473"/>
            <a:ext cx="3195961" cy="1038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5519E-57E6-30C4-CAF9-73D94142E3BF}"/>
              </a:ext>
            </a:extLst>
          </p:cNvPr>
          <p:cNvSpPr/>
          <p:nvPr/>
        </p:nvSpPr>
        <p:spPr>
          <a:xfrm>
            <a:off x="5621046" y="3499281"/>
            <a:ext cx="3195961" cy="1019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03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D6A4-FCEA-3722-7E41-7B9BCBF1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MQTT BOX RESULTS(2)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F7D4EC18-F772-A557-73CF-962D730FF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39" y="1930400"/>
            <a:ext cx="6794377" cy="4337886"/>
          </a:xfrm>
        </p:spPr>
      </p:pic>
    </p:spTree>
    <p:extLst>
      <p:ext uri="{BB962C8B-B14F-4D97-AF65-F5344CB8AC3E}">
        <p14:creationId xmlns:p14="http://schemas.microsoft.com/office/powerpoint/2010/main" val="77541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79F45-C7FF-AB05-FC59-CC8EC20B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                     MQTT Result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17A4081-47A5-0B0E-C7F7-1D51D6887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95" y="1771231"/>
            <a:ext cx="7978831" cy="3878916"/>
          </a:xfrm>
        </p:spPr>
      </p:pic>
    </p:spTree>
    <p:extLst>
      <p:ext uri="{BB962C8B-B14F-4D97-AF65-F5344CB8AC3E}">
        <p14:creationId xmlns:p14="http://schemas.microsoft.com/office/powerpoint/2010/main" val="1940947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39146-E90E-6349-94E2-BFE78724BC44}"/>
              </a:ext>
            </a:extLst>
          </p:cNvPr>
          <p:cNvSpPr txBox="1"/>
          <p:nvPr/>
        </p:nvSpPr>
        <p:spPr>
          <a:xfrm>
            <a:off x="2446220" y="2239766"/>
            <a:ext cx="7299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4800" dirty="0"/>
              <a:t>Thank You !</a:t>
            </a:r>
          </a:p>
          <a:p>
            <a:pPr algn="ctr"/>
            <a:r>
              <a:rPr lang="x-none" sz="4800" dirty="0"/>
              <a:t>For Your Attention!</a:t>
            </a:r>
            <a:r>
              <a:rPr lang="x-none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7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5AE088-1D2C-404A-83FB-8483D3043FBF}"/>
              </a:ext>
            </a:extLst>
          </p:cNvPr>
          <p:cNvSpPr txBox="1"/>
          <p:nvPr/>
        </p:nvSpPr>
        <p:spPr>
          <a:xfrm>
            <a:off x="1047964" y="1592494"/>
            <a:ext cx="9257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400" dirty="0"/>
              <a:t>Sources:</a:t>
            </a:r>
          </a:p>
          <a:p>
            <a:endParaRPr lang="x-none" sz="2400" dirty="0"/>
          </a:p>
          <a:p>
            <a:r>
              <a:rPr lang="x-none" dirty="0"/>
              <a:t>Slide No. 18: </a:t>
            </a:r>
            <a:r>
              <a:rPr lang="en-GB" dirty="0"/>
              <a:t>https://</a:t>
            </a:r>
            <a:r>
              <a:rPr lang="en-GB" dirty="0" err="1"/>
              <a:t>slideplayer.com</a:t>
            </a:r>
            <a:r>
              <a:rPr lang="en-GB" dirty="0"/>
              <a:t>/slide/13166586/</a:t>
            </a:r>
            <a:endParaRPr lang="x-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9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67E3-62BE-1ADA-FD29-097A2D93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8645-0502-7449-50C4-53F6DBEDA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de-DE" sz="1800" dirty="0"/>
              <a:t>Select </a:t>
            </a:r>
            <a:r>
              <a:rPr lang="de-DE" sz="1800" dirty="0" err="1"/>
              <a:t>master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help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knn</a:t>
            </a:r>
            <a:r>
              <a:rPr lang="de-DE" sz="1800" dirty="0"/>
              <a:t> </a:t>
            </a:r>
            <a:r>
              <a:rPr lang="de-DE" sz="1800" dirty="0" err="1"/>
              <a:t>calssifier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bases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2 </a:t>
            </a:r>
            <a:r>
              <a:rPr lang="de-DE" sz="1800" dirty="0" err="1"/>
              <a:t>parameter</a:t>
            </a:r>
            <a:r>
              <a:rPr lang="de-DE" sz="1800" dirty="0"/>
              <a:t> </a:t>
            </a:r>
            <a:r>
              <a:rPr lang="de-DE" sz="1800" dirty="0" err="1"/>
              <a:t>i.e</a:t>
            </a:r>
            <a:r>
              <a:rPr lang="de-DE" sz="1800" dirty="0"/>
              <a:t> </a:t>
            </a:r>
            <a:r>
              <a:rPr lang="de-DE" sz="1800" dirty="0" err="1"/>
              <a:t>distance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distination</a:t>
            </a:r>
            <a:r>
              <a:rPr lang="de-DE" sz="1800" dirty="0"/>
              <a:t> and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sensors</a:t>
            </a:r>
            <a:endParaRPr lang="de-DE" sz="1800" dirty="0"/>
          </a:p>
          <a:p>
            <a:pPr algn="just">
              <a:lnSpc>
                <a:spcPct val="200000"/>
              </a:lnSpc>
            </a:pPr>
            <a:r>
              <a:rPr lang="de-DE" sz="1800" dirty="0"/>
              <a:t>The </a:t>
            </a:r>
            <a:r>
              <a:rPr lang="de-DE" sz="1800" dirty="0" err="1"/>
              <a:t>truck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maximum </a:t>
            </a:r>
            <a:r>
              <a:rPr lang="de-DE" sz="1800" dirty="0" err="1"/>
              <a:t>master</a:t>
            </a:r>
            <a:r>
              <a:rPr lang="de-DE" sz="1800" dirty="0"/>
              <a:t> </a:t>
            </a:r>
            <a:r>
              <a:rPr lang="de-DE" sz="1800" dirty="0" err="1"/>
              <a:t>count</a:t>
            </a:r>
            <a:r>
              <a:rPr lang="de-DE" sz="1800" dirty="0"/>
              <a:t> will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a </a:t>
            </a:r>
            <a:r>
              <a:rPr lang="de-DE" sz="1800" dirty="0" err="1"/>
              <a:t>master</a:t>
            </a:r>
            <a:r>
              <a:rPr lang="de-DE" sz="1800" dirty="0"/>
              <a:t>/</a:t>
            </a:r>
            <a:r>
              <a:rPr lang="de-DE" sz="1800" dirty="0" err="1"/>
              <a:t>leading</a:t>
            </a:r>
            <a:r>
              <a:rPr lang="de-DE" sz="1800" dirty="0"/>
              <a:t> </a:t>
            </a:r>
            <a:r>
              <a:rPr lang="de-DE" sz="1800" dirty="0" err="1"/>
              <a:t>truck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time</a:t>
            </a:r>
          </a:p>
          <a:p>
            <a:pPr algn="just">
              <a:lnSpc>
                <a:spcPct val="200000"/>
              </a:lnSpc>
            </a:pPr>
            <a:r>
              <a:rPr lang="de-DE" sz="1800" dirty="0"/>
              <a:t>In </a:t>
            </a:r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scenario</a:t>
            </a:r>
            <a:r>
              <a:rPr lang="de-DE" sz="1800" dirty="0"/>
              <a:t>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1 </a:t>
            </a:r>
            <a:r>
              <a:rPr lang="de-DE" sz="1800" dirty="0" err="1"/>
              <a:t>Leading</a:t>
            </a:r>
            <a:r>
              <a:rPr lang="de-DE" sz="1800" dirty="0"/>
              <a:t> and 3 </a:t>
            </a:r>
            <a:r>
              <a:rPr lang="de-DE" sz="1800" dirty="0" err="1"/>
              <a:t>following</a:t>
            </a:r>
            <a:r>
              <a:rPr lang="de-DE" sz="1800" dirty="0"/>
              <a:t> </a:t>
            </a:r>
            <a:r>
              <a:rPr lang="de-DE" sz="1800" dirty="0" err="1"/>
              <a:t>trucks</a:t>
            </a:r>
            <a:r>
              <a:rPr lang="de-DE" sz="1800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de-DE" sz="1800" dirty="0"/>
              <a:t>Master </a:t>
            </a:r>
            <a:r>
              <a:rPr lang="de-DE" sz="1800" dirty="0" err="1"/>
              <a:t>truck</a:t>
            </a:r>
            <a:r>
              <a:rPr lang="de-DE" sz="1800" dirty="0"/>
              <a:t> </a:t>
            </a:r>
            <a:r>
              <a:rPr lang="de-DE" sz="1800" dirty="0" err="1"/>
              <a:t>contain</a:t>
            </a:r>
            <a:r>
              <a:rPr lang="de-DE" sz="1800" dirty="0"/>
              <a:t> GPS </a:t>
            </a:r>
            <a:r>
              <a:rPr lang="de-DE" sz="1800" dirty="0" err="1"/>
              <a:t>coordinates</a:t>
            </a:r>
            <a:r>
              <a:rPr lang="de-DE" sz="1800" dirty="0"/>
              <a:t> </a:t>
            </a:r>
            <a:r>
              <a:rPr lang="de-DE" sz="1800" dirty="0" err="1"/>
              <a:t>while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slaves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no</a:t>
            </a:r>
            <a:r>
              <a:rPr lang="de-DE" sz="1800" dirty="0"/>
              <a:t> such </a:t>
            </a:r>
            <a:r>
              <a:rPr lang="de-DE" sz="1800" dirty="0" err="1"/>
              <a:t>property</a:t>
            </a:r>
            <a:r>
              <a:rPr lang="de-DE" sz="1800" dirty="0"/>
              <a:t> </a:t>
            </a:r>
          </a:p>
          <a:p>
            <a:pPr algn="just">
              <a:lnSpc>
                <a:spcPct val="200000"/>
              </a:lnSpc>
            </a:pPr>
            <a:r>
              <a:rPr lang="de-DE" sz="1800" dirty="0"/>
              <a:t>Master </a:t>
            </a:r>
            <a:r>
              <a:rPr lang="de-DE" sz="1800" dirty="0" err="1"/>
              <a:t>contain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3 </a:t>
            </a:r>
            <a:r>
              <a:rPr lang="de-DE" sz="1800" dirty="0" err="1"/>
              <a:t>slaves</a:t>
            </a:r>
            <a:r>
              <a:rPr lang="de-DE" sz="1800" dirty="0"/>
              <a:t> and </a:t>
            </a:r>
            <a:r>
              <a:rPr lang="de-DE" sz="1800" dirty="0" err="1"/>
              <a:t>itself</a:t>
            </a:r>
            <a:endParaRPr lang="de-DE" sz="1800" dirty="0"/>
          </a:p>
          <a:p>
            <a:pPr algn="just">
              <a:lnSpc>
                <a:spcPct val="200000"/>
              </a:lnSpc>
            </a:pPr>
            <a:r>
              <a:rPr lang="de-DE" dirty="0"/>
              <a:t>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trucks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front and back </a:t>
            </a:r>
            <a:r>
              <a:rPr lang="de-DE" dirty="0" err="1"/>
              <a:t>trucks</a:t>
            </a:r>
            <a:r>
              <a:rPr lang="de-DE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, </a:t>
            </a:r>
            <a:r>
              <a:rPr lang="de-DE" dirty="0" err="1"/>
              <a:t>direction</a:t>
            </a:r>
            <a:r>
              <a:rPr lang="de-DE" dirty="0"/>
              <a:t> and </a:t>
            </a:r>
            <a:r>
              <a:rPr lang="de-DE" dirty="0" err="1"/>
              <a:t>distance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en-DE" dirty="0"/>
              <a:t>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0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1CED-937A-AE87-4485-7EA59D67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355107"/>
            <a:ext cx="9397753" cy="891698"/>
          </a:xfrm>
        </p:spPr>
        <p:txBody>
          <a:bodyPr/>
          <a:lstStyle/>
          <a:p>
            <a:r>
              <a:rPr lang="de-DE" dirty="0"/>
              <a:t>			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58943-81C6-586C-5F02-8154790D6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9" y="1356680"/>
            <a:ext cx="10255714" cy="531640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01" y="573333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2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822-B20E-E5B9-3A45-0CF8760B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94527"/>
            <a:ext cx="10515600" cy="1325563"/>
          </a:xfrm>
        </p:spPr>
        <p:txBody>
          <a:bodyPr/>
          <a:lstStyle/>
          <a:p>
            <a:r>
              <a:rPr lang="de-DE" dirty="0"/>
              <a:t>		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Scenario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B4177-525C-D0DA-B618-DE4EEACBD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90" y="1318298"/>
            <a:ext cx="4350058" cy="540300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2879-DC71-A447-B244-74E090A4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6" y="0"/>
            <a:ext cx="10515600" cy="517002"/>
          </a:xfrm>
        </p:spPr>
        <p:txBody>
          <a:bodyPr>
            <a:normAutofit fontScale="90000"/>
          </a:bodyPr>
          <a:lstStyle/>
          <a:p>
            <a:pPr algn="ctr"/>
            <a:r>
              <a:rPr lang="x-none" dirty="0"/>
              <a:t>Lane-Change Scenario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AB5F8-0CD9-7D49-A013-12DB0F56B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31" y="456970"/>
            <a:ext cx="7851169" cy="640103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0" y="6005229"/>
            <a:ext cx="1549785" cy="7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2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57F4-5446-6947-8CD3-68DCD656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8"/>
          </a:xfrm>
        </p:spPr>
        <p:txBody>
          <a:bodyPr>
            <a:normAutofit/>
          </a:bodyPr>
          <a:lstStyle/>
          <a:p>
            <a:pPr algn="ctr"/>
            <a:r>
              <a:rPr lang="x-none" dirty="0"/>
              <a:t>Lane-Change State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219AB-571B-0B4D-A2E5-CC9F7365C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37" y="811658"/>
            <a:ext cx="8424809" cy="569188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333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027-5CCE-0D4B-93DE-65C5A866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891"/>
            <a:ext cx="10515600" cy="662291"/>
          </a:xfrm>
        </p:spPr>
        <p:txBody>
          <a:bodyPr>
            <a:normAutofit/>
          </a:bodyPr>
          <a:lstStyle/>
          <a:p>
            <a:pPr algn="ctr"/>
            <a:r>
              <a:rPr lang="x-none" dirty="0"/>
              <a:t>Lane-Change Scenario– Code Snippet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CE1CFA-1BAB-BF41-A3BE-FF91704C4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86" y="2160588"/>
            <a:ext cx="5939066" cy="388143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3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530-4C61-404B-A4E4-EC61238A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/>
              <a:t>Leader-Election Algorithm – Bully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5FDC9-F9AF-2143-B27D-493D7788E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24" y="1384815"/>
            <a:ext cx="6801492" cy="510806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0" y="5617427"/>
            <a:ext cx="2365420" cy="1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81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399</Words>
  <Application>Microsoft Macintosh PowerPoint</Application>
  <PresentationFormat>Widescreen</PresentationFormat>
  <Paragraphs>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inter-bold</vt:lpstr>
      <vt:lpstr>inter-regular</vt:lpstr>
      <vt:lpstr>Trebuchet MS</vt:lpstr>
      <vt:lpstr>Wingdings 3</vt:lpstr>
      <vt:lpstr>Facette</vt:lpstr>
      <vt:lpstr>Truck Platooning </vt:lpstr>
      <vt:lpstr>    Motivation</vt:lpstr>
      <vt:lpstr>    Working</vt:lpstr>
      <vt:lpstr>   Requirement Diagram</vt:lpstr>
      <vt:lpstr>  Sequence Diagram Scenario 1</vt:lpstr>
      <vt:lpstr>Lane-Change Scenario</vt:lpstr>
      <vt:lpstr>Lane-Change State Machine</vt:lpstr>
      <vt:lpstr>Lane-Change Scenario– Code Snippet</vt:lpstr>
      <vt:lpstr>Leader-Election Algorithm – Bully Algorithm</vt:lpstr>
      <vt:lpstr>Leader-Election Algorithm– Code Snippet</vt:lpstr>
      <vt:lpstr>KNN-Algorithm</vt:lpstr>
      <vt:lpstr>How KNN-Algorithm Work</vt:lpstr>
      <vt:lpstr>KNN-Algorithm Mechanism</vt:lpstr>
      <vt:lpstr>Euclidian Distance Measuring Algorithm</vt:lpstr>
      <vt:lpstr> Eculdian Distance Result of Truck1   </vt:lpstr>
      <vt:lpstr>         Selecting Master Truck Logic </vt:lpstr>
      <vt:lpstr>                       Selecting Master Result</vt:lpstr>
      <vt:lpstr>             Terminal Screenshots </vt:lpstr>
      <vt:lpstr>               Terminal Screenshorts</vt:lpstr>
      <vt:lpstr>    MQTT BOX RESULTS</vt:lpstr>
      <vt:lpstr>   MQTT BOX RESULTS(2)</vt:lpstr>
      <vt:lpstr>                     MQTT Result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Lab</dc:title>
  <dc:creator>Zahid Khan</dc:creator>
  <cp:lastModifiedBy>muhammad_rohail usman</cp:lastModifiedBy>
  <cp:revision>23</cp:revision>
  <dcterms:created xsi:type="dcterms:W3CDTF">2022-06-23T19:54:48Z</dcterms:created>
  <dcterms:modified xsi:type="dcterms:W3CDTF">2022-06-24T08:17:43Z</dcterms:modified>
</cp:coreProperties>
</file>