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11D75F-4346-1340-82A2-2B42C3CA1ED1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201A143-5943-3645-98C8-672FC3A5B4B5}">
      <dgm:prSet phldrT="[Text]"/>
      <dgm:spPr/>
      <dgm:t>
        <a:bodyPr/>
        <a:lstStyle/>
        <a:p>
          <a:r>
            <a:rPr lang="en-GB" dirty="0"/>
            <a:t>Red</a:t>
          </a:r>
        </a:p>
      </dgm:t>
    </dgm:pt>
    <dgm:pt modelId="{D9FA577B-7FDE-0F4D-937E-BB14D2181950}" type="parTrans" cxnId="{3BE93299-B17E-6C43-A428-DED985E76F53}">
      <dgm:prSet/>
      <dgm:spPr/>
      <dgm:t>
        <a:bodyPr/>
        <a:lstStyle/>
        <a:p>
          <a:endParaRPr lang="en-GB"/>
        </a:p>
      </dgm:t>
    </dgm:pt>
    <dgm:pt modelId="{2CA80A9B-1EBA-E549-950B-E1B661023301}" type="sibTrans" cxnId="{3BE93299-B17E-6C43-A428-DED985E76F53}">
      <dgm:prSet/>
      <dgm:spPr/>
      <dgm:t>
        <a:bodyPr/>
        <a:lstStyle/>
        <a:p>
          <a:endParaRPr lang="en-GB"/>
        </a:p>
      </dgm:t>
    </dgm:pt>
    <dgm:pt modelId="{D8D5DFDB-8A4A-E948-9BA9-751325B84331}">
      <dgm:prSet phldrT="[Text]"/>
      <dgm:spPr/>
      <dgm:t>
        <a:bodyPr/>
        <a:lstStyle/>
        <a:p>
          <a:r>
            <a:rPr lang="en-GB" dirty="0"/>
            <a:t>Yellow</a:t>
          </a:r>
        </a:p>
      </dgm:t>
    </dgm:pt>
    <dgm:pt modelId="{46EEE1DE-960B-AE4E-A038-EE7055B6F3DE}" type="parTrans" cxnId="{7576A74A-0196-FF4D-A717-8AF421D1F667}">
      <dgm:prSet/>
      <dgm:spPr/>
      <dgm:t>
        <a:bodyPr/>
        <a:lstStyle/>
        <a:p>
          <a:endParaRPr lang="en-GB"/>
        </a:p>
      </dgm:t>
    </dgm:pt>
    <dgm:pt modelId="{E74FEFC3-2E2C-584B-93D0-CA94DD589B66}" type="sibTrans" cxnId="{7576A74A-0196-FF4D-A717-8AF421D1F667}">
      <dgm:prSet/>
      <dgm:spPr/>
      <dgm:t>
        <a:bodyPr/>
        <a:lstStyle/>
        <a:p>
          <a:endParaRPr lang="en-GB"/>
        </a:p>
      </dgm:t>
    </dgm:pt>
    <dgm:pt modelId="{67D441A7-1C17-6C42-9A3B-3B85E8952A39}">
      <dgm:prSet phldrT="[Text]"/>
      <dgm:spPr/>
      <dgm:t>
        <a:bodyPr/>
        <a:lstStyle/>
        <a:p>
          <a:r>
            <a:rPr lang="en-GB" dirty="0"/>
            <a:t>Green</a:t>
          </a:r>
        </a:p>
      </dgm:t>
    </dgm:pt>
    <dgm:pt modelId="{5F76CC11-79DD-9049-B8A6-4B105C291146}" type="parTrans" cxnId="{D70DA17C-7588-C643-8B93-9A57F3120A46}">
      <dgm:prSet/>
      <dgm:spPr/>
      <dgm:t>
        <a:bodyPr/>
        <a:lstStyle/>
        <a:p>
          <a:endParaRPr lang="en-GB"/>
        </a:p>
      </dgm:t>
    </dgm:pt>
    <dgm:pt modelId="{7577E114-C009-8249-A0D4-A5D03DA96ECB}" type="sibTrans" cxnId="{D70DA17C-7588-C643-8B93-9A57F3120A46}">
      <dgm:prSet/>
      <dgm:spPr/>
      <dgm:t>
        <a:bodyPr/>
        <a:lstStyle/>
        <a:p>
          <a:endParaRPr lang="en-GB"/>
        </a:p>
      </dgm:t>
    </dgm:pt>
    <dgm:pt modelId="{83B02C2F-A111-924A-9F71-B949D8FF94B1}" type="pres">
      <dgm:prSet presAssocID="{D211D75F-4346-1340-82A2-2B42C3CA1ED1}" presName="cycle" presStyleCnt="0">
        <dgm:presLayoutVars>
          <dgm:dir/>
          <dgm:resizeHandles val="exact"/>
        </dgm:presLayoutVars>
      </dgm:prSet>
      <dgm:spPr/>
    </dgm:pt>
    <dgm:pt modelId="{76BE0184-7680-524D-A7E9-0E119ED87685}" type="pres">
      <dgm:prSet presAssocID="{E201A143-5943-3645-98C8-672FC3A5B4B5}" presName="node" presStyleLbl="node1" presStyleIdx="0" presStyleCnt="3">
        <dgm:presLayoutVars>
          <dgm:bulletEnabled val="1"/>
        </dgm:presLayoutVars>
      </dgm:prSet>
      <dgm:spPr/>
    </dgm:pt>
    <dgm:pt modelId="{AB041937-D6E3-9B4E-A4F7-A75E55D7AEF4}" type="pres">
      <dgm:prSet presAssocID="{2CA80A9B-1EBA-E549-950B-E1B661023301}" presName="sibTrans" presStyleLbl="sibTrans2D1" presStyleIdx="0" presStyleCnt="3"/>
      <dgm:spPr/>
    </dgm:pt>
    <dgm:pt modelId="{E05B9EA9-5AEB-F14D-B0AC-4A449FD81297}" type="pres">
      <dgm:prSet presAssocID="{2CA80A9B-1EBA-E549-950B-E1B661023301}" presName="connectorText" presStyleLbl="sibTrans2D1" presStyleIdx="0" presStyleCnt="3"/>
      <dgm:spPr/>
    </dgm:pt>
    <dgm:pt modelId="{FAA37E4E-1478-4145-87F7-A4B27F5A5AD0}" type="pres">
      <dgm:prSet presAssocID="{D8D5DFDB-8A4A-E948-9BA9-751325B84331}" presName="node" presStyleLbl="node1" presStyleIdx="1" presStyleCnt="3">
        <dgm:presLayoutVars>
          <dgm:bulletEnabled val="1"/>
        </dgm:presLayoutVars>
      </dgm:prSet>
      <dgm:spPr/>
    </dgm:pt>
    <dgm:pt modelId="{33E50BF5-E687-7B48-A59B-C849FCBD908D}" type="pres">
      <dgm:prSet presAssocID="{E74FEFC3-2E2C-584B-93D0-CA94DD589B66}" presName="sibTrans" presStyleLbl="sibTrans2D1" presStyleIdx="1" presStyleCnt="3"/>
      <dgm:spPr/>
    </dgm:pt>
    <dgm:pt modelId="{10B878DC-2898-954F-95DF-E1788259B719}" type="pres">
      <dgm:prSet presAssocID="{E74FEFC3-2E2C-584B-93D0-CA94DD589B66}" presName="connectorText" presStyleLbl="sibTrans2D1" presStyleIdx="1" presStyleCnt="3"/>
      <dgm:spPr/>
    </dgm:pt>
    <dgm:pt modelId="{AC067DDC-45BC-B34E-860C-BDDEF03C9144}" type="pres">
      <dgm:prSet presAssocID="{67D441A7-1C17-6C42-9A3B-3B85E8952A39}" presName="node" presStyleLbl="node1" presStyleIdx="2" presStyleCnt="3">
        <dgm:presLayoutVars>
          <dgm:bulletEnabled val="1"/>
        </dgm:presLayoutVars>
      </dgm:prSet>
      <dgm:spPr/>
    </dgm:pt>
    <dgm:pt modelId="{9775BEE6-1499-B748-97AA-C12AED71D78B}" type="pres">
      <dgm:prSet presAssocID="{7577E114-C009-8249-A0D4-A5D03DA96ECB}" presName="sibTrans" presStyleLbl="sibTrans2D1" presStyleIdx="2" presStyleCnt="3"/>
      <dgm:spPr/>
    </dgm:pt>
    <dgm:pt modelId="{B8150146-C24F-9942-9933-0434A5E911B9}" type="pres">
      <dgm:prSet presAssocID="{7577E114-C009-8249-A0D4-A5D03DA96ECB}" presName="connectorText" presStyleLbl="sibTrans2D1" presStyleIdx="2" presStyleCnt="3"/>
      <dgm:spPr/>
    </dgm:pt>
  </dgm:ptLst>
  <dgm:cxnLst>
    <dgm:cxn modelId="{9F2FE21E-29FA-6846-A6CE-2CBBFC27F0B1}" type="presOf" srcId="{67D441A7-1C17-6C42-9A3B-3B85E8952A39}" destId="{AC067DDC-45BC-B34E-860C-BDDEF03C9144}" srcOrd="0" destOrd="0" presId="urn:microsoft.com/office/officeart/2005/8/layout/cycle2"/>
    <dgm:cxn modelId="{7576A74A-0196-FF4D-A717-8AF421D1F667}" srcId="{D211D75F-4346-1340-82A2-2B42C3CA1ED1}" destId="{D8D5DFDB-8A4A-E948-9BA9-751325B84331}" srcOrd="1" destOrd="0" parTransId="{46EEE1DE-960B-AE4E-A038-EE7055B6F3DE}" sibTransId="{E74FEFC3-2E2C-584B-93D0-CA94DD589B66}"/>
    <dgm:cxn modelId="{04954F5A-D452-FD4F-9C30-C281A992284D}" type="presOf" srcId="{E201A143-5943-3645-98C8-672FC3A5B4B5}" destId="{76BE0184-7680-524D-A7E9-0E119ED87685}" srcOrd="0" destOrd="0" presId="urn:microsoft.com/office/officeart/2005/8/layout/cycle2"/>
    <dgm:cxn modelId="{C948CF5B-6C80-7F4F-9185-397C3CDD0E92}" type="presOf" srcId="{E74FEFC3-2E2C-584B-93D0-CA94DD589B66}" destId="{10B878DC-2898-954F-95DF-E1788259B719}" srcOrd="1" destOrd="0" presId="urn:microsoft.com/office/officeart/2005/8/layout/cycle2"/>
    <dgm:cxn modelId="{92628D6E-6120-4A42-B308-9BE320394186}" type="presOf" srcId="{2CA80A9B-1EBA-E549-950B-E1B661023301}" destId="{E05B9EA9-5AEB-F14D-B0AC-4A449FD81297}" srcOrd="1" destOrd="0" presId="urn:microsoft.com/office/officeart/2005/8/layout/cycle2"/>
    <dgm:cxn modelId="{D70DA17C-7588-C643-8B93-9A57F3120A46}" srcId="{D211D75F-4346-1340-82A2-2B42C3CA1ED1}" destId="{67D441A7-1C17-6C42-9A3B-3B85E8952A39}" srcOrd="2" destOrd="0" parTransId="{5F76CC11-79DD-9049-B8A6-4B105C291146}" sibTransId="{7577E114-C009-8249-A0D4-A5D03DA96ECB}"/>
    <dgm:cxn modelId="{3BE93299-B17E-6C43-A428-DED985E76F53}" srcId="{D211D75F-4346-1340-82A2-2B42C3CA1ED1}" destId="{E201A143-5943-3645-98C8-672FC3A5B4B5}" srcOrd="0" destOrd="0" parTransId="{D9FA577B-7FDE-0F4D-937E-BB14D2181950}" sibTransId="{2CA80A9B-1EBA-E549-950B-E1B661023301}"/>
    <dgm:cxn modelId="{982A91B8-E763-9C47-B9ED-8CDCF7D477AD}" type="presOf" srcId="{7577E114-C009-8249-A0D4-A5D03DA96ECB}" destId="{B8150146-C24F-9942-9933-0434A5E911B9}" srcOrd="1" destOrd="0" presId="urn:microsoft.com/office/officeart/2005/8/layout/cycle2"/>
    <dgm:cxn modelId="{4D8424B9-F2A8-974A-B269-172C63128594}" type="presOf" srcId="{2CA80A9B-1EBA-E549-950B-E1B661023301}" destId="{AB041937-D6E3-9B4E-A4F7-A75E55D7AEF4}" srcOrd="0" destOrd="0" presId="urn:microsoft.com/office/officeart/2005/8/layout/cycle2"/>
    <dgm:cxn modelId="{BBA66BD8-5C1B-1A4F-91D2-C5339331B8F4}" type="presOf" srcId="{E74FEFC3-2E2C-584B-93D0-CA94DD589B66}" destId="{33E50BF5-E687-7B48-A59B-C849FCBD908D}" srcOrd="0" destOrd="0" presId="urn:microsoft.com/office/officeart/2005/8/layout/cycle2"/>
    <dgm:cxn modelId="{A0C788DD-9E97-CF41-8EFE-3AC7FB48BA01}" type="presOf" srcId="{D8D5DFDB-8A4A-E948-9BA9-751325B84331}" destId="{FAA37E4E-1478-4145-87F7-A4B27F5A5AD0}" srcOrd="0" destOrd="0" presId="urn:microsoft.com/office/officeart/2005/8/layout/cycle2"/>
    <dgm:cxn modelId="{DF73ABE5-40A4-8342-A767-341BCB1F8144}" type="presOf" srcId="{D211D75F-4346-1340-82A2-2B42C3CA1ED1}" destId="{83B02C2F-A111-924A-9F71-B949D8FF94B1}" srcOrd="0" destOrd="0" presId="urn:microsoft.com/office/officeart/2005/8/layout/cycle2"/>
    <dgm:cxn modelId="{2C9DA0EC-005E-4448-884E-79BC9EF38BB4}" type="presOf" srcId="{7577E114-C009-8249-A0D4-A5D03DA96ECB}" destId="{9775BEE6-1499-B748-97AA-C12AED71D78B}" srcOrd="0" destOrd="0" presId="urn:microsoft.com/office/officeart/2005/8/layout/cycle2"/>
    <dgm:cxn modelId="{3E9BE44F-2D04-B44E-8942-BB747DE54397}" type="presParOf" srcId="{83B02C2F-A111-924A-9F71-B949D8FF94B1}" destId="{76BE0184-7680-524D-A7E9-0E119ED87685}" srcOrd="0" destOrd="0" presId="urn:microsoft.com/office/officeart/2005/8/layout/cycle2"/>
    <dgm:cxn modelId="{DFB58566-8BC4-544D-AD16-499B29EDA7D7}" type="presParOf" srcId="{83B02C2F-A111-924A-9F71-B949D8FF94B1}" destId="{AB041937-D6E3-9B4E-A4F7-A75E55D7AEF4}" srcOrd="1" destOrd="0" presId="urn:microsoft.com/office/officeart/2005/8/layout/cycle2"/>
    <dgm:cxn modelId="{599AA649-EFB0-5043-8786-B65427CB1FD5}" type="presParOf" srcId="{AB041937-D6E3-9B4E-A4F7-A75E55D7AEF4}" destId="{E05B9EA9-5AEB-F14D-B0AC-4A449FD81297}" srcOrd="0" destOrd="0" presId="urn:microsoft.com/office/officeart/2005/8/layout/cycle2"/>
    <dgm:cxn modelId="{625400EA-B86E-4147-86C2-9836BB87E8B5}" type="presParOf" srcId="{83B02C2F-A111-924A-9F71-B949D8FF94B1}" destId="{FAA37E4E-1478-4145-87F7-A4B27F5A5AD0}" srcOrd="2" destOrd="0" presId="urn:microsoft.com/office/officeart/2005/8/layout/cycle2"/>
    <dgm:cxn modelId="{04123C07-31C5-8A4A-B8B1-77DBC3B6C0FB}" type="presParOf" srcId="{83B02C2F-A111-924A-9F71-B949D8FF94B1}" destId="{33E50BF5-E687-7B48-A59B-C849FCBD908D}" srcOrd="3" destOrd="0" presId="urn:microsoft.com/office/officeart/2005/8/layout/cycle2"/>
    <dgm:cxn modelId="{245750B2-0DCB-534A-9588-78CC97396DD5}" type="presParOf" srcId="{33E50BF5-E687-7B48-A59B-C849FCBD908D}" destId="{10B878DC-2898-954F-95DF-E1788259B719}" srcOrd="0" destOrd="0" presId="urn:microsoft.com/office/officeart/2005/8/layout/cycle2"/>
    <dgm:cxn modelId="{60C395BF-846C-3349-B9FA-17DD37D39048}" type="presParOf" srcId="{83B02C2F-A111-924A-9F71-B949D8FF94B1}" destId="{AC067DDC-45BC-B34E-860C-BDDEF03C9144}" srcOrd="4" destOrd="0" presId="urn:microsoft.com/office/officeart/2005/8/layout/cycle2"/>
    <dgm:cxn modelId="{81646C4A-F693-1846-972B-A8838ED94EF6}" type="presParOf" srcId="{83B02C2F-A111-924A-9F71-B949D8FF94B1}" destId="{9775BEE6-1499-B748-97AA-C12AED71D78B}" srcOrd="5" destOrd="0" presId="urn:microsoft.com/office/officeart/2005/8/layout/cycle2"/>
    <dgm:cxn modelId="{71C7A75B-4EBE-A749-9D9D-89406F213567}" type="presParOf" srcId="{9775BEE6-1499-B748-97AA-C12AED71D78B}" destId="{B8150146-C24F-9942-9933-0434A5E911B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BE0184-7680-524D-A7E9-0E119ED87685}">
      <dsp:nvSpPr>
        <dsp:cNvPr id="0" name=""/>
        <dsp:cNvSpPr/>
      </dsp:nvSpPr>
      <dsp:spPr>
        <a:xfrm>
          <a:off x="4313039" y="1108"/>
          <a:ext cx="1889521" cy="18895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/>
            <a:t>Red</a:t>
          </a:r>
        </a:p>
      </dsp:txBody>
      <dsp:txXfrm>
        <a:off x="4589753" y="277822"/>
        <a:ext cx="1336093" cy="1336093"/>
      </dsp:txXfrm>
    </dsp:sp>
    <dsp:sp modelId="{AB041937-D6E3-9B4E-A4F7-A75E55D7AEF4}">
      <dsp:nvSpPr>
        <dsp:cNvPr id="0" name=""/>
        <dsp:cNvSpPr/>
      </dsp:nvSpPr>
      <dsp:spPr>
        <a:xfrm rot="3600000">
          <a:off x="5708792" y="1844463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700" kern="1200"/>
        </a:p>
      </dsp:txBody>
      <dsp:txXfrm>
        <a:off x="5746578" y="1906560"/>
        <a:ext cx="352665" cy="382627"/>
      </dsp:txXfrm>
    </dsp:sp>
    <dsp:sp modelId="{FAA37E4E-1478-4145-87F7-A4B27F5A5AD0}">
      <dsp:nvSpPr>
        <dsp:cNvPr id="0" name=""/>
        <dsp:cNvSpPr/>
      </dsp:nvSpPr>
      <dsp:spPr>
        <a:xfrm>
          <a:off x="5733089" y="2460707"/>
          <a:ext cx="1889521" cy="18895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/>
            <a:t>Yellow</a:t>
          </a:r>
        </a:p>
      </dsp:txBody>
      <dsp:txXfrm>
        <a:off x="6009803" y="2737421"/>
        <a:ext cx="1336093" cy="1336093"/>
      </dsp:txXfrm>
    </dsp:sp>
    <dsp:sp modelId="{33E50BF5-E687-7B48-A59B-C849FCBD908D}">
      <dsp:nvSpPr>
        <dsp:cNvPr id="0" name=""/>
        <dsp:cNvSpPr/>
      </dsp:nvSpPr>
      <dsp:spPr>
        <a:xfrm rot="10800000">
          <a:off x="5020155" y="3086612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700" kern="1200"/>
        </a:p>
      </dsp:txBody>
      <dsp:txXfrm rot="10800000">
        <a:off x="5171297" y="3214155"/>
        <a:ext cx="352665" cy="382627"/>
      </dsp:txXfrm>
    </dsp:sp>
    <dsp:sp modelId="{AC067DDC-45BC-B34E-860C-BDDEF03C9144}">
      <dsp:nvSpPr>
        <dsp:cNvPr id="0" name=""/>
        <dsp:cNvSpPr/>
      </dsp:nvSpPr>
      <dsp:spPr>
        <a:xfrm>
          <a:off x="2892988" y="2460707"/>
          <a:ext cx="1889521" cy="18895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/>
            <a:t>Green</a:t>
          </a:r>
        </a:p>
      </dsp:txBody>
      <dsp:txXfrm>
        <a:off x="3169702" y="2737421"/>
        <a:ext cx="1336093" cy="1336093"/>
      </dsp:txXfrm>
    </dsp:sp>
    <dsp:sp modelId="{9775BEE6-1499-B748-97AA-C12AED71D78B}">
      <dsp:nvSpPr>
        <dsp:cNvPr id="0" name=""/>
        <dsp:cNvSpPr/>
      </dsp:nvSpPr>
      <dsp:spPr>
        <a:xfrm rot="18000000">
          <a:off x="4288741" y="1869160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700" kern="1200"/>
        </a:p>
      </dsp:txBody>
      <dsp:txXfrm>
        <a:off x="4326527" y="2062149"/>
        <a:ext cx="352665" cy="382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7BEB-D87B-6740-A92B-0AFA10756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EA6D4-05BE-B144-A40A-813EF4936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95D52-1644-3B4D-B17A-4B182B9D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DD86-8C55-A64B-9652-2ECB83334B7B}" type="datetimeFigureOut">
              <a:rPr lang="en-PK" smtClean="0"/>
              <a:t>31/01/2020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312C7-3045-5A40-83EB-2A536909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DCF64-524A-604E-A400-783D2A46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DEF2-1CBC-A14A-A728-00AD142A9E2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6181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5E5F-CC8A-F445-A654-33AECF79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FD7D2-57E4-F244-BF71-6928C0124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13187-3153-BF42-9BEB-259D5488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DD86-8C55-A64B-9652-2ECB83334B7B}" type="datetimeFigureOut">
              <a:rPr lang="en-PK" smtClean="0"/>
              <a:t>31/01/2020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75D4-5513-FF47-9A46-D438920B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42EE8-32B9-524D-9072-940FCBF8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DEF2-1CBC-A14A-A728-00AD142A9E2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2416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3BC2FF-527C-7E4F-A526-46001530D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F34B8-CE27-AF45-B87E-E1469CE03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67AE8-67C0-3243-A871-E91C7691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DD86-8C55-A64B-9652-2ECB83334B7B}" type="datetimeFigureOut">
              <a:rPr lang="en-PK" smtClean="0"/>
              <a:t>31/01/2020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1EC32-0123-5446-85F9-1C83E842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9C393-A22B-594C-9664-00F0DFDB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DEF2-1CBC-A14A-A728-00AD142A9E2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1660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419F-9628-624E-8B7A-6E734C71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D68EB-931B-AB4A-9ADD-0105E86AA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81ECE-2DCC-2744-A866-05FB7F740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DD86-8C55-A64B-9652-2ECB83334B7B}" type="datetimeFigureOut">
              <a:rPr lang="en-PK" smtClean="0"/>
              <a:t>31/01/2020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30B80-5AA4-D74D-B5F9-EF8F659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06EEF-BD56-0E45-9283-264829CB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DEF2-1CBC-A14A-A728-00AD142A9E2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570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AB86-7B03-D840-B7FF-22B00465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936E3-9FF4-6840-9BDD-8D665E282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6AAD0-766B-6C47-BDA9-8E800A31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DD86-8C55-A64B-9652-2ECB83334B7B}" type="datetimeFigureOut">
              <a:rPr lang="en-PK" smtClean="0"/>
              <a:t>31/01/2020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9879E-CB9B-7544-8A09-F55FA82A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97AE-9EC8-C644-A31B-E39DB7A2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DEF2-1CBC-A14A-A728-00AD142A9E2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748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C018-30BE-364E-919B-CC81CB9D1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2C3EE-D702-874C-A307-FE81EFDB4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1D260-97F4-D747-BA2D-984F68A34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EDB45-E4EE-D44B-A8FC-76843A9E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DD86-8C55-A64B-9652-2ECB83334B7B}" type="datetimeFigureOut">
              <a:rPr lang="en-PK" smtClean="0"/>
              <a:t>31/01/2020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F8306-6BEC-A547-91A0-2C620E71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7AC92-9008-3945-9C3E-828EA740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DEF2-1CBC-A14A-A728-00AD142A9E2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3070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5544A-6496-7845-BE31-5AB7E187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3B413-A684-1549-AF48-9502D2BBC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395A9-92E1-BD41-949D-C84A5F308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2A92C-DC07-634B-A351-586CDEBB9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0A250-28B6-DC45-AA20-216B205FA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E59B62-6683-004B-B2B4-21B98574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DD86-8C55-A64B-9652-2ECB83334B7B}" type="datetimeFigureOut">
              <a:rPr lang="en-PK" smtClean="0"/>
              <a:t>31/01/2020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12DE55-EC51-F340-BE47-B10A87CD7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DD080-CF26-3D4E-8458-43837D4B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DEF2-1CBC-A14A-A728-00AD142A9E2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2900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E558-DD68-6248-87B7-77083BFA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3F8A67-37E7-184C-8996-65CEF6DF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DD86-8C55-A64B-9652-2ECB83334B7B}" type="datetimeFigureOut">
              <a:rPr lang="en-PK" smtClean="0"/>
              <a:t>31/01/2020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43483-9878-3B40-984B-DDFCBC89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C1B15-1796-544D-A2D6-36654FC2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DEF2-1CBC-A14A-A728-00AD142A9E2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2129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CC7BF7-CE89-F946-B1A1-F9274EB5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DD86-8C55-A64B-9652-2ECB83334B7B}" type="datetimeFigureOut">
              <a:rPr lang="en-PK" smtClean="0"/>
              <a:t>31/01/2020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1298B8-8B59-3A4C-ADD6-82C24AA1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ED538-2F7A-5E46-BCB9-EA434AFE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DEF2-1CBC-A14A-A728-00AD142A9E2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411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BAF4-4035-DB4A-9C58-B545C6CE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748C8-63F6-6745-BBB2-D3F2F189E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0FD78-5894-354C-89E5-456092084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F4D59-9BF5-D740-BE87-79FECA14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DD86-8C55-A64B-9652-2ECB83334B7B}" type="datetimeFigureOut">
              <a:rPr lang="en-PK" smtClean="0"/>
              <a:t>31/01/2020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526C8-5338-2642-8DB9-9618B282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B227-D145-8249-8AD1-4FB5F6F8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DEF2-1CBC-A14A-A728-00AD142A9E2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9645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42DD-04FA-0342-8DE6-BFD647273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5CE031-E023-F349-8D32-845803EC1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29FAD-99A1-F646-B5C4-A963957B4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D354A-5F71-AF42-B09F-4C0BF287C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DD86-8C55-A64B-9652-2ECB83334B7B}" type="datetimeFigureOut">
              <a:rPr lang="en-PK" smtClean="0"/>
              <a:t>31/01/2020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6103F-B702-4646-A644-C80EFD32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2DBC0-0B47-D54B-BA22-E05F6AAC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DEF2-1CBC-A14A-A728-00AD142A9E2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9442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A502D-E92F-0E44-9D90-D7994436B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1215C-035C-D240-A0A5-18311FB7A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18FA3-266A-AC46-88D5-25EBC4678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DDD86-8C55-A64B-9652-2ECB83334B7B}" type="datetimeFigureOut">
              <a:rPr lang="en-PK" smtClean="0"/>
              <a:t>31/01/2020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975A6-BFCA-EF40-82A0-9C6FD6291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70064-4322-8540-AEFB-DF795387A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5DEF2-1CBC-A14A-A728-00AD142A9E2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2668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hail999/Lab_Sprint_Task_1/blob/master/Source_cod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42636-B575-9848-8800-549EEA8F7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K" dirty="0"/>
              <a:t>Task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A4706-32D0-EE41-8D5C-7BB0BF944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K" dirty="0"/>
              <a:t>UML State Machine</a:t>
            </a:r>
          </a:p>
        </p:txBody>
      </p:sp>
    </p:spTree>
    <p:extLst>
      <p:ext uri="{BB962C8B-B14F-4D97-AF65-F5344CB8AC3E}">
        <p14:creationId xmlns:p14="http://schemas.microsoft.com/office/powerpoint/2010/main" val="305962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83E3-FDE6-2249-8EFC-E0686956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Activity Diagram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12A20F-4021-F54E-99AF-FA2CDD3099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1559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490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69BFE-BF3B-A546-BD2B-3E44587B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F375877F-DC65-A743-98A9-4C39A7754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925" y="485775"/>
            <a:ext cx="9144000" cy="5691188"/>
          </a:xfrm>
        </p:spPr>
      </p:pic>
    </p:spTree>
    <p:extLst>
      <p:ext uri="{BB962C8B-B14F-4D97-AF65-F5344CB8AC3E}">
        <p14:creationId xmlns:p14="http://schemas.microsoft.com/office/powerpoint/2010/main" val="200829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1D81-A8E9-884B-B87D-476007F4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0646BD16-DCC0-2C42-96CB-A94C51EDA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8506" y="0"/>
            <a:ext cx="5614988" cy="6578474"/>
          </a:xfrm>
        </p:spPr>
      </p:pic>
    </p:spTree>
    <p:extLst>
      <p:ext uri="{BB962C8B-B14F-4D97-AF65-F5344CB8AC3E}">
        <p14:creationId xmlns:p14="http://schemas.microsoft.com/office/powerpoint/2010/main" val="16054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4DE5-28CF-6A44-B489-390DDE654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Circuitry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91EE3F7-F541-364B-B29E-90A0B230A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45031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6883B1-2094-F140-8551-DE517656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PK">
                <a:solidFill>
                  <a:srgbClr val="FFFFFF"/>
                </a:solidFill>
              </a:rPr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C5B96-717E-454C-8227-A87E9E7A1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GB" sz="2400" dirty="0">
                <a:hlinkClick r:id="rId3"/>
              </a:rPr>
              <a:t>https://github.com/Rohail999/Lab_Sprint_Task_1/blob/master/Source_code</a:t>
            </a:r>
            <a:endParaRPr lang="en-PK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2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36</Words>
  <Application>Microsoft Macintosh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Task 1</vt:lpstr>
      <vt:lpstr>Activity Diagram</vt:lpstr>
      <vt:lpstr>PowerPoint Presentation</vt:lpstr>
      <vt:lpstr>PowerPoint Presentation</vt:lpstr>
      <vt:lpstr>Circuitry</vt:lpstr>
      <vt:lpstr>Source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</dc:title>
  <dc:creator>muhammad_rohail usman</dc:creator>
  <cp:lastModifiedBy>muhammad_rohail usman</cp:lastModifiedBy>
  <cp:revision>1</cp:revision>
  <dcterms:created xsi:type="dcterms:W3CDTF">2020-01-31T21:05:57Z</dcterms:created>
  <dcterms:modified xsi:type="dcterms:W3CDTF">2020-01-31T21:17:52Z</dcterms:modified>
</cp:coreProperties>
</file>