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217D4-3E35-B442-B0C3-85FF787521B0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2C981-72EA-F542-B22C-7DA03759499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700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79EUjuevds-addac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https://www.tinkercad.com/things/879EUjuevds-addacdesign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2C981-72EA-F542-B22C-7DA03759499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50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850-57EC-0C4C-9E84-CEB22F39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AE8CE-1898-634A-9A2E-80710909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99B6-00C5-4848-BE84-43FE007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CBED-AC8B-A946-97C6-F5BCDB8E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3D44-F54A-D049-8D5A-109D4C76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01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E5DB-9E0E-B440-BFED-B33DB387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4CDEA-E98F-2E49-BB9D-886DB4B0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A47A-D7A9-EE44-91A6-A7774E5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AD46-2BD0-3244-B0D4-4C6F83C7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9903-BEAF-EB41-BB6C-22BFD8D9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83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EFF93-64B7-AC44-B269-D8B72F24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5F4C-6FD2-E64F-BE98-73CDD61B9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CCFB-AB9B-5744-B87A-913AEF98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BC20-AB59-0B4E-9474-B7253966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9E84-9403-6C4D-95C1-83E4A884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5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DF58-9D7E-F84C-9FF4-CE234552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298B-313C-874A-BFF4-7AD6A810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44F5-0769-4C45-B57C-E6D5FC70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D17D-A5F3-0540-9495-E81CCB6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5DC2-7933-1D4E-A099-5EDF129A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812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BD9D-1830-7A4C-B172-607040F3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C9713-1451-4A46-914F-56F5C352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3A22-AB88-8F41-905F-4A21649E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2415-E757-E744-B5DF-27B36861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57DC-F500-A441-BCBB-2249707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00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86CD-4D68-6844-90B9-67E214C1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B35C-F9B1-EA49-9EE1-F9C10E420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17E0-38C2-1449-9AD6-F12390FCD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D82A-4857-104F-AE6A-902472AD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0A8A2-A095-354B-8B12-59F0C376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D706F-71BA-6944-B7FE-CF429C4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09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8424-987D-0B44-A508-82C41BB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C4BCE-DD3D-E749-8EB0-C934561B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44F1F-326F-834E-B5D4-DD7F6CAD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5E31E-1DEA-AC48-8675-4B7DB1C0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6183D-3E63-8847-A610-C03DD149E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B2170-B8DF-964A-94A3-F4669DB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00C8C-8451-9D48-A268-D569AE20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A757-BF0D-E548-839C-5F222AC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84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4FF8-2749-BE4D-9FC2-929B1184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27A93-3658-EF45-9D8C-FA4A301A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B1EEB-62AF-4640-8B1C-D3C5A39E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458C-85CF-2846-B0C8-3B4D6F2B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55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B2960-C1C0-184F-B134-14E5BA9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9D78A-1041-9847-8D3F-CEAB8887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7B98B-9097-2B4A-A6C2-D97F4B5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591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9C7E-E173-C848-8408-25D86D3F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B7AD-9739-6546-99F5-41B13789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7DC14-1228-3E46-A6C3-7FB3BCF4F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9FC9-33D9-924B-9828-2B8086C8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72AD-7436-BB43-8304-F1F3AC99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1B95-F7D3-ED4B-B5E9-B2397A2A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806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C665-AFC6-9247-9D07-98A73DD6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D06E-A63D-1844-AC16-91D8CC948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DCB8A-7ADF-3841-AE0B-55D2301F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7616A-8257-AF40-8358-378B8271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21D1-FEC4-0343-B8C5-2AA040AC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98FE-129E-314A-9003-DCE0F727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7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A6C53-D27D-4745-B6A1-8F5691F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921A-DF25-7E4B-AB7B-E0D14261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E80B-F8F9-5045-8747-722818F52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7AB1-6512-4243-B3D6-3A0DEB6DFC8A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662B-5D48-A346-A3A1-E8A93834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171E-EE07-3547-80EC-A4CA7639E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2D4D-86C6-9844-B345-658C0874D7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67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79EUjuevds-addac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ail999/Lab_sprint_ADDAC/blob/master/ADDAC----Task_4.i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B92-866E-3D42-AD4A-B0A58D011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Lab_Sprint_4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2A52-35CD-9649-998C-C40BA5825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K" sz="4400" dirty="0"/>
              <a:t>ADDAC</a:t>
            </a:r>
          </a:p>
        </p:txBody>
      </p:sp>
    </p:spTree>
    <p:extLst>
      <p:ext uri="{BB962C8B-B14F-4D97-AF65-F5344CB8AC3E}">
        <p14:creationId xmlns:p14="http://schemas.microsoft.com/office/powerpoint/2010/main" val="42859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85B6-76B5-A94E-B9A0-FDA497C5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Circuit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BD08-6AF3-6243-A613-75F15426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https://www.tinkercad.com/things/879EUjuevds-addacdesign</a:t>
            </a:r>
            <a:endParaRPr lang="en-PK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E38B8-AC3A-7545-8425-A716FD28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4842"/>
            <a:ext cx="12192000" cy="53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4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325E-579A-A049-9F15-1F3AD2D6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Research Material</a:t>
            </a:r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B165C630-3CAD-F841-9928-8DB6E788F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8" y="1500188"/>
            <a:ext cx="4572000" cy="4992687"/>
          </a:xfrm>
        </p:spPr>
      </p:pic>
    </p:spTree>
    <p:extLst>
      <p:ext uri="{BB962C8B-B14F-4D97-AF65-F5344CB8AC3E}">
        <p14:creationId xmlns:p14="http://schemas.microsoft.com/office/powerpoint/2010/main" val="49855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B748B-4876-D44E-8B03-62F8C6C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PK" dirty="0">
                <a:solidFill>
                  <a:srgbClr val="FFFFFF"/>
                </a:solidFill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11FB-999C-C249-8BF9-F4F9B59C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hlinkClick r:id="rId3"/>
              </a:rPr>
              <a:t>https://github.com/Rohail999/Lab_sprint_ADDAC</a:t>
            </a:r>
            <a:r>
              <a:rPr lang="en-GB" sz="2400">
                <a:hlinkClick r:id="rId3"/>
              </a:rPr>
              <a:t>/blob/master/ADDAC----Task_4.ino</a:t>
            </a:r>
            <a:endParaRPr lang="en-P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2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Macintosh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Lab_Sprint_4</vt:lpstr>
      <vt:lpstr>Circuit Diagram</vt:lpstr>
      <vt:lpstr>Research Material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Lab_Sprint_4</dc:title>
  <dc:creator>muhammad_rohail usman</dc:creator>
  <cp:lastModifiedBy>muhammad_rohail usman</cp:lastModifiedBy>
  <cp:revision>1</cp:revision>
  <dcterms:created xsi:type="dcterms:W3CDTF">2020-01-31T21:57:18Z</dcterms:created>
  <dcterms:modified xsi:type="dcterms:W3CDTF">2020-01-31T22:00:11Z</dcterms:modified>
</cp:coreProperties>
</file>