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D8F0-8A6A-9E4D-92B1-7F2EC53C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FE09C-13C9-5B44-97F6-8E2F5BCB7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96093-7BCD-3B41-8335-3567A5C8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B1E1-4763-7241-BC31-D4C4BF1997E4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7177-DBFE-3F44-85DA-648AEAE4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53CB-FD96-4045-BF68-CC79A29E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B03-A853-5B4B-9F78-713E439EA4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962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7023-EF76-BF48-8552-C68B3A5C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6DA58-3B00-1A42-BA4A-70A45ABBF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F3A5-1CCC-0945-90D2-BEB5F727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B1E1-4763-7241-BC31-D4C4BF1997E4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6F1D6-94E2-8F41-91AA-1D6A9BA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BA14C-E5EC-864F-A3DC-62CF6E12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B03-A853-5B4B-9F78-713E439EA4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606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A0A7-B7AD-8142-BA42-9AEC0BACA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F1544-7637-5E44-9223-1DD241567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593E-690A-FD48-9895-F1AE1751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B1E1-4763-7241-BC31-D4C4BF1997E4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204D2-CFB8-1949-AAA5-2778E931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F462-9B39-3047-B8AC-3410B04B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B03-A853-5B4B-9F78-713E439EA4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074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AA5C-F75F-A943-A0A1-E23CAF66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1082-6213-3E4B-A450-AECF22B0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D4E90-9CE9-4A40-A9E6-698FCFDC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B1E1-4763-7241-BC31-D4C4BF1997E4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68F04-F597-6C4E-A1A1-A3F1B546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60F6-2CD5-7B4C-B97E-B17684B2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B03-A853-5B4B-9F78-713E439EA4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866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1666-E2D6-E246-83FA-5807C3DD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C1640-E004-E542-8582-7A2ED0AA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0F14C-7493-0B44-BE6D-B3D5E93A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B1E1-4763-7241-BC31-D4C4BF1997E4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E12B-2C12-034F-8E6B-384D9216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C8C3D-6010-B44B-BABD-3B9CBDE7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B03-A853-5B4B-9F78-713E439EA4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973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52F6-9197-044B-88C5-FE4B6C37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F5A0-8379-4847-B512-97E76BED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2F96-6F7A-1941-9657-28E686BE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AEB3A-5006-144C-8238-F671BDAF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B1E1-4763-7241-BC31-D4C4BF1997E4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3783-BBD3-2042-B8B0-5B78A2F1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4559B-3ADE-764F-B842-904D97C6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B03-A853-5B4B-9F78-713E439EA4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51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9F51-9191-AD48-812E-1D07D95E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6D682-10F6-2048-9ACA-B0066E79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48F9-076A-4A49-8D1B-DF4F13E37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B989-6C79-E24F-A9B8-6259EE77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D0E6F-EB25-E64A-BDF8-10E37A1E6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8CB6D-28BF-2446-8AD2-C5F0469A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B1E1-4763-7241-BC31-D4C4BF1997E4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1F92B-8A39-584D-B1BC-E45A8B0B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D1588-625E-024B-976C-86986244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B03-A853-5B4B-9F78-713E439EA4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291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7CED-F419-A54A-82F7-F128EC28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E2357-5B15-F444-99D9-AB419C2A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B1E1-4763-7241-BC31-D4C4BF1997E4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7AF1F-1C01-BB4C-BC3D-39E38A0D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B3933-3B85-E84E-A782-7199234A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B03-A853-5B4B-9F78-713E439EA4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217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9E164-BDAD-624F-86C1-AF63522F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B1E1-4763-7241-BC31-D4C4BF1997E4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158C0-5B95-3C44-9CE0-8C27881F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EA679-15CD-0141-BC0E-9A3A1DEB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B03-A853-5B4B-9F78-713E439EA4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887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5C1D-8338-E241-93D0-6491089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332F-458E-8B42-825C-E2F443F2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C9DED-BAE6-3E41-8028-94D9049F5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69A4-2F53-EF46-A9C7-712E6D9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B1E1-4763-7241-BC31-D4C4BF1997E4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279A9-D26C-D347-BFB8-D3A1B55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E53C6-57C0-A147-A860-2049203C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B03-A853-5B4B-9F78-713E439EA4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963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619F-BCC0-0D48-BECF-24210B76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F65CA-EE16-1D43-B311-C92772B39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7DA9A-097F-6541-90FF-5AF39E34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3C8F-37DF-E645-9EBA-408FDF63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B1E1-4763-7241-BC31-D4C4BF1997E4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1764F-EF89-3946-83A8-0423B835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918B6-B862-9D42-913A-AE2D8A73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2B03-A853-5B4B-9F78-713E439EA4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107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B1928-6221-7549-A912-D1902068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681D-3B6E-9F4D-9879-DABF25C64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210A-4029-3A46-8038-9FED27A66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B1E1-4763-7241-BC31-D4C4BF1997E4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56AE-9539-8F4D-9251-411DC54D6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04BF-15ED-2740-8A62-5B5A50DD2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2B03-A853-5B4B-9F78-713E439EA4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712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ail999/UltraSonic_Sensor/blob/master/UltraSonic_Sensor_Final.in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1A8-5C52-B746-A9D9-EF04003B1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Lab_Sprint_3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F3C92-8ED3-844E-AADF-A60805F96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K" sz="3200" dirty="0"/>
              <a:t>UltraSonic Sensor</a:t>
            </a:r>
          </a:p>
        </p:txBody>
      </p:sp>
    </p:spTree>
    <p:extLst>
      <p:ext uri="{BB962C8B-B14F-4D97-AF65-F5344CB8AC3E}">
        <p14:creationId xmlns:p14="http://schemas.microsoft.com/office/powerpoint/2010/main" val="394804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DFEC-1BF7-3349-A6C5-E4248A90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Circuit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A9F152-12A8-8A4F-9FF9-0B2C05173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10291762" cy="4667250"/>
          </a:xfrm>
        </p:spPr>
      </p:pic>
    </p:spTree>
    <p:extLst>
      <p:ext uri="{BB962C8B-B14F-4D97-AF65-F5344CB8AC3E}">
        <p14:creationId xmlns:p14="http://schemas.microsoft.com/office/powerpoint/2010/main" val="175146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F58E-1FAA-EB40-B999-A3AEC438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Research Material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2CA5D454-7D22-A94A-88C0-1BA434C5E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1825625"/>
            <a:ext cx="3871913" cy="4667250"/>
          </a:xfrm>
        </p:spPr>
      </p:pic>
    </p:spTree>
    <p:extLst>
      <p:ext uri="{BB962C8B-B14F-4D97-AF65-F5344CB8AC3E}">
        <p14:creationId xmlns:p14="http://schemas.microsoft.com/office/powerpoint/2010/main" val="116279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088-1099-694E-96EE-A88BA43B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4BFBAE8C-C1F8-C448-84FB-B20266C56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377825"/>
            <a:ext cx="6172199" cy="6115050"/>
          </a:xfrm>
        </p:spPr>
      </p:pic>
    </p:spTree>
    <p:extLst>
      <p:ext uri="{BB962C8B-B14F-4D97-AF65-F5344CB8AC3E}">
        <p14:creationId xmlns:p14="http://schemas.microsoft.com/office/powerpoint/2010/main" val="158612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73C9-0BE8-E247-836B-9F0F04E4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8F0D120-C33A-114F-8B15-75A25F389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062" y="365125"/>
            <a:ext cx="5857875" cy="5811838"/>
          </a:xfrm>
        </p:spPr>
      </p:pic>
    </p:spTree>
    <p:extLst>
      <p:ext uri="{BB962C8B-B14F-4D97-AF65-F5344CB8AC3E}">
        <p14:creationId xmlns:p14="http://schemas.microsoft.com/office/powerpoint/2010/main" val="277401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6FF3-890C-024F-8CDC-3F84489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90F3F4D9-AC52-3C4D-8FE5-C20B6FDC3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050" y="571500"/>
            <a:ext cx="4743449" cy="5603081"/>
          </a:xfrm>
        </p:spPr>
      </p:pic>
    </p:spTree>
    <p:extLst>
      <p:ext uri="{BB962C8B-B14F-4D97-AF65-F5344CB8AC3E}">
        <p14:creationId xmlns:p14="http://schemas.microsoft.com/office/powerpoint/2010/main" val="36828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37EE-A0C0-374A-8B0C-2DE5EB66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Practical Approach</a:t>
            </a:r>
          </a:p>
        </p:txBody>
      </p:sp>
      <p:pic>
        <p:nvPicPr>
          <p:cNvPr id="5" name="Content Placeholder 4" descr="A close up of a computer&#10;&#10;Description automatically generated">
            <a:extLst>
              <a:ext uri="{FF2B5EF4-FFF2-40B4-BE49-F238E27FC236}">
                <a16:creationId xmlns:a16="http://schemas.microsoft.com/office/drawing/2014/main" id="{53942660-FBDE-C74F-BAB5-1054DD1F9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10336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ED9FE-324E-9F43-860A-147D2B30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PK" dirty="0">
                <a:solidFill>
                  <a:srgbClr val="FFFFFF"/>
                </a:solidFill>
              </a:rPr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311B-9785-4746-B041-13B4E364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hlinkClick r:id="rId3"/>
              </a:rPr>
              <a:t>https://github.com/Rohail999/UltraSonic_Sensor/blob/master/</a:t>
            </a:r>
            <a:r>
              <a:rPr lang="en-GB" sz="2400">
                <a:hlinkClick r:id="rId3"/>
              </a:rPr>
              <a:t>UltraSonic_Sensor_Final.ino</a:t>
            </a:r>
            <a:endParaRPr lang="en-PK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8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Macintosh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Lab_Sprint_3</vt:lpstr>
      <vt:lpstr>Circuit Diagram</vt:lpstr>
      <vt:lpstr>Research Material</vt:lpstr>
      <vt:lpstr>PowerPoint Presentation</vt:lpstr>
      <vt:lpstr>PowerPoint Presentation</vt:lpstr>
      <vt:lpstr>PowerPoint Presentation</vt:lpstr>
      <vt:lpstr>Practical Approach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Lab_Sprint_3</dc:title>
  <dc:creator>muhammad_rohail usman</dc:creator>
  <cp:lastModifiedBy>muhammad_rohail usman</cp:lastModifiedBy>
  <cp:revision>2</cp:revision>
  <dcterms:created xsi:type="dcterms:W3CDTF">2020-01-31T21:37:32Z</dcterms:created>
  <dcterms:modified xsi:type="dcterms:W3CDTF">2020-01-31T21:47:34Z</dcterms:modified>
</cp:coreProperties>
</file>