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9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4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3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4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1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A9EA9-4104-43A3-BDC9-39F910AD55A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BD38-1D82-49D9-AB5F-A03218D24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6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04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0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5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1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5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22SW137</dc:creator>
  <cp:lastModifiedBy>22SW137</cp:lastModifiedBy>
  <cp:revision>3</cp:revision>
  <dcterms:created xsi:type="dcterms:W3CDTF">2025-02-01T15:23:09Z</dcterms:created>
  <dcterms:modified xsi:type="dcterms:W3CDTF">2025-02-01T15:46:06Z</dcterms:modified>
</cp:coreProperties>
</file>