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wal, Rohan" userId="ccbd4c9a-30bf-4e71-bb20-fea5dd85068d" providerId="ADAL" clId="{DC5B7E36-816A-406A-AFF8-55269F02335E}"/>
    <pc:docChg chg="undo custSel addSld delSld modSld">
      <pc:chgData name="Sanwal, Rohan" userId="ccbd4c9a-30bf-4e71-bb20-fea5dd85068d" providerId="ADAL" clId="{DC5B7E36-816A-406A-AFF8-55269F02335E}" dt="2023-07-08T16:47:35.846" v="44" actId="5793"/>
      <pc:docMkLst>
        <pc:docMk/>
      </pc:docMkLst>
      <pc:sldChg chg="addSp modSp mod setBg">
        <pc:chgData name="Sanwal, Rohan" userId="ccbd4c9a-30bf-4e71-bb20-fea5dd85068d" providerId="ADAL" clId="{DC5B7E36-816A-406A-AFF8-55269F02335E}" dt="2023-07-08T16:43:56.800" v="0" actId="26606"/>
        <pc:sldMkLst>
          <pc:docMk/>
          <pc:sldMk cId="1225604615" sldId="256"/>
        </pc:sldMkLst>
        <pc:spChg chg="mod">
          <ac:chgData name="Sanwal, Rohan" userId="ccbd4c9a-30bf-4e71-bb20-fea5dd85068d" providerId="ADAL" clId="{DC5B7E36-816A-406A-AFF8-55269F02335E}" dt="2023-07-08T16:43:56.800" v="0" actId="26606"/>
          <ac:spMkLst>
            <pc:docMk/>
            <pc:sldMk cId="1225604615" sldId="256"/>
            <ac:spMk id="2" creationId="{00000000-0000-0000-0000-000000000000}"/>
          </ac:spMkLst>
        </pc:spChg>
        <pc:spChg chg="mod">
          <ac:chgData name="Sanwal, Rohan" userId="ccbd4c9a-30bf-4e71-bb20-fea5dd85068d" providerId="ADAL" clId="{DC5B7E36-816A-406A-AFF8-55269F02335E}" dt="2023-07-08T16:43:56.800" v="0" actId="26606"/>
          <ac:spMkLst>
            <pc:docMk/>
            <pc:sldMk cId="1225604615" sldId="256"/>
            <ac:spMk id="3" creationId="{00000000-0000-0000-0000-000000000000}"/>
          </ac:spMkLst>
        </pc:spChg>
        <pc:spChg chg="add">
          <ac:chgData name="Sanwal, Rohan" userId="ccbd4c9a-30bf-4e71-bb20-fea5dd85068d" providerId="ADAL" clId="{DC5B7E36-816A-406A-AFF8-55269F02335E}" dt="2023-07-08T16:43:56.800" v="0" actId="26606"/>
          <ac:spMkLst>
            <pc:docMk/>
            <pc:sldMk cId="1225604615" sldId="256"/>
            <ac:spMk id="9" creationId="{E2BA2BD9-7B54-4190-8F06-3EF3658A0020}"/>
          </ac:spMkLst>
        </pc:spChg>
        <pc:spChg chg="add">
          <ac:chgData name="Sanwal, Rohan" userId="ccbd4c9a-30bf-4e71-bb20-fea5dd85068d" providerId="ADAL" clId="{DC5B7E36-816A-406A-AFF8-55269F02335E}" dt="2023-07-08T16:43:56.800" v="0" actId="26606"/>
          <ac:spMkLst>
            <pc:docMk/>
            <pc:sldMk cId="1225604615" sldId="256"/>
            <ac:spMk id="11" creationId="{184F9D61-9303-40B4-9F7E-66A9B4EDC458}"/>
          </ac:spMkLst>
        </pc:spChg>
        <pc:spChg chg="add">
          <ac:chgData name="Sanwal, Rohan" userId="ccbd4c9a-30bf-4e71-bb20-fea5dd85068d" providerId="ADAL" clId="{DC5B7E36-816A-406A-AFF8-55269F02335E}" dt="2023-07-08T16:43:56.800" v="0" actId="26606"/>
          <ac:spMkLst>
            <pc:docMk/>
            <pc:sldMk cId="1225604615" sldId="256"/>
            <ac:spMk id="13" creationId="{648D746A-0359-4EAE-8CF9-062E281698EC}"/>
          </ac:spMkLst>
        </pc:spChg>
        <pc:picChg chg="add">
          <ac:chgData name="Sanwal, Rohan" userId="ccbd4c9a-30bf-4e71-bb20-fea5dd85068d" providerId="ADAL" clId="{DC5B7E36-816A-406A-AFF8-55269F02335E}" dt="2023-07-08T16:43:56.800" v="0" actId="26606"/>
          <ac:picMkLst>
            <pc:docMk/>
            <pc:sldMk cId="1225604615" sldId="256"/>
            <ac:picMk id="5" creationId="{67A0C8F0-8689-60CB-2650-8F0AF6178E18}"/>
          </ac:picMkLst>
        </pc:picChg>
      </pc:sldChg>
      <pc:sldChg chg="addSp modSp mod setBg">
        <pc:chgData name="Sanwal, Rohan" userId="ccbd4c9a-30bf-4e71-bb20-fea5dd85068d" providerId="ADAL" clId="{DC5B7E36-816A-406A-AFF8-55269F02335E}" dt="2023-07-08T16:44:14.917" v="1" actId="26606"/>
        <pc:sldMkLst>
          <pc:docMk/>
          <pc:sldMk cId="3293210552" sldId="257"/>
        </pc:sldMkLst>
        <pc:spChg chg="mod">
          <ac:chgData name="Sanwal, Rohan" userId="ccbd4c9a-30bf-4e71-bb20-fea5dd85068d" providerId="ADAL" clId="{DC5B7E36-816A-406A-AFF8-55269F02335E}" dt="2023-07-08T16:44:14.917" v="1" actId="26606"/>
          <ac:spMkLst>
            <pc:docMk/>
            <pc:sldMk cId="3293210552" sldId="257"/>
            <ac:spMk id="2" creationId="{00000000-0000-0000-0000-000000000000}"/>
          </ac:spMkLst>
        </pc:spChg>
        <pc:spChg chg="mod">
          <ac:chgData name="Sanwal, Rohan" userId="ccbd4c9a-30bf-4e71-bb20-fea5dd85068d" providerId="ADAL" clId="{DC5B7E36-816A-406A-AFF8-55269F02335E}" dt="2023-07-08T16:44:14.917" v="1" actId="26606"/>
          <ac:spMkLst>
            <pc:docMk/>
            <pc:sldMk cId="3293210552" sldId="257"/>
            <ac:spMk id="3" creationId="{00000000-0000-0000-0000-000000000000}"/>
          </ac:spMkLst>
        </pc:spChg>
        <pc:spChg chg="add">
          <ac:chgData name="Sanwal, Rohan" userId="ccbd4c9a-30bf-4e71-bb20-fea5dd85068d" providerId="ADAL" clId="{DC5B7E36-816A-406A-AFF8-55269F02335E}" dt="2023-07-08T16:44:14.917" v="1" actId="26606"/>
          <ac:spMkLst>
            <pc:docMk/>
            <pc:sldMk cId="3293210552" sldId="257"/>
            <ac:spMk id="9" creationId="{C0763A76-9F1C-4FC5-82B7-DD475DA461B2}"/>
          </ac:spMkLst>
        </pc:spChg>
        <pc:spChg chg="add">
          <ac:chgData name="Sanwal, Rohan" userId="ccbd4c9a-30bf-4e71-bb20-fea5dd85068d" providerId="ADAL" clId="{DC5B7E36-816A-406A-AFF8-55269F02335E}" dt="2023-07-08T16:44:14.917" v="1" actId="26606"/>
          <ac:spMkLst>
            <pc:docMk/>
            <pc:sldMk cId="3293210552" sldId="257"/>
            <ac:spMk id="11" creationId="{E81BF4F6-F2CF-4984-9D14-D6966D92F99F}"/>
          </ac:spMkLst>
        </pc:spChg>
        <pc:picChg chg="add">
          <ac:chgData name="Sanwal, Rohan" userId="ccbd4c9a-30bf-4e71-bb20-fea5dd85068d" providerId="ADAL" clId="{DC5B7E36-816A-406A-AFF8-55269F02335E}" dt="2023-07-08T16:44:14.917" v="1" actId="26606"/>
          <ac:picMkLst>
            <pc:docMk/>
            <pc:sldMk cId="3293210552" sldId="257"/>
            <ac:picMk id="5" creationId="{001AB55C-C4D1-9B31-3494-AA6E9E126383}"/>
          </ac:picMkLst>
        </pc:picChg>
      </pc:sldChg>
      <pc:sldChg chg="addSp modSp mod setBg">
        <pc:chgData name="Sanwal, Rohan" userId="ccbd4c9a-30bf-4e71-bb20-fea5dd85068d" providerId="ADAL" clId="{DC5B7E36-816A-406A-AFF8-55269F02335E}" dt="2023-07-08T16:44:33.733" v="2" actId="26606"/>
        <pc:sldMkLst>
          <pc:docMk/>
          <pc:sldMk cId="2660104701" sldId="258"/>
        </pc:sldMkLst>
        <pc:spChg chg="mod">
          <ac:chgData name="Sanwal, Rohan" userId="ccbd4c9a-30bf-4e71-bb20-fea5dd85068d" providerId="ADAL" clId="{DC5B7E36-816A-406A-AFF8-55269F02335E}" dt="2023-07-08T16:44:33.733" v="2" actId="26606"/>
          <ac:spMkLst>
            <pc:docMk/>
            <pc:sldMk cId="2660104701" sldId="258"/>
            <ac:spMk id="2" creationId="{00000000-0000-0000-0000-000000000000}"/>
          </ac:spMkLst>
        </pc:spChg>
        <pc:spChg chg="mod">
          <ac:chgData name="Sanwal, Rohan" userId="ccbd4c9a-30bf-4e71-bb20-fea5dd85068d" providerId="ADAL" clId="{DC5B7E36-816A-406A-AFF8-55269F02335E}" dt="2023-07-08T16:44:33.733" v="2" actId="26606"/>
          <ac:spMkLst>
            <pc:docMk/>
            <pc:sldMk cId="2660104701" sldId="258"/>
            <ac:spMk id="3" creationId="{00000000-0000-0000-0000-000000000000}"/>
          </ac:spMkLst>
        </pc:spChg>
        <pc:spChg chg="add">
          <ac:chgData name="Sanwal, Rohan" userId="ccbd4c9a-30bf-4e71-bb20-fea5dd85068d" providerId="ADAL" clId="{DC5B7E36-816A-406A-AFF8-55269F02335E}" dt="2023-07-08T16:44:33.733" v="2" actId="26606"/>
          <ac:spMkLst>
            <pc:docMk/>
            <pc:sldMk cId="2660104701" sldId="258"/>
            <ac:spMk id="8" creationId="{907EF6B7-1338-4443-8C46-6A318D952DFD}"/>
          </ac:spMkLst>
        </pc:spChg>
        <pc:spChg chg="add">
          <ac:chgData name="Sanwal, Rohan" userId="ccbd4c9a-30bf-4e71-bb20-fea5dd85068d" providerId="ADAL" clId="{DC5B7E36-816A-406A-AFF8-55269F02335E}" dt="2023-07-08T16:44:33.733" v="2" actId="26606"/>
          <ac:spMkLst>
            <pc:docMk/>
            <pc:sldMk cId="2660104701" sldId="258"/>
            <ac:spMk id="10" creationId="{DAAE4CDD-124C-4DCF-9584-B6033B545DD5}"/>
          </ac:spMkLst>
        </pc:spChg>
        <pc:spChg chg="add">
          <ac:chgData name="Sanwal, Rohan" userId="ccbd4c9a-30bf-4e71-bb20-fea5dd85068d" providerId="ADAL" clId="{DC5B7E36-816A-406A-AFF8-55269F02335E}" dt="2023-07-08T16:44:33.733" v="2" actId="26606"/>
          <ac:spMkLst>
            <pc:docMk/>
            <pc:sldMk cId="2660104701" sldId="258"/>
            <ac:spMk id="12" creationId="{081E4A58-353D-44AE-B2FC-2A74E2E400F7}"/>
          </ac:spMkLst>
        </pc:spChg>
      </pc:sldChg>
      <pc:sldChg chg="addSp modSp mod setBg">
        <pc:chgData name="Sanwal, Rohan" userId="ccbd4c9a-30bf-4e71-bb20-fea5dd85068d" providerId="ADAL" clId="{DC5B7E36-816A-406A-AFF8-55269F02335E}" dt="2023-07-08T16:44:41.964" v="3" actId="26606"/>
        <pc:sldMkLst>
          <pc:docMk/>
          <pc:sldMk cId="2754994388" sldId="259"/>
        </pc:sldMkLst>
        <pc:spChg chg="mod">
          <ac:chgData name="Sanwal, Rohan" userId="ccbd4c9a-30bf-4e71-bb20-fea5dd85068d" providerId="ADAL" clId="{DC5B7E36-816A-406A-AFF8-55269F02335E}" dt="2023-07-08T16:44:41.964" v="3" actId="26606"/>
          <ac:spMkLst>
            <pc:docMk/>
            <pc:sldMk cId="2754994388" sldId="259"/>
            <ac:spMk id="2" creationId="{00000000-0000-0000-0000-000000000000}"/>
          </ac:spMkLst>
        </pc:spChg>
        <pc:spChg chg="mod">
          <ac:chgData name="Sanwal, Rohan" userId="ccbd4c9a-30bf-4e71-bb20-fea5dd85068d" providerId="ADAL" clId="{DC5B7E36-816A-406A-AFF8-55269F02335E}" dt="2023-07-08T16:44:41.964" v="3" actId="26606"/>
          <ac:spMkLst>
            <pc:docMk/>
            <pc:sldMk cId="2754994388" sldId="259"/>
            <ac:spMk id="3" creationId="{00000000-0000-0000-0000-000000000000}"/>
          </ac:spMkLst>
        </pc:spChg>
        <pc:spChg chg="add">
          <ac:chgData name="Sanwal, Rohan" userId="ccbd4c9a-30bf-4e71-bb20-fea5dd85068d" providerId="ADAL" clId="{DC5B7E36-816A-406A-AFF8-55269F02335E}" dt="2023-07-08T16:44:41.964" v="3" actId="26606"/>
          <ac:spMkLst>
            <pc:docMk/>
            <pc:sldMk cId="2754994388" sldId="259"/>
            <ac:spMk id="8" creationId="{1709F1D5-B0F1-4714-A239-E5B61C161915}"/>
          </ac:spMkLst>
        </pc:spChg>
        <pc:spChg chg="add">
          <ac:chgData name="Sanwal, Rohan" userId="ccbd4c9a-30bf-4e71-bb20-fea5dd85068d" providerId="ADAL" clId="{DC5B7E36-816A-406A-AFF8-55269F02335E}" dt="2023-07-08T16:44:41.964" v="3" actId="26606"/>
          <ac:spMkLst>
            <pc:docMk/>
            <pc:sldMk cId="2754994388" sldId="259"/>
            <ac:spMk id="10" creationId="{228FB460-D3FF-4440-A020-05982A09E517}"/>
          </ac:spMkLst>
        </pc:spChg>
        <pc:spChg chg="add">
          <ac:chgData name="Sanwal, Rohan" userId="ccbd4c9a-30bf-4e71-bb20-fea5dd85068d" providerId="ADAL" clId="{DC5B7E36-816A-406A-AFF8-55269F02335E}" dt="2023-07-08T16:44:41.964" v="3" actId="26606"/>
          <ac:spMkLst>
            <pc:docMk/>
            <pc:sldMk cId="2754994388" sldId="259"/>
            <ac:spMk id="12" creationId="{14847E93-7DC1-4D4B-8829-B19AA7137C50}"/>
          </ac:spMkLst>
        </pc:spChg>
        <pc:spChg chg="add">
          <ac:chgData name="Sanwal, Rohan" userId="ccbd4c9a-30bf-4e71-bb20-fea5dd85068d" providerId="ADAL" clId="{DC5B7E36-816A-406A-AFF8-55269F02335E}" dt="2023-07-08T16:44:41.964" v="3" actId="26606"/>
          <ac:spMkLst>
            <pc:docMk/>
            <pc:sldMk cId="2754994388" sldId="259"/>
            <ac:spMk id="14" creationId="{5566D6E1-03A1-4D73-A4E0-35D74D568A04}"/>
          </ac:spMkLst>
        </pc:spChg>
        <pc:spChg chg="add">
          <ac:chgData name="Sanwal, Rohan" userId="ccbd4c9a-30bf-4e71-bb20-fea5dd85068d" providerId="ADAL" clId="{DC5B7E36-816A-406A-AFF8-55269F02335E}" dt="2023-07-08T16:44:41.964" v="3" actId="26606"/>
          <ac:spMkLst>
            <pc:docMk/>
            <pc:sldMk cId="2754994388" sldId="259"/>
            <ac:spMk id="16" creationId="{9F835A99-04AC-494A-A572-AFE8413CC938}"/>
          </ac:spMkLst>
        </pc:spChg>
        <pc:spChg chg="add">
          <ac:chgData name="Sanwal, Rohan" userId="ccbd4c9a-30bf-4e71-bb20-fea5dd85068d" providerId="ADAL" clId="{DC5B7E36-816A-406A-AFF8-55269F02335E}" dt="2023-07-08T16:44:41.964" v="3" actId="26606"/>
          <ac:spMkLst>
            <pc:docMk/>
            <pc:sldMk cId="2754994388" sldId="259"/>
            <ac:spMk id="18" creationId="{7B786209-1B0B-4CA9-9BDD-F7327066A84D}"/>
          </ac:spMkLst>
        </pc:spChg>
        <pc:spChg chg="add">
          <ac:chgData name="Sanwal, Rohan" userId="ccbd4c9a-30bf-4e71-bb20-fea5dd85068d" providerId="ADAL" clId="{DC5B7E36-816A-406A-AFF8-55269F02335E}" dt="2023-07-08T16:44:41.964" v="3" actId="26606"/>
          <ac:spMkLst>
            <pc:docMk/>
            <pc:sldMk cId="2754994388" sldId="259"/>
            <ac:spMk id="20" creationId="{2D2964BB-484D-45AE-AD66-D407D0629652}"/>
          </ac:spMkLst>
        </pc:spChg>
        <pc:spChg chg="add">
          <ac:chgData name="Sanwal, Rohan" userId="ccbd4c9a-30bf-4e71-bb20-fea5dd85068d" providerId="ADAL" clId="{DC5B7E36-816A-406A-AFF8-55269F02335E}" dt="2023-07-08T16:44:41.964" v="3" actId="26606"/>
          <ac:spMkLst>
            <pc:docMk/>
            <pc:sldMk cId="2754994388" sldId="259"/>
            <ac:spMk id="22" creationId="{6691AC69-A76E-4DAB-B565-468B6B87ACF3}"/>
          </ac:spMkLst>
        </pc:spChg>
      </pc:sldChg>
      <pc:sldChg chg="addSp modSp mod setBg">
        <pc:chgData name="Sanwal, Rohan" userId="ccbd4c9a-30bf-4e71-bb20-fea5dd85068d" providerId="ADAL" clId="{DC5B7E36-816A-406A-AFF8-55269F02335E}" dt="2023-07-08T16:44:51.631" v="4" actId="26606"/>
        <pc:sldMkLst>
          <pc:docMk/>
          <pc:sldMk cId="2389880161" sldId="260"/>
        </pc:sldMkLst>
        <pc:spChg chg="mod">
          <ac:chgData name="Sanwal, Rohan" userId="ccbd4c9a-30bf-4e71-bb20-fea5dd85068d" providerId="ADAL" clId="{DC5B7E36-816A-406A-AFF8-55269F02335E}" dt="2023-07-08T16:44:51.631" v="4" actId="26606"/>
          <ac:spMkLst>
            <pc:docMk/>
            <pc:sldMk cId="2389880161" sldId="260"/>
            <ac:spMk id="2" creationId="{00000000-0000-0000-0000-000000000000}"/>
          </ac:spMkLst>
        </pc:spChg>
        <pc:spChg chg="mod">
          <ac:chgData name="Sanwal, Rohan" userId="ccbd4c9a-30bf-4e71-bb20-fea5dd85068d" providerId="ADAL" clId="{DC5B7E36-816A-406A-AFF8-55269F02335E}" dt="2023-07-08T16:44:51.631" v="4" actId="26606"/>
          <ac:spMkLst>
            <pc:docMk/>
            <pc:sldMk cId="2389880161" sldId="260"/>
            <ac:spMk id="3" creationId="{00000000-0000-0000-0000-000000000000}"/>
          </ac:spMkLst>
        </pc:spChg>
        <pc:spChg chg="add">
          <ac:chgData name="Sanwal, Rohan" userId="ccbd4c9a-30bf-4e71-bb20-fea5dd85068d" providerId="ADAL" clId="{DC5B7E36-816A-406A-AFF8-55269F02335E}" dt="2023-07-08T16:44:51.631" v="4" actId="26606"/>
          <ac:spMkLst>
            <pc:docMk/>
            <pc:sldMk cId="2389880161" sldId="260"/>
            <ac:spMk id="8" creationId="{C2554CA6-288E-4202-BC52-2E5A8F0C0AED}"/>
          </ac:spMkLst>
        </pc:spChg>
        <pc:spChg chg="add">
          <ac:chgData name="Sanwal, Rohan" userId="ccbd4c9a-30bf-4e71-bb20-fea5dd85068d" providerId="ADAL" clId="{DC5B7E36-816A-406A-AFF8-55269F02335E}" dt="2023-07-08T16:44:51.631" v="4" actId="26606"/>
          <ac:spMkLst>
            <pc:docMk/>
            <pc:sldMk cId="2389880161" sldId="260"/>
            <ac:spMk id="10" creationId="{B10BB131-AC8E-4A8E-A5D1-36260F720C3B}"/>
          </ac:spMkLst>
        </pc:spChg>
        <pc:spChg chg="add">
          <ac:chgData name="Sanwal, Rohan" userId="ccbd4c9a-30bf-4e71-bb20-fea5dd85068d" providerId="ADAL" clId="{DC5B7E36-816A-406A-AFF8-55269F02335E}" dt="2023-07-08T16:44:51.631" v="4" actId="26606"/>
          <ac:spMkLst>
            <pc:docMk/>
            <pc:sldMk cId="2389880161" sldId="260"/>
            <ac:spMk id="12" creationId="{5B7778FC-632E-4DCA-A7CB-0D7731CCF970}"/>
          </ac:spMkLst>
        </pc:spChg>
        <pc:spChg chg="add">
          <ac:chgData name="Sanwal, Rohan" userId="ccbd4c9a-30bf-4e71-bb20-fea5dd85068d" providerId="ADAL" clId="{DC5B7E36-816A-406A-AFF8-55269F02335E}" dt="2023-07-08T16:44:51.631" v="4" actId="26606"/>
          <ac:spMkLst>
            <pc:docMk/>
            <pc:sldMk cId="2389880161" sldId="260"/>
            <ac:spMk id="14" creationId="{FA23A907-97FB-4A8F-880A-DD77401C4296}"/>
          </ac:spMkLst>
        </pc:spChg>
      </pc:sldChg>
      <pc:sldChg chg="addSp modSp mod setBg">
        <pc:chgData name="Sanwal, Rohan" userId="ccbd4c9a-30bf-4e71-bb20-fea5dd85068d" providerId="ADAL" clId="{DC5B7E36-816A-406A-AFF8-55269F02335E}" dt="2023-07-08T16:45:03.602" v="6" actId="26606"/>
        <pc:sldMkLst>
          <pc:docMk/>
          <pc:sldMk cId="2279431269" sldId="261"/>
        </pc:sldMkLst>
        <pc:spChg chg="mod">
          <ac:chgData name="Sanwal, Rohan" userId="ccbd4c9a-30bf-4e71-bb20-fea5dd85068d" providerId="ADAL" clId="{DC5B7E36-816A-406A-AFF8-55269F02335E}" dt="2023-07-08T16:45:03.602" v="6" actId="26606"/>
          <ac:spMkLst>
            <pc:docMk/>
            <pc:sldMk cId="2279431269" sldId="261"/>
            <ac:spMk id="2" creationId="{00000000-0000-0000-0000-000000000000}"/>
          </ac:spMkLst>
        </pc:spChg>
        <pc:spChg chg="mod">
          <ac:chgData name="Sanwal, Rohan" userId="ccbd4c9a-30bf-4e71-bb20-fea5dd85068d" providerId="ADAL" clId="{DC5B7E36-816A-406A-AFF8-55269F02335E}" dt="2023-07-08T16:45:03.602" v="6" actId="26606"/>
          <ac:spMkLst>
            <pc:docMk/>
            <pc:sldMk cId="2279431269" sldId="261"/>
            <ac:spMk id="3" creationId="{00000000-0000-0000-0000-000000000000}"/>
          </ac:spMkLst>
        </pc:spChg>
        <pc:spChg chg="add">
          <ac:chgData name="Sanwal, Rohan" userId="ccbd4c9a-30bf-4e71-bb20-fea5dd85068d" providerId="ADAL" clId="{DC5B7E36-816A-406A-AFF8-55269F02335E}" dt="2023-07-08T16:45:03.602" v="6" actId="26606"/>
          <ac:spMkLst>
            <pc:docMk/>
            <pc:sldMk cId="2279431269" sldId="261"/>
            <ac:spMk id="8" creationId="{907EF6B7-1338-4443-8C46-6A318D952DFD}"/>
          </ac:spMkLst>
        </pc:spChg>
        <pc:spChg chg="add">
          <ac:chgData name="Sanwal, Rohan" userId="ccbd4c9a-30bf-4e71-bb20-fea5dd85068d" providerId="ADAL" clId="{DC5B7E36-816A-406A-AFF8-55269F02335E}" dt="2023-07-08T16:45:03.602" v="6" actId="26606"/>
          <ac:spMkLst>
            <pc:docMk/>
            <pc:sldMk cId="2279431269" sldId="261"/>
            <ac:spMk id="10" creationId="{DAAE4CDD-124C-4DCF-9584-B6033B545DD5}"/>
          </ac:spMkLst>
        </pc:spChg>
        <pc:spChg chg="add">
          <ac:chgData name="Sanwal, Rohan" userId="ccbd4c9a-30bf-4e71-bb20-fea5dd85068d" providerId="ADAL" clId="{DC5B7E36-816A-406A-AFF8-55269F02335E}" dt="2023-07-08T16:45:03.602" v="6" actId="26606"/>
          <ac:spMkLst>
            <pc:docMk/>
            <pc:sldMk cId="2279431269" sldId="261"/>
            <ac:spMk id="12" creationId="{081E4A58-353D-44AE-B2FC-2A74E2E400F7}"/>
          </ac:spMkLst>
        </pc:spChg>
      </pc:sldChg>
      <pc:sldChg chg="addSp delSp modSp mod setBg">
        <pc:chgData name="Sanwal, Rohan" userId="ccbd4c9a-30bf-4e71-bb20-fea5dd85068d" providerId="ADAL" clId="{DC5B7E36-816A-406A-AFF8-55269F02335E}" dt="2023-07-08T16:45:22.442" v="11" actId="26606"/>
        <pc:sldMkLst>
          <pc:docMk/>
          <pc:sldMk cId="2765487039" sldId="262"/>
        </pc:sldMkLst>
        <pc:spChg chg="mod">
          <ac:chgData name="Sanwal, Rohan" userId="ccbd4c9a-30bf-4e71-bb20-fea5dd85068d" providerId="ADAL" clId="{DC5B7E36-816A-406A-AFF8-55269F02335E}" dt="2023-07-08T16:45:22.442" v="11" actId="26606"/>
          <ac:spMkLst>
            <pc:docMk/>
            <pc:sldMk cId="2765487039" sldId="262"/>
            <ac:spMk id="2" creationId="{00000000-0000-0000-0000-000000000000}"/>
          </ac:spMkLst>
        </pc:spChg>
        <pc:spChg chg="mod">
          <ac:chgData name="Sanwal, Rohan" userId="ccbd4c9a-30bf-4e71-bb20-fea5dd85068d" providerId="ADAL" clId="{DC5B7E36-816A-406A-AFF8-55269F02335E}" dt="2023-07-08T16:45:22.442" v="11" actId="26606"/>
          <ac:spMkLst>
            <pc:docMk/>
            <pc:sldMk cId="2765487039" sldId="262"/>
            <ac:spMk id="5" creationId="{00000000-0000-0000-0000-000000000000}"/>
          </ac:spMkLst>
        </pc:spChg>
        <pc:spChg chg="mod">
          <ac:chgData name="Sanwal, Rohan" userId="ccbd4c9a-30bf-4e71-bb20-fea5dd85068d" providerId="ADAL" clId="{DC5B7E36-816A-406A-AFF8-55269F02335E}" dt="2023-07-08T16:45:22.442" v="11" actId="26606"/>
          <ac:spMkLst>
            <pc:docMk/>
            <pc:sldMk cId="2765487039" sldId="262"/>
            <ac:spMk id="6" creationId="{00000000-0000-0000-0000-000000000000}"/>
          </ac:spMkLst>
        </pc:spChg>
        <pc:spChg chg="mod">
          <ac:chgData name="Sanwal, Rohan" userId="ccbd4c9a-30bf-4e71-bb20-fea5dd85068d" providerId="ADAL" clId="{DC5B7E36-816A-406A-AFF8-55269F02335E}" dt="2023-07-08T16:45:22.442" v="11" actId="26606"/>
          <ac:spMkLst>
            <pc:docMk/>
            <pc:sldMk cId="2765487039" sldId="262"/>
            <ac:spMk id="10" creationId="{00000000-0000-0000-0000-000000000000}"/>
          </ac:spMkLst>
        </pc:spChg>
        <pc:spChg chg="add del">
          <ac:chgData name="Sanwal, Rohan" userId="ccbd4c9a-30bf-4e71-bb20-fea5dd85068d" providerId="ADAL" clId="{DC5B7E36-816A-406A-AFF8-55269F02335E}" dt="2023-07-08T16:45:13.884" v="8" actId="26606"/>
          <ac:spMkLst>
            <pc:docMk/>
            <pc:sldMk cId="2765487039" sldId="262"/>
            <ac:spMk id="2056" creationId="{C05CBC3C-2E5A-4839-8B9B-2E5A6ADF0F58}"/>
          </ac:spMkLst>
        </pc:spChg>
        <pc:spChg chg="add del">
          <ac:chgData name="Sanwal, Rohan" userId="ccbd4c9a-30bf-4e71-bb20-fea5dd85068d" providerId="ADAL" clId="{DC5B7E36-816A-406A-AFF8-55269F02335E}" dt="2023-07-08T16:45:13.884" v="8" actId="26606"/>
          <ac:spMkLst>
            <pc:docMk/>
            <pc:sldMk cId="2765487039" sldId="262"/>
            <ac:spMk id="2058" creationId="{DB5B423A-57CC-4C58-AA26-8E2E862B03A0}"/>
          </ac:spMkLst>
        </pc:spChg>
        <pc:spChg chg="add del">
          <ac:chgData name="Sanwal, Rohan" userId="ccbd4c9a-30bf-4e71-bb20-fea5dd85068d" providerId="ADAL" clId="{DC5B7E36-816A-406A-AFF8-55269F02335E}" dt="2023-07-08T16:45:22.442" v="10" actId="26606"/>
          <ac:spMkLst>
            <pc:docMk/>
            <pc:sldMk cId="2765487039" sldId="262"/>
            <ac:spMk id="2060" creationId="{AAD0DBB9-1A4B-4391-81D4-CB19F9AB918A}"/>
          </ac:spMkLst>
        </pc:spChg>
        <pc:spChg chg="add del">
          <ac:chgData name="Sanwal, Rohan" userId="ccbd4c9a-30bf-4e71-bb20-fea5dd85068d" providerId="ADAL" clId="{DC5B7E36-816A-406A-AFF8-55269F02335E}" dt="2023-07-08T16:45:22.442" v="10" actId="26606"/>
          <ac:spMkLst>
            <pc:docMk/>
            <pc:sldMk cId="2765487039" sldId="262"/>
            <ac:spMk id="2061" creationId="{BACC6370-2D7E-4714-9D71-7542949D7D5D}"/>
          </ac:spMkLst>
        </pc:spChg>
        <pc:spChg chg="add del">
          <ac:chgData name="Sanwal, Rohan" userId="ccbd4c9a-30bf-4e71-bb20-fea5dd85068d" providerId="ADAL" clId="{DC5B7E36-816A-406A-AFF8-55269F02335E}" dt="2023-07-08T16:45:22.442" v="10" actId="26606"/>
          <ac:spMkLst>
            <pc:docMk/>
            <pc:sldMk cId="2765487039" sldId="262"/>
            <ac:spMk id="2062" creationId="{063BBA22-50EA-4C4D-BE05-F1CE4E63AA56}"/>
          </ac:spMkLst>
        </pc:spChg>
        <pc:spChg chg="add del">
          <ac:chgData name="Sanwal, Rohan" userId="ccbd4c9a-30bf-4e71-bb20-fea5dd85068d" providerId="ADAL" clId="{DC5B7E36-816A-406A-AFF8-55269F02335E}" dt="2023-07-08T16:45:22.442" v="10" actId="26606"/>
          <ac:spMkLst>
            <pc:docMk/>
            <pc:sldMk cId="2765487039" sldId="262"/>
            <ac:spMk id="2063" creationId="{F68B3F68-107C-434F-AA38-110D5EA91B85}"/>
          </ac:spMkLst>
        </pc:spChg>
        <pc:spChg chg="add">
          <ac:chgData name="Sanwal, Rohan" userId="ccbd4c9a-30bf-4e71-bb20-fea5dd85068d" providerId="ADAL" clId="{DC5B7E36-816A-406A-AFF8-55269F02335E}" dt="2023-07-08T16:45:22.442" v="11" actId="26606"/>
          <ac:spMkLst>
            <pc:docMk/>
            <pc:sldMk cId="2765487039" sldId="262"/>
            <ac:spMk id="2065" creationId="{AE2B703B-46F9-481A-A605-82E2A828C4FA}"/>
          </ac:spMkLst>
        </pc:spChg>
        <pc:spChg chg="add">
          <ac:chgData name="Sanwal, Rohan" userId="ccbd4c9a-30bf-4e71-bb20-fea5dd85068d" providerId="ADAL" clId="{DC5B7E36-816A-406A-AFF8-55269F02335E}" dt="2023-07-08T16:45:22.442" v="11" actId="26606"/>
          <ac:spMkLst>
            <pc:docMk/>
            <pc:sldMk cId="2765487039" sldId="262"/>
            <ac:spMk id="2066" creationId="{F13BE4D7-0C3D-4906-B230-A1C5B4665CCF}"/>
          </ac:spMkLst>
        </pc:spChg>
        <pc:picChg chg="mod">
          <ac:chgData name="Sanwal, Rohan" userId="ccbd4c9a-30bf-4e71-bb20-fea5dd85068d" providerId="ADAL" clId="{DC5B7E36-816A-406A-AFF8-55269F02335E}" dt="2023-07-08T16:45:22.442" v="11" actId="26606"/>
          <ac:picMkLst>
            <pc:docMk/>
            <pc:sldMk cId="2765487039" sldId="262"/>
            <ac:picMk id="1026" creationId="{00000000-0000-0000-0000-000000000000}"/>
          </ac:picMkLst>
        </pc:picChg>
        <pc:picChg chg="mod">
          <ac:chgData name="Sanwal, Rohan" userId="ccbd4c9a-30bf-4e71-bb20-fea5dd85068d" providerId="ADAL" clId="{DC5B7E36-816A-406A-AFF8-55269F02335E}" dt="2023-07-08T16:45:22.442" v="11" actId="26606"/>
          <ac:picMkLst>
            <pc:docMk/>
            <pc:sldMk cId="2765487039" sldId="262"/>
            <ac:picMk id="1027" creationId="{00000000-0000-0000-0000-000000000000}"/>
          </ac:picMkLst>
        </pc:picChg>
        <pc:picChg chg="mod">
          <ac:chgData name="Sanwal, Rohan" userId="ccbd4c9a-30bf-4e71-bb20-fea5dd85068d" providerId="ADAL" clId="{DC5B7E36-816A-406A-AFF8-55269F02335E}" dt="2023-07-08T16:45:22.442" v="11" actId="26606"/>
          <ac:picMkLst>
            <pc:docMk/>
            <pc:sldMk cId="2765487039" sldId="262"/>
            <ac:picMk id="2050" creationId="{00000000-0000-0000-0000-000000000000}"/>
          </ac:picMkLst>
        </pc:picChg>
        <pc:picChg chg="mod">
          <ac:chgData name="Sanwal, Rohan" userId="ccbd4c9a-30bf-4e71-bb20-fea5dd85068d" providerId="ADAL" clId="{DC5B7E36-816A-406A-AFF8-55269F02335E}" dt="2023-07-08T16:45:22.442" v="11" actId="26606"/>
          <ac:picMkLst>
            <pc:docMk/>
            <pc:sldMk cId="2765487039" sldId="262"/>
            <ac:picMk id="2051" creationId="{00000000-0000-0000-0000-000000000000}"/>
          </ac:picMkLst>
        </pc:picChg>
      </pc:sldChg>
      <pc:sldChg chg="del">
        <pc:chgData name="Sanwal, Rohan" userId="ccbd4c9a-30bf-4e71-bb20-fea5dd85068d" providerId="ADAL" clId="{DC5B7E36-816A-406A-AFF8-55269F02335E}" dt="2023-07-08T16:44:57.910" v="5" actId="47"/>
        <pc:sldMkLst>
          <pc:docMk/>
          <pc:sldMk cId="4275643192" sldId="263"/>
        </pc:sldMkLst>
      </pc:sldChg>
      <pc:sldChg chg="addSp modSp mod setBg">
        <pc:chgData name="Sanwal, Rohan" userId="ccbd4c9a-30bf-4e71-bb20-fea5dd85068d" providerId="ADAL" clId="{DC5B7E36-816A-406A-AFF8-55269F02335E}" dt="2023-07-08T16:45:29.123" v="12" actId="26606"/>
        <pc:sldMkLst>
          <pc:docMk/>
          <pc:sldMk cId="703981279" sldId="264"/>
        </pc:sldMkLst>
        <pc:spChg chg="mod">
          <ac:chgData name="Sanwal, Rohan" userId="ccbd4c9a-30bf-4e71-bb20-fea5dd85068d" providerId="ADAL" clId="{DC5B7E36-816A-406A-AFF8-55269F02335E}" dt="2023-07-08T16:45:29.123" v="12" actId="26606"/>
          <ac:spMkLst>
            <pc:docMk/>
            <pc:sldMk cId="703981279" sldId="264"/>
            <ac:spMk id="2" creationId="{00000000-0000-0000-0000-000000000000}"/>
          </ac:spMkLst>
        </pc:spChg>
        <pc:spChg chg="mod">
          <ac:chgData name="Sanwal, Rohan" userId="ccbd4c9a-30bf-4e71-bb20-fea5dd85068d" providerId="ADAL" clId="{DC5B7E36-816A-406A-AFF8-55269F02335E}" dt="2023-07-08T16:45:29.123" v="12" actId="26606"/>
          <ac:spMkLst>
            <pc:docMk/>
            <pc:sldMk cId="703981279" sldId="264"/>
            <ac:spMk id="3" creationId="{00000000-0000-0000-0000-000000000000}"/>
          </ac:spMkLst>
        </pc:spChg>
        <pc:spChg chg="mod">
          <ac:chgData name="Sanwal, Rohan" userId="ccbd4c9a-30bf-4e71-bb20-fea5dd85068d" providerId="ADAL" clId="{DC5B7E36-816A-406A-AFF8-55269F02335E}" dt="2023-07-08T16:45:29.123" v="12" actId="26606"/>
          <ac:spMkLst>
            <pc:docMk/>
            <pc:sldMk cId="703981279" sldId="264"/>
            <ac:spMk id="4" creationId="{00000000-0000-0000-0000-000000000000}"/>
          </ac:spMkLst>
        </pc:spChg>
        <pc:spChg chg="add">
          <ac:chgData name="Sanwal, Rohan" userId="ccbd4c9a-30bf-4e71-bb20-fea5dd85068d" providerId="ADAL" clId="{DC5B7E36-816A-406A-AFF8-55269F02335E}" dt="2023-07-08T16:45:29.123" v="12" actId="26606"/>
          <ac:spMkLst>
            <pc:docMk/>
            <pc:sldMk cId="703981279" sldId="264"/>
            <ac:spMk id="2056" creationId="{AE2B703B-46F9-481A-A605-82E2A828C4FA}"/>
          </ac:spMkLst>
        </pc:spChg>
        <pc:spChg chg="add">
          <ac:chgData name="Sanwal, Rohan" userId="ccbd4c9a-30bf-4e71-bb20-fea5dd85068d" providerId="ADAL" clId="{DC5B7E36-816A-406A-AFF8-55269F02335E}" dt="2023-07-08T16:45:29.123" v="12" actId="26606"/>
          <ac:spMkLst>
            <pc:docMk/>
            <pc:sldMk cId="703981279" sldId="264"/>
            <ac:spMk id="2058" creationId="{F13BE4D7-0C3D-4906-B230-A1C5B4665CCF}"/>
          </ac:spMkLst>
        </pc:spChg>
        <pc:picChg chg="mod">
          <ac:chgData name="Sanwal, Rohan" userId="ccbd4c9a-30bf-4e71-bb20-fea5dd85068d" providerId="ADAL" clId="{DC5B7E36-816A-406A-AFF8-55269F02335E}" dt="2023-07-08T16:45:29.123" v="12" actId="26606"/>
          <ac:picMkLst>
            <pc:docMk/>
            <pc:sldMk cId="703981279" sldId="264"/>
            <ac:picMk id="2050" creationId="{00000000-0000-0000-0000-000000000000}"/>
          </ac:picMkLst>
        </pc:picChg>
        <pc:picChg chg="mod">
          <ac:chgData name="Sanwal, Rohan" userId="ccbd4c9a-30bf-4e71-bb20-fea5dd85068d" providerId="ADAL" clId="{DC5B7E36-816A-406A-AFF8-55269F02335E}" dt="2023-07-08T16:45:29.123" v="12" actId="26606"/>
          <ac:picMkLst>
            <pc:docMk/>
            <pc:sldMk cId="703981279" sldId="264"/>
            <ac:picMk id="2051" creationId="{00000000-0000-0000-0000-000000000000}"/>
          </ac:picMkLst>
        </pc:picChg>
      </pc:sldChg>
      <pc:sldChg chg="addSp modSp mod setBg">
        <pc:chgData name="Sanwal, Rohan" userId="ccbd4c9a-30bf-4e71-bb20-fea5dd85068d" providerId="ADAL" clId="{DC5B7E36-816A-406A-AFF8-55269F02335E}" dt="2023-07-08T16:45:33.122" v="13" actId="26606"/>
        <pc:sldMkLst>
          <pc:docMk/>
          <pc:sldMk cId="544001445" sldId="265"/>
        </pc:sldMkLst>
        <pc:spChg chg="mod">
          <ac:chgData name="Sanwal, Rohan" userId="ccbd4c9a-30bf-4e71-bb20-fea5dd85068d" providerId="ADAL" clId="{DC5B7E36-816A-406A-AFF8-55269F02335E}" dt="2023-07-08T16:45:33.122" v="13" actId="26606"/>
          <ac:spMkLst>
            <pc:docMk/>
            <pc:sldMk cId="544001445" sldId="265"/>
            <ac:spMk id="2" creationId="{00000000-0000-0000-0000-000000000000}"/>
          </ac:spMkLst>
        </pc:spChg>
        <pc:spChg chg="mod">
          <ac:chgData name="Sanwal, Rohan" userId="ccbd4c9a-30bf-4e71-bb20-fea5dd85068d" providerId="ADAL" clId="{DC5B7E36-816A-406A-AFF8-55269F02335E}" dt="2023-07-08T16:45:33.122" v="13" actId="26606"/>
          <ac:spMkLst>
            <pc:docMk/>
            <pc:sldMk cId="544001445" sldId="265"/>
            <ac:spMk id="4" creationId="{00000000-0000-0000-0000-000000000000}"/>
          </ac:spMkLst>
        </pc:spChg>
        <pc:spChg chg="add">
          <ac:chgData name="Sanwal, Rohan" userId="ccbd4c9a-30bf-4e71-bb20-fea5dd85068d" providerId="ADAL" clId="{DC5B7E36-816A-406A-AFF8-55269F02335E}" dt="2023-07-08T16:45:33.122" v="13" actId="26606"/>
          <ac:spMkLst>
            <pc:docMk/>
            <pc:sldMk cId="544001445" sldId="265"/>
            <ac:spMk id="3081" creationId="{AE2B703B-46F9-481A-A605-82E2A828C4FA}"/>
          </ac:spMkLst>
        </pc:spChg>
        <pc:spChg chg="add">
          <ac:chgData name="Sanwal, Rohan" userId="ccbd4c9a-30bf-4e71-bb20-fea5dd85068d" providerId="ADAL" clId="{DC5B7E36-816A-406A-AFF8-55269F02335E}" dt="2023-07-08T16:45:33.122" v="13" actId="26606"/>
          <ac:spMkLst>
            <pc:docMk/>
            <pc:sldMk cId="544001445" sldId="265"/>
            <ac:spMk id="3083" creationId="{F13BE4D7-0C3D-4906-B230-A1C5B4665CCF}"/>
          </ac:spMkLst>
        </pc:spChg>
        <pc:picChg chg="mod">
          <ac:chgData name="Sanwal, Rohan" userId="ccbd4c9a-30bf-4e71-bb20-fea5dd85068d" providerId="ADAL" clId="{DC5B7E36-816A-406A-AFF8-55269F02335E}" dt="2023-07-08T16:45:33.122" v="13" actId="26606"/>
          <ac:picMkLst>
            <pc:docMk/>
            <pc:sldMk cId="544001445" sldId="265"/>
            <ac:picMk id="3074" creationId="{00000000-0000-0000-0000-000000000000}"/>
          </ac:picMkLst>
        </pc:picChg>
        <pc:picChg chg="mod">
          <ac:chgData name="Sanwal, Rohan" userId="ccbd4c9a-30bf-4e71-bb20-fea5dd85068d" providerId="ADAL" clId="{DC5B7E36-816A-406A-AFF8-55269F02335E}" dt="2023-07-08T16:45:33.122" v="13" actId="26606"/>
          <ac:picMkLst>
            <pc:docMk/>
            <pc:sldMk cId="544001445" sldId="265"/>
            <ac:picMk id="3075" creationId="{00000000-0000-0000-0000-000000000000}"/>
          </ac:picMkLst>
        </pc:picChg>
        <pc:picChg chg="mod">
          <ac:chgData name="Sanwal, Rohan" userId="ccbd4c9a-30bf-4e71-bb20-fea5dd85068d" providerId="ADAL" clId="{DC5B7E36-816A-406A-AFF8-55269F02335E}" dt="2023-07-08T16:45:33.122" v="13" actId="26606"/>
          <ac:picMkLst>
            <pc:docMk/>
            <pc:sldMk cId="544001445" sldId="265"/>
            <ac:picMk id="3076" creationId="{00000000-0000-0000-0000-000000000000}"/>
          </ac:picMkLst>
        </pc:picChg>
      </pc:sldChg>
      <pc:sldChg chg="addSp modSp mod setBg">
        <pc:chgData name="Sanwal, Rohan" userId="ccbd4c9a-30bf-4e71-bb20-fea5dd85068d" providerId="ADAL" clId="{DC5B7E36-816A-406A-AFF8-55269F02335E}" dt="2023-07-08T16:45:41.696" v="14" actId="26606"/>
        <pc:sldMkLst>
          <pc:docMk/>
          <pc:sldMk cId="2615165441" sldId="266"/>
        </pc:sldMkLst>
        <pc:spChg chg="mod">
          <ac:chgData name="Sanwal, Rohan" userId="ccbd4c9a-30bf-4e71-bb20-fea5dd85068d" providerId="ADAL" clId="{DC5B7E36-816A-406A-AFF8-55269F02335E}" dt="2023-07-08T16:45:41.696" v="14" actId="26606"/>
          <ac:spMkLst>
            <pc:docMk/>
            <pc:sldMk cId="2615165441" sldId="266"/>
            <ac:spMk id="2" creationId="{00000000-0000-0000-0000-000000000000}"/>
          </ac:spMkLst>
        </pc:spChg>
        <pc:spChg chg="mod">
          <ac:chgData name="Sanwal, Rohan" userId="ccbd4c9a-30bf-4e71-bb20-fea5dd85068d" providerId="ADAL" clId="{DC5B7E36-816A-406A-AFF8-55269F02335E}" dt="2023-07-08T16:45:41.696" v="14" actId="26606"/>
          <ac:spMkLst>
            <pc:docMk/>
            <pc:sldMk cId="2615165441" sldId="266"/>
            <ac:spMk id="3" creationId="{00000000-0000-0000-0000-000000000000}"/>
          </ac:spMkLst>
        </pc:spChg>
        <pc:spChg chg="add">
          <ac:chgData name="Sanwal, Rohan" userId="ccbd4c9a-30bf-4e71-bb20-fea5dd85068d" providerId="ADAL" clId="{DC5B7E36-816A-406A-AFF8-55269F02335E}" dt="2023-07-08T16:45:41.696" v="14" actId="26606"/>
          <ac:spMkLst>
            <pc:docMk/>
            <pc:sldMk cId="2615165441" sldId="266"/>
            <ac:spMk id="8" creationId="{907EF6B7-1338-4443-8C46-6A318D952DFD}"/>
          </ac:spMkLst>
        </pc:spChg>
        <pc:spChg chg="add">
          <ac:chgData name="Sanwal, Rohan" userId="ccbd4c9a-30bf-4e71-bb20-fea5dd85068d" providerId="ADAL" clId="{DC5B7E36-816A-406A-AFF8-55269F02335E}" dt="2023-07-08T16:45:41.696" v="14" actId="26606"/>
          <ac:spMkLst>
            <pc:docMk/>
            <pc:sldMk cId="2615165441" sldId="266"/>
            <ac:spMk id="10" creationId="{DAAE4CDD-124C-4DCF-9584-B6033B545DD5}"/>
          </ac:spMkLst>
        </pc:spChg>
        <pc:spChg chg="add">
          <ac:chgData name="Sanwal, Rohan" userId="ccbd4c9a-30bf-4e71-bb20-fea5dd85068d" providerId="ADAL" clId="{DC5B7E36-816A-406A-AFF8-55269F02335E}" dt="2023-07-08T16:45:41.696" v="14" actId="26606"/>
          <ac:spMkLst>
            <pc:docMk/>
            <pc:sldMk cId="2615165441" sldId="266"/>
            <ac:spMk id="12" creationId="{081E4A58-353D-44AE-B2FC-2A74E2E400F7}"/>
          </ac:spMkLst>
        </pc:spChg>
      </pc:sldChg>
      <pc:sldChg chg="addSp modSp mod setBg">
        <pc:chgData name="Sanwal, Rohan" userId="ccbd4c9a-30bf-4e71-bb20-fea5dd85068d" providerId="ADAL" clId="{DC5B7E36-816A-406A-AFF8-55269F02335E}" dt="2023-07-08T16:45:52.646" v="15" actId="26606"/>
        <pc:sldMkLst>
          <pc:docMk/>
          <pc:sldMk cId="4179657528" sldId="267"/>
        </pc:sldMkLst>
        <pc:spChg chg="mod">
          <ac:chgData name="Sanwal, Rohan" userId="ccbd4c9a-30bf-4e71-bb20-fea5dd85068d" providerId="ADAL" clId="{DC5B7E36-816A-406A-AFF8-55269F02335E}" dt="2023-07-08T16:45:52.646" v="15" actId="26606"/>
          <ac:spMkLst>
            <pc:docMk/>
            <pc:sldMk cId="4179657528" sldId="267"/>
            <ac:spMk id="2" creationId="{00000000-0000-0000-0000-000000000000}"/>
          </ac:spMkLst>
        </pc:spChg>
        <pc:spChg chg="add">
          <ac:chgData name="Sanwal, Rohan" userId="ccbd4c9a-30bf-4e71-bb20-fea5dd85068d" providerId="ADAL" clId="{DC5B7E36-816A-406A-AFF8-55269F02335E}" dt="2023-07-08T16:45:52.646" v="15" actId="26606"/>
          <ac:spMkLst>
            <pc:docMk/>
            <pc:sldMk cId="4179657528" sldId="267"/>
            <ac:spMk id="5127" creationId="{A4AC5506-6312-4701-8D3C-40187889A947}"/>
          </ac:spMkLst>
        </pc:spChg>
        <pc:picChg chg="mod">
          <ac:chgData name="Sanwal, Rohan" userId="ccbd4c9a-30bf-4e71-bb20-fea5dd85068d" providerId="ADAL" clId="{DC5B7E36-816A-406A-AFF8-55269F02335E}" dt="2023-07-08T16:45:52.646" v="15" actId="26606"/>
          <ac:picMkLst>
            <pc:docMk/>
            <pc:sldMk cId="4179657528" sldId="267"/>
            <ac:picMk id="5122" creationId="{00000000-0000-0000-0000-000000000000}"/>
          </ac:picMkLst>
        </pc:picChg>
      </pc:sldChg>
      <pc:sldChg chg="addSp delSp modSp mod setBg">
        <pc:chgData name="Sanwal, Rohan" userId="ccbd4c9a-30bf-4e71-bb20-fea5dd85068d" providerId="ADAL" clId="{DC5B7E36-816A-406A-AFF8-55269F02335E}" dt="2023-07-08T16:46:07.888" v="18" actId="26606"/>
        <pc:sldMkLst>
          <pc:docMk/>
          <pc:sldMk cId="2648397364" sldId="268"/>
        </pc:sldMkLst>
        <pc:spChg chg="mod">
          <ac:chgData name="Sanwal, Rohan" userId="ccbd4c9a-30bf-4e71-bb20-fea5dd85068d" providerId="ADAL" clId="{DC5B7E36-816A-406A-AFF8-55269F02335E}" dt="2023-07-08T16:46:07.888" v="18" actId="26606"/>
          <ac:spMkLst>
            <pc:docMk/>
            <pc:sldMk cId="2648397364" sldId="268"/>
            <ac:spMk id="2" creationId="{00000000-0000-0000-0000-000000000000}"/>
          </ac:spMkLst>
        </pc:spChg>
        <pc:spChg chg="mod">
          <ac:chgData name="Sanwal, Rohan" userId="ccbd4c9a-30bf-4e71-bb20-fea5dd85068d" providerId="ADAL" clId="{DC5B7E36-816A-406A-AFF8-55269F02335E}" dt="2023-07-08T16:46:07.888" v="18" actId="26606"/>
          <ac:spMkLst>
            <pc:docMk/>
            <pc:sldMk cId="2648397364" sldId="268"/>
            <ac:spMk id="3" creationId="{00000000-0000-0000-0000-000000000000}"/>
          </ac:spMkLst>
        </pc:spChg>
        <pc:spChg chg="add del">
          <ac:chgData name="Sanwal, Rohan" userId="ccbd4c9a-30bf-4e71-bb20-fea5dd85068d" providerId="ADAL" clId="{DC5B7E36-816A-406A-AFF8-55269F02335E}" dt="2023-07-08T16:46:07.888" v="17" actId="26606"/>
          <ac:spMkLst>
            <pc:docMk/>
            <pc:sldMk cId="2648397364" sldId="268"/>
            <ac:spMk id="6151" creationId="{4F7EBAE4-9945-4473-9E34-B2C66EA0F03D}"/>
          </ac:spMkLst>
        </pc:spChg>
        <pc:spChg chg="add del">
          <ac:chgData name="Sanwal, Rohan" userId="ccbd4c9a-30bf-4e71-bb20-fea5dd85068d" providerId="ADAL" clId="{DC5B7E36-816A-406A-AFF8-55269F02335E}" dt="2023-07-08T16:46:07.888" v="17" actId="26606"/>
          <ac:spMkLst>
            <pc:docMk/>
            <pc:sldMk cId="2648397364" sldId="268"/>
            <ac:spMk id="6153" creationId="{70BEB1E7-2F88-40BC-B73D-42E5B6F80BFC}"/>
          </ac:spMkLst>
        </pc:spChg>
        <pc:spChg chg="add del">
          <ac:chgData name="Sanwal, Rohan" userId="ccbd4c9a-30bf-4e71-bb20-fea5dd85068d" providerId="ADAL" clId="{DC5B7E36-816A-406A-AFF8-55269F02335E}" dt="2023-07-08T16:46:07.888" v="17" actId="26606"/>
          <ac:spMkLst>
            <pc:docMk/>
            <pc:sldMk cId="2648397364" sldId="268"/>
            <ac:spMk id="6155" creationId="{A7B99495-F43F-4D80-A44F-2CB4764EB90B}"/>
          </ac:spMkLst>
        </pc:spChg>
        <pc:spChg chg="add">
          <ac:chgData name="Sanwal, Rohan" userId="ccbd4c9a-30bf-4e71-bb20-fea5dd85068d" providerId="ADAL" clId="{DC5B7E36-816A-406A-AFF8-55269F02335E}" dt="2023-07-08T16:46:07.888" v="18" actId="26606"/>
          <ac:spMkLst>
            <pc:docMk/>
            <pc:sldMk cId="2648397364" sldId="268"/>
            <ac:spMk id="6157" creationId="{3873B707-463F-40B0-8227-E8CC6C67EB25}"/>
          </ac:spMkLst>
        </pc:spChg>
        <pc:spChg chg="add">
          <ac:chgData name="Sanwal, Rohan" userId="ccbd4c9a-30bf-4e71-bb20-fea5dd85068d" providerId="ADAL" clId="{DC5B7E36-816A-406A-AFF8-55269F02335E}" dt="2023-07-08T16:46:07.888" v="18" actId="26606"/>
          <ac:spMkLst>
            <pc:docMk/>
            <pc:sldMk cId="2648397364" sldId="268"/>
            <ac:spMk id="6158" creationId="{201CC55D-ED54-4C5C-95E6-10947BD1103B}"/>
          </ac:spMkLst>
        </pc:spChg>
        <pc:spChg chg="add">
          <ac:chgData name="Sanwal, Rohan" userId="ccbd4c9a-30bf-4e71-bb20-fea5dd85068d" providerId="ADAL" clId="{DC5B7E36-816A-406A-AFF8-55269F02335E}" dt="2023-07-08T16:46:07.888" v="18" actId="26606"/>
          <ac:spMkLst>
            <pc:docMk/>
            <pc:sldMk cId="2648397364" sldId="268"/>
            <ac:spMk id="6159" creationId="{C13237C8-E62C-4F0D-A318-BD6FB6C2D138}"/>
          </ac:spMkLst>
        </pc:spChg>
        <pc:spChg chg="add">
          <ac:chgData name="Sanwal, Rohan" userId="ccbd4c9a-30bf-4e71-bb20-fea5dd85068d" providerId="ADAL" clId="{DC5B7E36-816A-406A-AFF8-55269F02335E}" dt="2023-07-08T16:46:07.888" v="18" actId="26606"/>
          <ac:spMkLst>
            <pc:docMk/>
            <pc:sldMk cId="2648397364" sldId="268"/>
            <ac:spMk id="6161" creationId="{19C9EAEA-39D0-4B0E-A0EB-51E7B26740B1}"/>
          </ac:spMkLst>
        </pc:spChg>
        <pc:grpChg chg="add">
          <ac:chgData name="Sanwal, Rohan" userId="ccbd4c9a-30bf-4e71-bb20-fea5dd85068d" providerId="ADAL" clId="{DC5B7E36-816A-406A-AFF8-55269F02335E}" dt="2023-07-08T16:46:07.888" v="18" actId="26606"/>
          <ac:grpSpMkLst>
            <pc:docMk/>
            <pc:sldMk cId="2648397364" sldId="268"/>
            <ac:grpSpMk id="6160" creationId="{1DE889C7-FAD6-4397-98E2-05D503484459}"/>
          </ac:grpSpMkLst>
        </pc:grpChg>
        <pc:picChg chg="mod">
          <ac:chgData name="Sanwal, Rohan" userId="ccbd4c9a-30bf-4e71-bb20-fea5dd85068d" providerId="ADAL" clId="{DC5B7E36-816A-406A-AFF8-55269F02335E}" dt="2023-07-08T16:46:07.888" v="18" actId="26606"/>
          <ac:picMkLst>
            <pc:docMk/>
            <pc:sldMk cId="2648397364" sldId="268"/>
            <ac:picMk id="6146" creationId="{00000000-0000-0000-0000-000000000000}"/>
          </ac:picMkLst>
        </pc:picChg>
      </pc:sldChg>
      <pc:sldChg chg="addSp modSp mod setBg">
        <pc:chgData name="Sanwal, Rohan" userId="ccbd4c9a-30bf-4e71-bb20-fea5dd85068d" providerId="ADAL" clId="{DC5B7E36-816A-406A-AFF8-55269F02335E}" dt="2023-07-08T16:46:18.310" v="19" actId="26606"/>
        <pc:sldMkLst>
          <pc:docMk/>
          <pc:sldMk cId="2719114052" sldId="269"/>
        </pc:sldMkLst>
        <pc:spChg chg="mod">
          <ac:chgData name="Sanwal, Rohan" userId="ccbd4c9a-30bf-4e71-bb20-fea5dd85068d" providerId="ADAL" clId="{DC5B7E36-816A-406A-AFF8-55269F02335E}" dt="2023-07-08T16:46:18.310" v="19" actId="26606"/>
          <ac:spMkLst>
            <pc:docMk/>
            <pc:sldMk cId="2719114052" sldId="269"/>
            <ac:spMk id="2" creationId="{00000000-0000-0000-0000-000000000000}"/>
          </ac:spMkLst>
        </pc:spChg>
        <pc:spChg chg="mod">
          <ac:chgData name="Sanwal, Rohan" userId="ccbd4c9a-30bf-4e71-bb20-fea5dd85068d" providerId="ADAL" clId="{DC5B7E36-816A-406A-AFF8-55269F02335E}" dt="2023-07-08T16:46:18.310" v="19" actId="26606"/>
          <ac:spMkLst>
            <pc:docMk/>
            <pc:sldMk cId="2719114052" sldId="269"/>
            <ac:spMk id="3" creationId="{00000000-0000-0000-0000-000000000000}"/>
          </ac:spMkLst>
        </pc:spChg>
        <pc:spChg chg="add">
          <ac:chgData name="Sanwal, Rohan" userId="ccbd4c9a-30bf-4e71-bb20-fea5dd85068d" providerId="ADAL" clId="{DC5B7E36-816A-406A-AFF8-55269F02335E}" dt="2023-07-08T16:46:18.310" v="19" actId="26606"/>
          <ac:spMkLst>
            <pc:docMk/>
            <pc:sldMk cId="2719114052" sldId="269"/>
            <ac:spMk id="7175" creationId="{201CC55D-ED54-4C5C-95E6-10947BD1103B}"/>
          </ac:spMkLst>
        </pc:spChg>
        <pc:spChg chg="add">
          <ac:chgData name="Sanwal, Rohan" userId="ccbd4c9a-30bf-4e71-bb20-fea5dd85068d" providerId="ADAL" clId="{DC5B7E36-816A-406A-AFF8-55269F02335E}" dt="2023-07-08T16:46:18.310" v="19" actId="26606"/>
          <ac:spMkLst>
            <pc:docMk/>
            <pc:sldMk cId="2719114052" sldId="269"/>
            <ac:spMk id="7181" creationId="{3873B707-463F-40B0-8227-E8CC6C67EB25}"/>
          </ac:spMkLst>
        </pc:spChg>
        <pc:spChg chg="add">
          <ac:chgData name="Sanwal, Rohan" userId="ccbd4c9a-30bf-4e71-bb20-fea5dd85068d" providerId="ADAL" clId="{DC5B7E36-816A-406A-AFF8-55269F02335E}" dt="2023-07-08T16:46:18.310" v="19" actId="26606"/>
          <ac:spMkLst>
            <pc:docMk/>
            <pc:sldMk cId="2719114052" sldId="269"/>
            <ac:spMk id="7183" creationId="{C13237C8-E62C-4F0D-A318-BD6FB6C2D138}"/>
          </ac:spMkLst>
        </pc:spChg>
        <pc:spChg chg="add">
          <ac:chgData name="Sanwal, Rohan" userId="ccbd4c9a-30bf-4e71-bb20-fea5dd85068d" providerId="ADAL" clId="{DC5B7E36-816A-406A-AFF8-55269F02335E}" dt="2023-07-08T16:46:18.310" v="19" actId="26606"/>
          <ac:spMkLst>
            <pc:docMk/>
            <pc:sldMk cId="2719114052" sldId="269"/>
            <ac:spMk id="7185" creationId="{19C9EAEA-39D0-4B0E-A0EB-51E7B26740B1}"/>
          </ac:spMkLst>
        </pc:spChg>
        <pc:grpChg chg="add">
          <ac:chgData name="Sanwal, Rohan" userId="ccbd4c9a-30bf-4e71-bb20-fea5dd85068d" providerId="ADAL" clId="{DC5B7E36-816A-406A-AFF8-55269F02335E}" dt="2023-07-08T16:46:18.310" v="19" actId="26606"/>
          <ac:grpSpMkLst>
            <pc:docMk/>
            <pc:sldMk cId="2719114052" sldId="269"/>
            <ac:grpSpMk id="7177" creationId="{1DE889C7-FAD6-4397-98E2-05D503484459}"/>
          </ac:grpSpMkLst>
        </pc:grpChg>
        <pc:picChg chg="mod">
          <ac:chgData name="Sanwal, Rohan" userId="ccbd4c9a-30bf-4e71-bb20-fea5dd85068d" providerId="ADAL" clId="{DC5B7E36-816A-406A-AFF8-55269F02335E}" dt="2023-07-08T16:46:18.310" v="19" actId="26606"/>
          <ac:picMkLst>
            <pc:docMk/>
            <pc:sldMk cId="2719114052" sldId="269"/>
            <ac:picMk id="7170" creationId="{00000000-0000-0000-0000-000000000000}"/>
          </ac:picMkLst>
        </pc:picChg>
      </pc:sldChg>
      <pc:sldChg chg="addSp modSp mod setBg">
        <pc:chgData name="Sanwal, Rohan" userId="ccbd4c9a-30bf-4e71-bb20-fea5dd85068d" providerId="ADAL" clId="{DC5B7E36-816A-406A-AFF8-55269F02335E}" dt="2023-07-08T16:46:21.894" v="20" actId="26606"/>
        <pc:sldMkLst>
          <pc:docMk/>
          <pc:sldMk cId="205185492" sldId="270"/>
        </pc:sldMkLst>
        <pc:spChg chg="mod">
          <ac:chgData name="Sanwal, Rohan" userId="ccbd4c9a-30bf-4e71-bb20-fea5dd85068d" providerId="ADAL" clId="{DC5B7E36-816A-406A-AFF8-55269F02335E}" dt="2023-07-08T16:46:21.894" v="20" actId="26606"/>
          <ac:spMkLst>
            <pc:docMk/>
            <pc:sldMk cId="205185492" sldId="270"/>
            <ac:spMk id="2" creationId="{00000000-0000-0000-0000-000000000000}"/>
          </ac:spMkLst>
        </pc:spChg>
        <pc:spChg chg="mod">
          <ac:chgData name="Sanwal, Rohan" userId="ccbd4c9a-30bf-4e71-bb20-fea5dd85068d" providerId="ADAL" clId="{DC5B7E36-816A-406A-AFF8-55269F02335E}" dt="2023-07-08T16:46:21.894" v="20" actId="26606"/>
          <ac:spMkLst>
            <pc:docMk/>
            <pc:sldMk cId="205185492" sldId="270"/>
            <ac:spMk id="3" creationId="{00000000-0000-0000-0000-000000000000}"/>
          </ac:spMkLst>
        </pc:spChg>
        <pc:spChg chg="add">
          <ac:chgData name="Sanwal, Rohan" userId="ccbd4c9a-30bf-4e71-bb20-fea5dd85068d" providerId="ADAL" clId="{DC5B7E36-816A-406A-AFF8-55269F02335E}" dt="2023-07-08T16:46:21.894" v="20" actId="26606"/>
          <ac:spMkLst>
            <pc:docMk/>
            <pc:sldMk cId="205185492" sldId="270"/>
            <ac:spMk id="8199" creationId="{201CC55D-ED54-4C5C-95E6-10947BD1103B}"/>
          </ac:spMkLst>
        </pc:spChg>
        <pc:spChg chg="add">
          <ac:chgData name="Sanwal, Rohan" userId="ccbd4c9a-30bf-4e71-bb20-fea5dd85068d" providerId="ADAL" clId="{DC5B7E36-816A-406A-AFF8-55269F02335E}" dt="2023-07-08T16:46:21.894" v="20" actId="26606"/>
          <ac:spMkLst>
            <pc:docMk/>
            <pc:sldMk cId="205185492" sldId="270"/>
            <ac:spMk id="8205" creationId="{3873B707-463F-40B0-8227-E8CC6C67EB25}"/>
          </ac:spMkLst>
        </pc:spChg>
        <pc:spChg chg="add">
          <ac:chgData name="Sanwal, Rohan" userId="ccbd4c9a-30bf-4e71-bb20-fea5dd85068d" providerId="ADAL" clId="{DC5B7E36-816A-406A-AFF8-55269F02335E}" dt="2023-07-08T16:46:21.894" v="20" actId="26606"/>
          <ac:spMkLst>
            <pc:docMk/>
            <pc:sldMk cId="205185492" sldId="270"/>
            <ac:spMk id="8207" creationId="{C13237C8-E62C-4F0D-A318-BD6FB6C2D138}"/>
          </ac:spMkLst>
        </pc:spChg>
        <pc:spChg chg="add">
          <ac:chgData name="Sanwal, Rohan" userId="ccbd4c9a-30bf-4e71-bb20-fea5dd85068d" providerId="ADAL" clId="{DC5B7E36-816A-406A-AFF8-55269F02335E}" dt="2023-07-08T16:46:21.894" v="20" actId="26606"/>
          <ac:spMkLst>
            <pc:docMk/>
            <pc:sldMk cId="205185492" sldId="270"/>
            <ac:spMk id="8209" creationId="{19C9EAEA-39D0-4B0E-A0EB-51E7B26740B1}"/>
          </ac:spMkLst>
        </pc:spChg>
        <pc:grpChg chg="add">
          <ac:chgData name="Sanwal, Rohan" userId="ccbd4c9a-30bf-4e71-bb20-fea5dd85068d" providerId="ADAL" clId="{DC5B7E36-816A-406A-AFF8-55269F02335E}" dt="2023-07-08T16:46:21.894" v="20" actId="26606"/>
          <ac:grpSpMkLst>
            <pc:docMk/>
            <pc:sldMk cId="205185492" sldId="270"/>
            <ac:grpSpMk id="8201" creationId="{1DE889C7-FAD6-4397-98E2-05D503484459}"/>
          </ac:grpSpMkLst>
        </pc:grpChg>
        <pc:picChg chg="mod">
          <ac:chgData name="Sanwal, Rohan" userId="ccbd4c9a-30bf-4e71-bb20-fea5dd85068d" providerId="ADAL" clId="{DC5B7E36-816A-406A-AFF8-55269F02335E}" dt="2023-07-08T16:46:21.894" v="20" actId="26606"/>
          <ac:picMkLst>
            <pc:docMk/>
            <pc:sldMk cId="205185492" sldId="270"/>
            <ac:picMk id="8194" creationId="{00000000-0000-0000-0000-000000000000}"/>
          </ac:picMkLst>
        </pc:picChg>
      </pc:sldChg>
      <pc:sldChg chg="addSp modSp mod setBg">
        <pc:chgData name="Sanwal, Rohan" userId="ccbd4c9a-30bf-4e71-bb20-fea5dd85068d" providerId="ADAL" clId="{DC5B7E36-816A-406A-AFF8-55269F02335E}" dt="2023-07-08T16:46:28.203" v="21" actId="26606"/>
        <pc:sldMkLst>
          <pc:docMk/>
          <pc:sldMk cId="4226558579" sldId="271"/>
        </pc:sldMkLst>
        <pc:spChg chg="mod">
          <ac:chgData name="Sanwal, Rohan" userId="ccbd4c9a-30bf-4e71-bb20-fea5dd85068d" providerId="ADAL" clId="{DC5B7E36-816A-406A-AFF8-55269F02335E}" dt="2023-07-08T16:46:28.203" v="21" actId="26606"/>
          <ac:spMkLst>
            <pc:docMk/>
            <pc:sldMk cId="4226558579" sldId="271"/>
            <ac:spMk id="2" creationId="{00000000-0000-0000-0000-000000000000}"/>
          </ac:spMkLst>
        </pc:spChg>
        <pc:spChg chg="add">
          <ac:chgData name="Sanwal, Rohan" userId="ccbd4c9a-30bf-4e71-bb20-fea5dd85068d" providerId="ADAL" clId="{DC5B7E36-816A-406A-AFF8-55269F02335E}" dt="2023-07-08T16:46:28.203" v="21" actId="26606"/>
          <ac:spMkLst>
            <pc:docMk/>
            <pc:sldMk cId="4226558579" sldId="271"/>
            <ac:spMk id="1031" creationId="{A4AC5506-6312-4701-8D3C-40187889A947}"/>
          </ac:spMkLst>
        </pc:spChg>
        <pc:picChg chg="mod">
          <ac:chgData name="Sanwal, Rohan" userId="ccbd4c9a-30bf-4e71-bb20-fea5dd85068d" providerId="ADAL" clId="{DC5B7E36-816A-406A-AFF8-55269F02335E}" dt="2023-07-08T16:46:28.203" v="21" actId="26606"/>
          <ac:picMkLst>
            <pc:docMk/>
            <pc:sldMk cId="4226558579" sldId="271"/>
            <ac:picMk id="1026" creationId="{00000000-0000-0000-0000-000000000000}"/>
          </ac:picMkLst>
        </pc:picChg>
      </pc:sldChg>
      <pc:sldChg chg="addSp modSp mod setBg">
        <pc:chgData name="Sanwal, Rohan" userId="ccbd4c9a-30bf-4e71-bb20-fea5dd85068d" providerId="ADAL" clId="{DC5B7E36-816A-406A-AFF8-55269F02335E}" dt="2023-07-08T16:46:37.786" v="22" actId="26606"/>
        <pc:sldMkLst>
          <pc:docMk/>
          <pc:sldMk cId="2387189862" sldId="272"/>
        </pc:sldMkLst>
        <pc:spChg chg="mod">
          <ac:chgData name="Sanwal, Rohan" userId="ccbd4c9a-30bf-4e71-bb20-fea5dd85068d" providerId="ADAL" clId="{DC5B7E36-816A-406A-AFF8-55269F02335E}" dt="2023-07-08T16:46:37.786" v="22" actId="26606"/>
          <ac:spMkLst>
            <pc:docMk/>
            <pc:sldMk cId="2387189862" sldId="272"/>
            <ac:spMk id="2" creationId="{00000000-0000-0000-0000-000000000000}"/>
          </ac:spMkLst>
        </pc:spChg>
        <pc:spChg chg="mod">
          <ac:chgData name="Sanwal, Rohan" userId="ccbd4c9a-30bf-4e71-bb20-fea5dd85068d" providerId="ADAL" clId="{DC5B7E36-816A-406A-AFF8-55269F02335E}" dt="2023-07-08T16:46:37.786" v="22" actId="26606"/>
          <ac:spMkLst>
            <pc:docMk/>
            <pc:sldMk cId="2387189862" sldId="272"/>
            <ac:spMk id="3" creationId="{00000000-0000-0000-0000-000000000000}"/>
          </ac:spMkLst>
        </pc:spChg>
        <pc:spChg chg="add">
          <ac:chgData name="Sanwal, Rohan" userId="ccbd4c9a-30bf-4e71-bb20-fea5dd85068d" providerId="ADAL" clId="{DC5B7E36-816A-406A-AFF8-55269F02335E}" dt="2023-07-08T16:46:37.786" v="22" actId="26606"/>
          <ac:spMkLst>
            <pc:docMk/>
            <pc:sldMk cId="2387189862" sldId="272"/>
            <ac:spMk id="9" creationId="{9F7D5CDA-D291-4307-BF55-1381FED29634}"/>
          </ac:spMkLst>
        </pc:spChg>
        <pc:spChg chg="add">
          <ac:chgData name="Sanwal, Rohan" userId="ccbd4c9a-30bf-4e71-bb20-fea5dd85068d" providerId="ADAL" clId="{DC5B7E36-816A-406A-AFF8-55269F02335E}" dt="2023-07-08T16:46:37.786" v="22" actId="26606"/>
          <ac:spMkLst>
            <pc:docMk/>
            <pc:sldMk cId="2387189862" sldId="272"/>
            <ac:spMk id="11" creationId="{59B296B9-C5A5-4E4F-9B60-C907B5F1466C}"/>
          </ac:spMkLst>
        </pc:spChg>
        <pc:spChg chg="add">
          <ac:chgData name="Sanwal, Rohan" userId="ccbd4c9a-30bf-4e71-bb20-fea5dd85068d" providerId="ADAL" clId="{DC5B7E36-816A-406A-AFF8-55269F02335E}" dt="2023-07-08T16:46:37.786" v="22" actId="26606"/>
          <ac:spMkLst>
            <pc:docMk/>
            <pc:sldMk cId="2387189862" sldId="272"/>
            <ac:spMk id="13" creationId="{D0300FD3-5AF1-6305-15FA-9078072672E2}"/>
          </ac:spMkLst>
        </pc:spChg>
        <pc:picChg chg="add">
          <ac:chgData name="Sanwal, Rohan" userId="ccbd4c9a-30bf-4e71-bb20-fea5dd85068d" providerId="ADAL" clId="{DC5B7E36-816A-406A-AFF8-55269F02335E}" dt="2023-07-08T16:46:37.786" v="22" actId="26606"/>
          <ac:picMkLst>
            <pc:docMk/>
            <pc:sldMk cId="2387189862" sldId="272"/>
            <ac:picMk id="5" creationId="{B44C3DA2-CE46-B46C-A044-5C83BC838677}"/>
          </ac:picMkLst>
        </pc:picChg>
      </pc:sldChg>
      <pc:sldChg chg="addSp delSp modSp new mod setBg">
        <pc:chgData name="Sanwal, Rohan" userId="ccbd4c9a-30bf-4e71-bb20-fea5dd85068d" providerId="ADAL" clId="{DC5B7E36-816A-406A-AFF8-55269F02335E}" dt="2023-07-08T16:47:35.846" v="44" actId="5793"/>
        <pc:sldMkLst>
          <pc:docMk/>
          <pc:sldMk cId="2279686423" sldId="273"/>
        </pc:sldMkLst>
        <pc:spChg chg="del">
          <ac:chgData name="Sanwal, Rohan" userId="ccbd4c9a-30bf-4e71-bb20-fea5dd85068d" providerId="ADAL" clId="{DC5B7E36-816A-406A-AFF8-55269F02335E}" dt="2023-07-08T16:47:02.536" v="33" actId="478"/>
          <ac:spMkLst>
            <pc:docMk/>
            <pc:sldMk cId="2279686423" sldId="273"/>
            <ac:spMk id="2" creationId="{4E98F9B9-56DD-8EC7-E12F-67D65E4DF380}"/>
          </ac:spMkLst>
        </pc:spChg>
        <pc:spChg chg="mod">
          <ac:chgData name="Sanwal, Rohan" userId="ccbd4c9a-30bf-4e71-bb20-fea5dd85068d" providerId="ADAL" clId="{DC5B7E36-816A-406A-AFF8-55269F02335E}" dt="2023-07-08T16:47:35.846" v="44" actId="5793"/>
          <ac:spMkLst>
            <pc:docMk/>
            <pc:sldMk cId="2279686423" sldId="273"/>
            <ac:spMk id="3" creationId="{3566CC7A-7608-A4A4-90AC-D6ED040D030F}"/>
          </ac:spMkLst>
        </pc:spChg>
        <pc:spChg chg="add del">
          <ac:chgData name="Sanwal, Rohan" userId="ccbd4c9a-30bf-4e71-bb20-fea5dd85068d" providerId="ADAL" clId="{DC5B7E36-816A-406A-AFF8-55269F02335E}" dt="2023-07-08T16:47:11.981" v="35" actId="26606"/>
          <ac:spMkLst>
            <pc:docMk/>
            <pc:sldMk cId="2279686423" sldId="273"/>
            <ac:spMk id="9" creationId="{9F7D5CDA-D291-4307-BF55-1381FED29634}"/>
          </ac:spMkLst>
        </pc:spChg>
        <pc:spChg chg="add">
          <ac:chgData name="Sanwal, Rohan" userId="ccbd4c9a-30bf-4e71-bb20-fea5dd85068d" providerId="ADAL" clId="{DC5B7E36-816A-406A-AFF8-55269F02335E}" dt="2023-07-08T16:47:14.657" v="38" actId="26606"/>
          <ac:spMkLst>
            <pc:docMk/>
            <pc:sldMk cId="2279686423" sldId="273"/>
            <ac:spMk id="10" creationId="{EDDBB197-D710-4A4F-A9CA-FD2177498BE8}"/>
          </ac:spMkLst>
        </pc:spChg>
        <pc:spChg chg="add del">
          <ac:chgData name="Sanwal, Rohan" userId="ccbd4c9a-30bf-4e71-bb20-fea5dd85068d" providerId="ADAL" clId="{DC5B7E36-816A-406A-AFF8-55269F02335E}" dt="2023-07-08T16:47:11.981" v="35" actId="26606"/>
          <ac:spMkLst>
            <pc:docMk/>
            <pc:sldMk cId="2279686423" sldId="273"/>
            <ac:spMk id="11" creationId="{59B296B9-C5A5-4E4F-9B60-C907B5F1466C}"/>
          </ac:spMkLst>
        </pc:spChg>
        <pc:spChg chg="add del">
          <ac:chgData name="Sanwal, Rohan" userId="ccbd4c9a-30bf-4e71-bb20-fea5dd85068d" providerId="ADAL" clId="{DC5B7E36-816A-406A-AFF8-55269F02335E}" dt="2023-07-08T16:47:11.981" v="35" actId="26606"/>
          <ac:spMkLst>
            <pc:docMk/>
            <pc:sldMk cId="2279686423" sldId="273"/>
            <ac:spMk id="13" creationId="{D0300FD3-5AF1-6305-15FA-9078072672E2}"/>
          </ac:spMkLst>
        </pc:spChg>
        <pc:spChg chg="add del">
          <ac:chgData name="Sanwal, Rohan" userId="ccbd4c9a-30bf-4e71-bb20-fea5dd85068d" providerId="ADAL" clId="{DC5B7E36-816A-406A-AFF8-55269F02335E}" dt="2023-07-08T16:47:14.641" v="37" actId="26606"/>
          <ac:spMkLst>
            <pc:docMk/>
            <pc:sldMk cId="2279686423" sldId="273"/>
            <ac:spMk id="17" creationId="{1607EC0B-6F18-4CC6-A161-42CC6FAB22E9}"/>
          </ac:spMkLst>
        </pc:spChg>
        <pc:spChg chg="add">
          <ac:chgData name="Sanwal, Rohan" userId="ccbd4c9a-30bf-4e71-bb20-fea5dd85068d" providerId="ADAL" clId="{DC5B7E36-816A-406A-AFF8-55269F02335E}" dt="2023-07-08T16:47:14.657" v="38" actId="26606"/>
          <ac:spMkLst>
            <pc:docMk/>
            <pc:sldMk cId="2279686423" sldId="273"/>
            <ac:spMk id="22" creationId="{975D1CFA-2CDB-4B64-BD9F-85744E8DA12F}"/>
          </ac:spMkLst>
        </pc:spChg>
        <pc:grpChg chg="add del">
          <ac:chgData name="Sanwal, Rohan" userId="ccbd4c9a-30bf-4e71-bb20-fea5dd85068d" providerId="ADAL" clId="{DC5B7E36-816A-406A-AFF8-55269F02335E}" dt="2023-07-08T16:47:14.641" v="37" actId="26606"/>
          <ac:grpSpMkLst>
            <pc:docMk/>
            <pc:sldMk cId="2279686423" sldId="273"/>
            <ac:grpSpMk id="19" creationId="{2F263D67-9B31-4F2B-B228-27FD3112D7EC}"/>
          </ac:grpSpMkLst>
        </pc:grpChg>
        <pc:grpChg chg="add">
          <ac:chgData name="Sanwal, Rohan" userId="ccbd4c9a-30bf-4e71-bb20-fea5dd85068d" providerId="ADAL" clId="{DC5B7E36-816A-406A-AFF8-55269F02335E}" dt="2023-07-08T16:47:14.657" v="38" actId="26606"/>
          <ac:grpSpMkLst>
            <pc:docMk/>
            <pc:sldMk cId="2279686423" sldId="273"/>
            <ac:grpSpMk id="23" creationId="{25EE5136-01F1-466C-962D-BA9B4C6757AA}"/>
          </ac:grpSpMkLst>
        </pc:grpChg>
        <pc:picChg chg="add del">
          <ac:chgData name="Sanwal, Rohan" userId="ccbd4c9a-30bf-4e71-bb20-fea5dd85068d" providerId="ADAL" clId="{DC5B7E36-816A-406A-AFF8-55269F02335E}" dt="2023-07-08T16:47:11.981" v="35" actId="26606"/>
          <ac:picMkLst>
            <pc:docMk/>
            <pc:sldMk cId="2279686423" sldId="273"/>
            <ac:picMk id="5" creationId="{FE3D299C-7444-25AB-A0D7-AD5F7ACC1F03}"/>
          </ac:picMkLst>
        </pc:picChg>
        <pc:picChg chg="add">
          <ac:chgData name="Sanwal, Rohan" userId="ccbd4c9a-30bf-4e71-bb20-fea5dd85068d" providerId="ADAL" clId="{DC5B7E36-816A-406A-AFF8-55269F02335E}" dt="2023-07-08T16:47:14.657" v="38" actId="26606"/>
          <ac:picMkLst>
            <pc:docMk/>
            <pc:sldMk cId="2279686423" sldId="273"/>
            <ac:picMk id="7" creationId="{2E832808-9A78-0991-5E9D-73228EE4E253}"/>
          </ac:picMkLst>
        </pc:picChg>
        <pc:picChg chg="add del">
          <ac:chgData name="Sanwal, Rohan" userId="ccbd4c9a-30bf-4e71-bb20-fea5dd85068d" providerId="ADAL" clId="{DC5B7E36-816A-406A-AFF8-55269F02335E}" dt="2023-07-08T16:47:14.641" v="37" actId="26606"/>
          <ac:picMkLst>
            <pc:docMk/>
            <pc:sldMk cId="2279686423" sldId="273"/>
            <ac:picMk id="18" creationId="{BE786206-7F43-3D37-7B0A-FC4F8DE88F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0C8F0-8689-60CB-2650-8F0AF6178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84" b="1"/>
          <a:stretch/>
        </p:blipFill>
        <p:spPr>
          <a:xfrm>
            <a:off x="20" y="-1"/>
            <a:ext cx="8562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3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051286" y="1051286"/>
            <a:ext cx="6858000" cy="4755427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168" y="1948171"/>
            <a:ext cx="3375793" cy="2661313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  <a:latin typeface="Arial Black" panose="020B0A04020102020204" pitchFamily="34" charset="0"/>
              </a:rPr>
              <a:t>DATA ANALYSIS FOR R FITNESS</a:t>
            </a:r>
            <a:endParaRPr lang="en-IN" sz="420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168" y="4814201"/>
            <a:ext cx="3375792" cy="1306820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By: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Rohan Sanwal</a:t>
            </a:r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604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Import Data To SQL Server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After cleaning the data in the </a:t>
            </a:r>
            <a:r>
              <a:rPr lang="en-US" sz="2000" err="1"/>
              <a:t>the</a:t>
            </a:r>
            <a:r>
              <a:rPr lang="en-US" sz="2000"/>
              <a:t> Excel file we need to upload it in the SQL server database</a:t>
            </a:r>
          </a:p>
          <a:p>
            <a:pPr>
              <a:lnSpc>
                <a:spcPct val="90000"/>
              </a:lnSpc>
            </a:pPr>
            <a:r>
              <a:rPr lang="en-US" sz="2000"/>
              <a:t>For that first we need to create a new database named </a:t>
            </a:r>
            <a:r>
              <a:rPr lang="en-US" sz="2000" err="1"/>
              <a:t>R_Fitness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After creating the new database we import the data into the database</a:t>
            </a:r>
          </a:p>
          <a:p>
            <a:pPr>
              <a:lnSpc>
                <a:spcPct val="90000"/>
              </a:lnSpc>
            </a:pPr>
            <a:r>
              <a:rPr lang="en-US" sz="2000"/>
              <a:t>We check the include header files while uploading the Excel file into the database</a:t>
            </a:r>
          </a:p>
          <a:p>
            <a:pPr>
              <a:lnSpc>
                <a:spcPct val="90000"/>
              </a:lnSpc>
            </a:pPr>
            <a:r>
              <a:rPr lang="en-US" sz="2000"/>
              <a:t>We need to map the data i.e. matching the attributes of the source table and the destination table</a:t>
            </a:r>
          </a:p>
          <a:p>
            <a:pPr>
              <a:lnSpc>
                <a:spcPct val="90000"/>
              </a:lnSpc>
            </a:pPr>
            <a:r>
              <a:rPr lang="en-US" sz="2000"/>
              <a:t>We name the destination table as </a:t>
            </a:r>
            <a:r>
              <a:rPr lang="en-US" sz="2000" err="1"/>
              <a:t>daily_activities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In SQL while we import the data from Excel</a:t>
            </a:r>
          </a:p>
          <a:p>
            <a:pPr>
              <a:lnSpc>
                <a:spcPct val="90000"/>
              </a:lnSpc>
            </a:pPr>
            <a:r>
              <a:rPr lang="en-US" sz="2000"/>
              <a:t>After the data is successfully loaded</a:t>
            </a:r>
          </a:p>
          <a:p>
            <a:pPr>
              <a:lnSpc>
                <a:spcPct val="90000"/>
              </a:lnSpc>
            </a:pPr>
            <a:r>
              <a:rPr lang="en-US" sz="2000"/>
              <a:t>We check the data that is imported by running a simple query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15165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Import Data To SQL Server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796956"/>
            <a:ext cx="8178799" cy="415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65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8" name="Rectangle 615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70" y="856180"/>
            <a:ext cx="3420438" cy="11280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/>
              <a:t>SQL Query Through Analysis</a:t>
            </a:r>
            <a:endParaRPr lang="en-IN" sz="3500"/>
          </a:p>
        </p:txBody>
      </p:sp>
      <p:grpSp>
        <p:nvGrpSpPr>
          <p:cNvPr id="6160" name="Group 615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6154" name="Rectangle 615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2" name="Rectangle 615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090569"/>
            <a:ext cx="32232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39" y="2330505"/>
            <a:ext cx="3419569" cy="3979585"/>
          </a:xfrm>
        </p:spPr>
        <p:txBody>
          <a:bodyPr anchor="ctr">
            <a:normAutofit/>
          </a:bodyPr>
          <a:lstStyle/>
          <a:p>
            <a:r>
              <a:rPr lang="en-US" sz="1700"/>
              <a:t>Now after importing the data we can run different queries to get different results</a:t>
            </a:r>
          </a:p>
          <a:p>
            <a:r>
              <a:rPr lang="en-US" sz="1700"/>
              <a:t>Firstly we group data by id to get to know who burned the most amount of calories</a:t>
            </a:r>
          </a:p>
          <a:p>
            <a:endParaRPr lang="en-US" sz="1700"/>
          </a:p>
          <a:p>
            <a:endParaRPr lang="en-US" sz="1700"/>
          </a:p>
          <a:p>
            <a:endParaRPr lang="en-IN" sz="1700"/>
          </a:p>
        </p:txBody>
      </p: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1" name="Rectangle 616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13853"/>
            <a:ext cx="4507025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36" b="-3"/>
          <a:stretch/>
        </p:blipFill>
        <p:spPr bwMode="auto">
          <a:xfrm>
            <a:off x="4483341" y="799352"/>
            <a:ext cx="4069057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397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70" y="856180"/>
            <a:ext cx="3420438" cy="11280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/>
              <a:t>SQL Query Through Analysis</a:t>
            </a:r>
            <a:endParaRPr lang="en-IN" sz="3500"/>
          </a:p>
        </p:txBody>
      </p:sp>
      <p:grpSp>
        <p:nvGrpSpPr>
          <p:cNvPr id="7177" name="Group 717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7178" name="Rectangle 717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9" name="Rectangle 717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090569"/>
            <a:ext cx="32232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39" y="2330505"/>
            <a:ext cx="3419569" cy="3979585"/>
          </a:xfrm>
        </p:spPr>
        <p:txBody>
          <a:bodyPr anchor="ctr">
            <a:normAutofit/>
          </a:bodyPr>
          <a:lstStyle/>
          <a:p>
            <a:r>
              <a:rPr lang="en-US" sz="1700"/>
              <a:t>Query to get the customer id with most number of active days</a:t>
            </a:r>
          </a:p>
          <a:p>
            <a:endParaRPr lang="en-US" sz="1700"/>
          </a:p>
          <a:p>
            <a:endParaRPr lang="en-IN" sz="1700"/>
          </a:p>
        </p:txBody>
      </p:sp>
      <p:sp>
        <p:nvSpPr>
          <p:cNvPr id="7183" name="Rectangle 718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5" name="Rectangle 718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13853"/>
            <a:ext cx="4507025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86" b="1"/>
          <a:stretch/>
        </p:blipFill>
        <p:spPr bwMode="auto">
          <a:xfrm>
            <a:off x="4483341" y="799352"/>
            <a:ext cx="4069057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114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70" y="856180"/>
            <a:ext cx="3420438" cy="11280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/>
              <a:t>SQL Query Through Analysis</a:t>
            </a:r>
            <a:endParaRPr lang="en-IN" sz="3500"/>
          </a:p>
        </p:txBody>
      </p:sp>
      <p:grpSp>
        <p:nvGrpSpPr>
          <p:cNvPr id="8201" name="Group 820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8202" name="Rectangle 820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3" name="Rectangle 820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090569"/>
            <a:ext cx="32232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39" y="2330505"/>
            <a:ext cx="3419569" cy="3979585"/>
          </a:xfrm>
        </p:spPr>
        <p:txBody>
          <a:bodyPr anchor="ctr">
            <a:normAutofit/>
          </a:bodyPr>
          <a:lstStyle/>
          <a:p>
            <a:r>
              <a:rPr lang="en-US" sz="1700"/>
              <a:t>Query to get the average total distance by customer id</a:t>
            </a:r>
          </a:p>
          <a:p>
            <a:endParaRPr lang="en-US" sz="1700"/>
          </a:p>
          <a:p>
            <a:endParaRPr lang="en-IN" sz="1700"/>
          </a:p>
        </p:txBody>
      </p:sp>
      <p:sp>
        <p:nvSpPr>
          <p:cNvPr id="8207" name="Rectangle 820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9" name="Rectangle 820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13853"/>
            <a:ext cx="4507025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59" b="-5"/>
          <a:stretch/>
        </p:blipFill>
        <p:spPr bwMode="auto">
          <a:xfrm>
            <a:off x="4483341" y="799352"/>
            <a:ext cx="4069057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85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Visualization Using Excel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837851"/>
            <a:ext cx="8178799" cy="406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558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C3DA2-CE46-B46C-A044-5C83BC838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92" r="42251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en-US" sz="3500"/>
              <a:t>Findings And Suggestions</a:t>
            </a:r>
            <a:endParaRPr lang="en-IN" sz="35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884929"/>
            <a:ext cx="3494817" cy="3374137"/>
          </a:xfrm>
        </p:spPr>
        <p:txBody>
          <a:bodyPr anchor="ctr">
            <a:normAutofit/>
          </a:bodyPr>
          <a:lstStyle/>
          <a:p>
            <a:r>
              <a:rPr lang="en-US" sz="1700"/>
              <a:t>We get to find the customers who use the FitBit band on daily basis</a:t>
            </a:r>
          </a:p>
          <a:p>
            <a:r>
              <a:rPr lang="en-US" sz="1700"/>
              <a:t>Separate ad with some extra benefits could be designed for the customers</a:t>
            </a:r>
          </a:p>
          <a:p>
            <a:r>
              <a:rPr lang="en-US" sz="1700"/>
              <a:t>Users who use the band daily but are lacking results could also be given some suggestions for better results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387189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6CC7A-7608-A4A4-90AC-D6ED040D0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" y="2421682"/>
            <a:ext cx="3733183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 b="1" dirty="0">
                <a:solidFill>
                  <a:schemeClr val="tx2"/>
                </a:solidFill>
              </a:rPr>
              <a:t>THANK YOU</a:t>
            </a: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77422" y="0"/>
            <a:ext cx="4366578" cy="6685267"/>
            <a:chOff x="6357228" y="0"/>
            <a:chExt cx="5822103" cy="6685267"/>
          </a:xfrm>
        </p:grpSpPr>
        <p:sp>
          <p:nvSpPr>
            <p:cNvPr id="24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E832808-9A78-0991-5E9D-73228EE4E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5615" y="2065912"/>
            <a:ext cx="2746374" cy="274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s on a display with reflection of office">
            <a:extLst>
              <a:ext uri="{FF2B5EF4-FFF2-40B4-BE49-F238E27FC236}">
                <a16:creationId xmlns:a16="http://schemas.microsoft.com/office/drawing/2014/main" id="{001AB55C-C4D1-9B31-3494-AA6E9E126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9" r="35111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 b="1"/>
              <a:t>AIM</a:t>
            </a:r>
            <a:endParaRPr lang="en-IN" sz="35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How Can a Wellness Technology Company</a:t>
            </a:r>
          </a:p>
          <a:p>
            <a:r>
              <a:rPr lang="en-US" sz="1700"/>
              <a:t>Market it’s products to a customers</a:t>
            </a:r>
          </a:p>
        </p:txBody>
      </p:sp>
    </p:spTree>
    <p:extLst>
      <p:ext uri="{BB962C8B-B14F-4D97-AF65-F5344CB8AC3E}">
        <p14:creationId xmlns:p14="http://schemas.microsoft.com/office/powerpoint/2010/main" val="329321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R Fitness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J.Carlson and S.Sharma founded R Fitness, a high-tech company that manufactures health-focused smart products.</a:t>
            </a:r>
          </a:p>
          <a:p>
            <a:pPr>
              <a:lnSpc>
                <a:spcPct val="90000"/>
              </a:lnSpc>
            </a:pPr>
            <a:r>
              <a:rPr lang="en-US" sz="1500"/>
              <a:t>Carlson used her background as an artist to develop beautifully designed technology that informs and inspires people around the world. Collecting data on activity, sleep, stress health has allowed R Fitness to empower people with</a:t>
            </a:r>
          </a:p>
          <a:p>
            <a:pPr>
              <a:lnSpc>
                <a:spcPct val="90000"/>
              </a:lnSpc>
            </a:pPr>
            <a:r>
              <a:rPr lang="en-US" sz="1500"/>
              <a:t>Knowledge about their own health and habits. Since it was founded in 2013, R Fitness has grown rapidly and quickly</a:t>
            </a:r>
          </a:p>
          <a:p>
            <a:pPr>
              <a:lnSpc>
                <a:spcPct val="90000"/>
              </a:lnSpc>
            </a:pPr>
            <a:r>
              <a:rPr lang="en-US" sz="1500"/>
              <a:t>Positioned itself as a tech-driven wellness company.</a:t>
            </a:r>
          </a:p>
          <a:p>
            <a:pPr>
              <a:lnSpc>
                <a:spcPct val="90000"/>
              </a:lnSpc>
            </a:pPr>
            <a:r>
              <a:rPr lang="en-US" sz="1500"/>
              <a:t>By 2016, R Fitness had opened offices around the world and launched multiple products. R Fitness products became available</a:t>
            </a:r>
          </a:p>
          <a:p>
            <a:pPr>
              <a:lnSpc>
                <a:spcPct val="90000"/>
              </a:lnSpc>
            </a:pPr>
            <a:r>
              <a:rPr lang="en-US" sz="1500"/>
              <a:t>S.Sharma knows that an analysis of R Fitness’s available consumer data would reveal more opportunities for growth. She has</a:t>
            </a:r>
          </a:p>
          <a:p>
            <a:pPr>
              <a:lnSpc>
                <a:spcPct val="90000"/>
              </a:lnSpc>
            </a:pPr>
            <a:r>
              <a:rPr lang="en-US" sz="1500"/>
              <a:t>Asked the marketing analytics team to focus on a R Fitness product and analyze smart device usage data in order to gain</a:t>
            </a:r>
          </a:p>
          <a:p>
            <a:pPr>
              <a:lnSpc>
                <a:spcPct val="90000"/>
              </a:lnSpc>
            </a:pPr>
            <a:r>
              <a:rPr lang="en-US" sz="1500"/>
              <a:t>Insight into how people are already using their smart devices. Then, using this information, she would like high-level recommendations for how these trends can inform R Fitness marketing strategy.</a:t>
            </a:r>
          </a:p>
        </p:txBody>
      </p:sp>
    </p:spTree>
    <p:extLst>
      <p:ext uri="{BB962C8B-B14F-4D97-AF65-F5344CB8AC3E}">
        <p14:creationId xmlns:p14="http://schemas.microsoft.com/office/powerpoint/2010/main" val="266010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409" y="1011045"/>
            <a:ext cx="3277394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19" y="1112969"/>
            <a:ext cx="2952974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Analysis Factors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0"/>
            <a:ext cx="866357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71133" y="-1"/>
            <a:ext cx="130305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19805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820880"/>
            <a:ext cx="3943349" cy="488935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Manager asks you to analyze smart device usage data in order to gain insight into how consumers use R Fitness smart devices. </a:t>
            </a:r>
          </a:p>
          <a:p>
            <a:pPr>
              <a:lnSpc>
                <a:spcPct val="90000"/>
              </a:lnSpc>
            </a:pPr>
            <a:r>
              <a:rPr lang="en-US" sz="2200"/>
              <a:t>She then wants you to select one R Fitness product to apply these insights to in your presentation. </a:t>
            </a:r>
          </a:p>
          <a:p>
            <a:pPr>
              <a:lnSpc>
                <a:spcPct val="90000"/>
              </a:lnSpc>
            </a:pPr>
            <a:r>
              <a:rPr lang="en-US" sz="2200"/>
              <a:t>And show a specific device that has been used by the customers  on daily basis</a:t>
            </a:r>
          </a:p>
          <a:p>
            <a:pPr>
              <a:lnSpc>
                <a:spcPct val="90000"/>
              </a:lnSpc>
            </a:pPr>
            <a:r>
              <a:rPr lang="en-US" sz="2200"/>
              <a:t>So that the marketing team could plan ads as per the market cap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63731" y="5717905"/>
            <a:ext cx="1328706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99729" y="6258755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9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Data Collection</a:t>
            </a:r>
            <a:endParaRPr lang="en-IN" sz="41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The data collected consists of all the data that the </a:t>
            </a:r>
            <a:r>
              <a:rPr lang="en-US" sz="1500" err="1"/>
              <a:t>Fitbits</a:t>
            </a:r>
            <a:r>
              <a:rPr lang="en-US" sz="1500"/>
              <a:t> produce and collect on the daily bases and are stored in the form of Excel files</a:t>
            </a:r>
          </a:p>
          <a:p>
            <a:pPr>
              <a:lnSpc>
                <a:spcPct val="90000"/>
              </a:lnSpc>
            </a:pPr>
            <a:r>
              <a:rPr lang="en-US" sz="1500"/>
              <a:t>The data mainly consists of the number of steps taken by an individual, the distance travelled, calories burned.</a:t>
            </a:r>
          </a:p>
          <a:p>
            <a:pPr>
              <a:lnSpc>
                <a:spcPct val="90000"/>
              </a:lnSpc>
            </a:pPr>
            <a:r>
              <a:rPr lang="en-US" sz="1500"/>
              <a:t>The distance travelled data  is further divided into very active, moderately active and light active depending upon the pace and intensity with which the user paces it’s walk</a:t>
            </a:r>
          </a:p>
          <a:p>
            <a:pPr>
              <a:lnSpc>
                <a:spcPct val="90000"/>
              </a:lnSpc>
            </a:pPr>
            <a:r>
              <a:rPr lang="en-US" sz="1500"/>
              <a:t>The data is then provided to us via mail by our manager</a:t>
            </a:r>
          </a:p>
          <a:p>
            <a:pPr>
              <a:lnSpc>
                <a:spcPct val="90000"/>
              </a:lnSpc>
            </a:pPr>
            <a:r>
              <a:rPr lang="en-US" sz="1500"/>
              <a:t>We get the data via mail and we create a folder named R Fitness data</a:t>
            </a:r>
          </a:p>
          <a:p>
            <a:pPr>
              <a:lnSpc>
                <a:spcPct val="90000"/>
              </a:lnSpc>
            </a:pPr>
            <a:r>
              <a:rPr lang="en-US" sz="1500"/>
              <a:t>We then copy the original data in our system where we created the new folder named R Fitness data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38988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Profiling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After saving the file in the system under the R Fitness folder  I renamed it to Daily </a:t>
            </a:r>
            <a:r>
              <a:rPr lang="en-US" sz="1500" err="1"/>
              <a:t>activities_report</a:t>
            </a:r>
            <a:r>
              <a:rPr lang="en-US" sz="1500"/>
              <a:t> from </a:t>
            </a:r>
            <a:r>
              <a:rPr lang="en-US" sz="1500" err="1"/>
              <a:t>dailyactivity_merged</a:t>
            </a:r>
            <a:r>
              <a:rPr lang="en-US" sz="1500"/>
              <a:t> then I examined the data that it has, getting to know my data better.</a:t>
            </a:r>
          </a:p>
          <a:p>
            <a:pPr>
              <a:lnSpc>
                <a:spcPct val="90000"/>
              </a:lnSpc>
            </a:pPr>
            <a:r>
              <a:rPr lang="en-US" sz="1500"/>
              <a:t>Looking at the data I have columns namely </a:t>
            </a:r>
            <a:r>
              <a:rPr lang="en-IN" sz="1500"/>
              <a:t>Id, ActivityDate, TotalSteps, </a:t>
            </a:r>
            <a:r>
              <a:rPr lang="en-IN" sz="1500" err="1"/>
              <a:t>TotalDistance</a:t>
            </a:r>
            <a:r>
              <a:rPr lang="en-IN" sz="1500"/>
              <a:t>, </a:t>
            </a:r>
            <a:r>
              <a:rPr lang="en-IN" sz="1500" err="1"/>
              <a:t>TrackerDistance</a:t>
            </a:r>
            <a:r>
              <a:rPr lang="en-IN" sz="1500"/>
              <a:t>, </a:t>
            </a:r>
            <a:r>
              <a:rPr lang="en-IN" sz="1500" err="1"/>
              <a:t>LoggedActivitiesDistance</a:t>
            </a:r>
            <a:r>
              <a:rPr lang="en-IN" sz="1500"/>
              <a:t>, </a:t>
            </a:r>
            <a:r>
              <a:rPr lang="en-IN" sz="1500" err="1"/>
              <a:t>VeryActiveDistance</a:t>
            </a:r>
            <a:r>
              <a:rPr lang="en-IN" sz="1500"/>
              <a:t>, </a:t>
            </a:r>
            <a:r>
              <a:rPr lang="en-IN" sz="1500" err="1"/>
              <a:t>ModeratelyActiveDistance</a:t>
            </a:r>
            <a:r>
              <a:rPr lang="en-IN" sz="1500"/>
              <a:t>, </a:t>
            </a:r>
            <a:r>
              <a:rPr lang="en-IN" sz="1500" err="1"/>
              <a:t>LightActiveDistance</a:t>
            </a:r>
            <a:r>
              <a:rPr lang="en-IN" sz="1500"/>
              <a:t>, </a:t>
            </a:r>
            <a:r>
              <a:rPr lang="en-IN" sz="1500" err="1"/>
              <a:t>SedentaryActiveDistance</a:t>
            </a:r>
            <a:r>
              <a:rPr lang="en-IN" sz="1500"/>
              <a:t>, </a:t>
            </a:r>
            <a:r>
              <a:rPr lang="en-IN" sz="1500" err="1"/>
              <a:t>VeryActiveMinutes</a:t>
            </a:r>
            <a:r>
              <a:rPr lang="en-IN" sz="1500"/>
              <a:t>, </a:t>
            </a:r>
            <a:r>
              <a:rPr lang="en-IN" sz="1500" err="1"/>
              <a:t>FairlyActiveMinutes</a:t>
            </a:r>
            <a:r>
              <a:rPr lang="en-IN" sz="1500"/>
              <a:t>, </a:t>
            </a:r>
            <a:r>
              <a:rPr lang="en-IN" sz="1500" err="1"/>
              <a:t>LightlyActiveMinutes</a:t>
            </a:r>
            <a:r>
              <a:rPr lang="en-IN" sz="1500"/>
              <a:t>, </a:t>
            </a:r>
            <a:r>
              <a:rPr lang="en-IN" sz="1500" err="1"/>
              <a:t>SedentaryMinutes</a:t>
            </a:r>
            <a:r>
              <a:rPr lang="en-IN" sz="1500"/>
              <a:t> and Calories. </a:t>
            </a:r>
          </a:p>
          <a:p>
            <a:pPr>
              <a:lnSpc>
                <a:spcPct val="90000"/>
              </a:lnSpc>
            </a:pPr>
            <a:r>
              <a:rPr lang="en-US" sz="1500"/>
              <a:t>Looking at the data in </a:t>
            </a:r>
            <a:r>
              <a:rPr lang="en-US" sz="1500" err="1"/>
              <a:t>ActivityDate</a:t>
            </a:r>
            <a:r>
              <a:rPr lang="en-US" sz="1500"/>
              <a:t> column shows some inconsistency </a:t>
            </a:r>
          </a:p>
          <a:p>
            <a:pPr>
              <a:lnSpc>
                <a:spcPct val="90000"/>
              </a:lnSpc>
            </a:pPr>
            <a:r>
              <a:rPr lang="en-US" sz="1500"/>
              <a:t>Also the column names doesn’t seem to be following  the standard nomenclature</a:t>
            </a:r>
          </a:p>
          <a:p>
            <a:pPr>
              <a:lnSpc>
                <a:spcPct val="90000"/>
              </a:lnSpc>
            </a:pPr>
            <a:r>
              <a:rPr lang="en-US" sz="1500"/>
              <a:t>Also </a:t>
            </a:r>
            <a:r>
              <a:rPr lang="en-US" sz="1500" err="1"/>
              <a:t>LoggedActivitesDistance</a:t>
            </a:r>
            <a:r>
              <a:rPr lang="en-US" sz="1500"/>
              <a:t> doesn’t seem to make any sense as the data mostly has value as zero</a:t>
            </a:r>
          </a:p>
          <a:p>
            <a:pPr>
              <a:lnSpc>
                <a:spcPct val="90000"/>
              </a:lnSpc>
            </a:pPr>
            <a:r>
              <a:rPr lang="en-US" sz="1500"/>
              <a:t>This needs to be confirmed with the management via mail to check for the relevance of this column</a:t>
            </a:r>
          </a:p>
          <a:p>
            <a:pPr>
              <a:lnSpc>
                <a:spcPct val="90000"/>
              </a:lnSpc>
            </a:pPr>
            <a:r>
              <a:rPr lang="en-US" sz="1500"/>
              <a:t>The distance related column also needs to be confirmed as is it in Km or miles.</a:t>
            </a:r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27943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55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Profiling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2066" name="Rectangle: Rounded Corners 205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08" y="2162997"/>
            <a:ext cx="4001512" cy="181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347" y="4213588"/>
            <a:ext cx="4772637" cy="116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69101" y="1800911"/>
            <a:ext cx="613425" cy="51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 1.1</a:t>
            </a:r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802672" y="3928369"/>
            <a:ext cx="706149" cy="30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 1.2</a:t>
            </a:r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16" y="5588310"/>
            <a:ext cx="4661075" cy="223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021" y="5929125"/>
            <a:ext cx="4160886" cy="223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69101" y="5281822"/>
            <a:ext cx="654346" cy="305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 1.3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48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055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Cleaning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2058" name="Rectangle: Rounded Corners 205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07889"/>
            <a:ext cx="7886700" cy="4337381"/>
          </a:xfrm>
        </p:spPr>
        <p:txBody>
          <a:bodyPr>
            <a:normAutofit/>
          </a:bodyPr>
          <a:lstStyle/>
          <a:p>
            <a:pPr marL="325755" indent="-325755" defTabSz="868680"/>
            <a:r>
              <a:rPr lang="en-US" sz="15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Firstly I check for any null or blanks values by using the filters and didn’t find any blank or null value`</a:t>
            </a:r>
          </a:p>
          <a:p>
            <a:pPr marL="325755" indent="-325755" defTabSz="868680"/>
            <a:r>
              <a:rPr lang="en-US" sz="15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I fix the column names as per standards</a:t>
            </a:r>
          </a:p>
          <a:p>
            <a:pPr marL="325755" indent="-325755" defTabSz="868680"/>
            <a:endParaRPr lang="en-US" sz="152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868680">
              <a:buNone/>
            </a:pPr>
            <a:endParaRPr lang="en-US" sz="152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25755" indent="-325755" defTabSz="868680"/>
            <a:endParaRPr lang="en-US" sz="304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25755" indent="-325755" defTabSz="868680"/>
            <a:endParaRPr lang="en-US" sz="304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868680">
              <a:buNone/>
            </a:pPr>
            <a:endParaRPr lang="en-US" sz="304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25755" indent="-325755" defTabSz="868680"/>
            <a:r>
              <a:rPr lang="en-US" sz="15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I fixed the formats for the </a:t>
            </a:r>
            <a:r>
              <a:rPr lang="en-US" sz="152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Activity_Date</a:t>
            </a:r>
            <a:r>
              <a:rPr lang="en-US" sz="15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as per examination all the cells doesn’t have the same formats</a:t>
            </a:r>
          </a:p>
          <a:p>
            <a:pPr marL="325755" indent="-325755" defTabSz="868680"/>
            <a:endParaRPr lang="en-US" sz="152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25755" indent="-325755" defTabSz="868680"/>
            <a:endParaRPr lang="en-US" sz="152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2611164"/>
            <a:ext cx="4725323" cy="715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92" y="3487464"/>
            <a:ext cx="4494080" cy="650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4363764"/>
            <a:ext cx="8283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 1.1`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98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Cleaning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083" name="Rectangle: Rounded Corners 3082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79" y="1800911"/>
            <a:ext cx="3472334" cy="1651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3635353"/>
            <a:ext cx="5634323" cy="251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045" y="1800911"/>
            <a:ext cx="3506892" cy="168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73449" y="3662094"/>
            <a:ext cx="705642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 1.1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00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877</Words>
  <Application>Microsoft Office PowerPoint</Application>
  <PresentationFormat>On-screen Show (4:3)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Calibri</vt:lpstr>
      <vt:lpstr>Office Theme</vt:lpstr>
      <vt:lpstr>DATA ANALYSIS FOR R FITNESS</vt:lpstr>
      <vt:lpstr>AIM</vt:lpstr>
      <vt:lpstr>About R Fitness</vt:lpstr>
      <vt:lpstr>Data Analysis Factors</vt:lpstr>
      <vt:lpstr>Data Collection</vt:lpstr>
      <vt:lpstr>Data Profiling</vt:lpstr>
      <vt:lpstr>Data Profiling</vt:lpstr>
      <vt:lpstr>Data Cleaning</vt:lpstr>
      <vt:lpstr>Data Cleaning</vt:lpstr>
      <vt:lpstr>Import Data To SQL Server</vt:lpstr>
      <vt:lpstr>Import Data To SQL Server</vt:lpstr>
      <vt:lpstr>SQL Query Through Analysis</vt:lpstr>
      <vt:lpstr>SQL Query Through Analysis</vt:lpstr>
      <vt:lpstr>SQL Query Through Analysis</vt:lpstr>
      <vt:lpstr>Data Visualization Using Excel</vt:lpstr>
      <vt:lpstr>Findings And Suggestions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Sanwal</dc:creator>
  <cp:lastModifiedBy>Sanwal, Rohan</cp:lastModifiedBy>
  <cp:revision>28</cp:revision>
  <dcterms:created xsi:type="dcterms:W3CDTF">2006-08-16T00:00:00Z</dcterms:created>
  <dcterms:modified xsi:type="dcterms:W3CDTF">2023-07-08T16:47:42Z</dcterms:modified>
</cp:coreProperties>
</file>