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4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18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7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73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02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913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7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44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9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1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3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61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27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3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7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954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2493-869F-501E-500D-85CBB840F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030" y="0"/>
            <a:ext cx="10572000" cy="2971051"/>
          </a:xfrm>
        </p:spPr>
        <p:txBody>
          <a:bodyPr/>
          <a:lstStyle/>
          <a:p>
            <a:pPr algn="ctr"/>
            <a:r>
              <a:rPr lang="en-IN" sz="3600" dirty="0"/>
              <a:t>Creating an Employee Performance Scorecard in Excel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E25FE-27FA-6007-369A-532DE1BF7C51}"/>
              </a:ext>
            </a:extLst>
          </p:cNvPr>
          <p:cNvSpPr txBox="1"/>
          <p:nvPr/>
        </p:nvSpPr>
        <p:spPr>
          <a:xfrm>
            <a:off x="7509438" y="5094752"/>
            <a:ext cx="4682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 Name: </a:t>
            </a:r>
            <a:r>
              <a:rPr lang="en-IN" dirty="0" err="1"/>
              <a:t>Rohanganapathy.B</a:t>
            </a:r>
            <a:endParaRPr lang="en-IN" dirty="0"/>
          </a:p>
          <a:p>
            <a:r>
              <a:rPr lang="en-IN" dirty="0"/>
              <a:t>Register Number :312211665</a:t>
            </a:r>
          </a:p>
          <a:p>
            <a:r>
              <a:rPr lang="en-IN" dirty="0" err="1"/>
              <a:t>Department:BCOM</a:t>
            </a:r>
            <a:r>
              <a:rPr lang="en-IN" dirty="0"/>
              <a:t> General A</a:t>
            </a:r>
          </a:p>
          <a:p>
            <a:r>
              <a:rPr lang="en-IN" dirty="0" err="1"/>
              <a:t>College:Thiruthangal</a:t>
            </a:r>
            <a:r>
              <a:rPr lang="en-IN" dirty="0"/>
              <a:t> </a:t>
            </a:r>
            <a:r>
              <a:rPr lang="en-IN" dirty="0" err="1"/>
              <a:t>nadhar</a:t>
            </a:r>
            <a:r>
              <a:rPr lang="en-IN" dirty="0"/>
              <a:t> college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28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2146-FC7B-2631-F95E-470D26B6F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 chart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9A7405-0A81-F07C-DF22-C08396D0C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904" y="2675749"/>
            <a:ext cx="8194480" cy="320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5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D0071-BE6D-6130-3CEA-60C7AF30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Pie chart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10EF94-E841-7620-1AE1-F54921503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02" y="2553980"/>
            <a:ext cx="6615442" cy="385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84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69C2-6D05-2D27-649C-AD0E294C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64019-532A-5C66-2A90-AADE6AA27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"Conclusion and </a:t>
            </a:r>
            <a:r>
              <a:rPr lang="en-US" dirty="0" err="1"/>
              <a:t>Recommendations"Description</a:t>
            </a:r>
            <a:r>
              <a:rPr lang="en-US" dirty="0"/>
              <a:t>: Summarize key findings, implications, and recommendations for improving employee performance management practices.</a:t>
            </a:r>
          </a:p>
        </p:txBody>
      </p:sp>
    </p:spTree>
    <p:extLst>
      <p:ext uri="{BB962C8B-B14F-4D97-AF65-F5344CB8AC3E}">
        <p14:creationId xmlns:p14="http://schemas.microsoft.com/office/powerpoint/2010/main" val="188050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690F1-AC18-50E9-B5F1-D32D89EA0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4DC44-B240-919F-24C5-1A573AC64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1431" y="2556932"/>
            <a:ext cx="9601196" cy="3318936"/>
          </a:xfrm>
        </p:spPr>
        <p:txBody>
          <a:bodyPr>
            <a:normAutofit/>
          </a:bodyPr>
          <a:lstStyle/>
          <a:p>
            <a:r>
              <a:rPr lang="en-IN" dirty="0"/>
              <a:t>1.problem statement 
2.project overview 
3.end users
4.our solution and proposition 
5.data description 
6.modelling approach 
7.result and discussion
8.conclusion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24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E1316-CC2D-1B6B-FBCE-F1A43997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76320-6D69-EA9B-4AA6-C98E8D123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Evaluating Employee Performance Effectively”
Description: Explain the challenges of manual performance evaluation and the need for a data-driven approach.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4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4256-8F0C-AF10-9440-5F894C9BB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37FC7-99C1-4964-D447-75A4817B3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Employee Performance Scorecard Project” Description: Outline the project’s objectives, scope, and timeline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362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462F6-A09D-0084-94C2-9224B0CB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users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52294-1BEB-5D81-07CC-4C7DB132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Stakeholders and End Users”
Description: Identify the stakeholders and end users of the scorecard, such as HR, management, and employees.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7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FBB26-0B36-15FD-22F2-5CEC2D69F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solution and proposition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82072-B028-7260-FA33-68F7279D8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Automated Performance Scorecard with Excel”
Description: Explain how an Excel-based scorecard can streamline performance evaluation and provide actionable 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3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65BB6-7FE1-FBCB-3788-9A04C5F20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3A935-2410-D5FE-37AE-AF0E28391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:“Performance Data Overview”
Description: Describe the data used for the scorecard, including:
-Data sources (HR systems, performance reviews, etc.)
 Variables (employee ID, job title, performance metrics, etc.)
Data quality and </a:t>
            </a:r>
            <a:r>
              <a:rPr lang="en-IN" dirty="0" err="1"/>
              <a:t>preprocessing</a:t>
            </a:r>
            <a:r>
              <a:rPr lang="en-IN" dirty="0"/>
              <a:t>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2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F691-C815-55D7-9612-895BD1B06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approach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BFE8C-A40C-4C88-C742-ABAADB93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Designing the Performance Scorecard”
Description: Outline the </a:t>
            </a:r>
            <a:r>
              <a:rPr lang="en-IN" dirty="0" err="1"/>
              <a:t>modeling</a:t>
            </a:r>
            <a:r>
              <a:rPr lang="en-IN" dirty="0"/>
              <a:t> approach, including:
Scorecard framework and structure
- Metric selection and weighting – Data visualization and formatting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85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1759-2AAA-8785-3501-83E9F30D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08793"/>
          </a:xfrm>
        </p:spPr>
        <p:txBody>
          <a:bodyPr>
            <a:normAutofit/>
          </a:bodyPr>
          <a:lstStyle/>
          <a:p>
            <a:r>
              <a:rPr lang="en-IN" dirty="0"/>
              <a:t>Result and discussion</a:t>
            </a:r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9FC6C4A-F4F7-34EB-EB2A-505D1FB4A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97CBADB-2822-B959-5A9B-D49FCC7808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8651841"/>
              </p:ext>
            </p:extLst>
          </p:nvPr>
        </p:nvGraphicFramePr>
        <p:xfrm>
          <a:off x="966243" y="2335929"/>
          <a:ext cx="9930352" cy="33912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6965">
                  <a:extLst>
                    <a:ext uri="{9D8B030D-6E8A-4147-A177-3AD203B41FA5}">
                      <a16:colId xmlns:a16="http://schemas.microsoft.com/office/drawing/2014/main" val="4057104993"/>
                    </a:ext>
                  </a:extLst>
                </a:gridCol>
                <a:gridCol w="726965">
                  <a:extLst>
                    <a:ext uri="{9D8B030D-6E8A-4147-A177-3AD203B41FA5}">
                      <a16:colId xmlns:a16="http://schemas.microsoft.com/office/drawing/2014/main" val="1332379369"/>
                    </a:ext>
                  </a:extLst>
                </a:gridCol>
                <a:gridCol w="726965">
                  <a:extLst>
                    <a:ext uri="{9D8B030D-6E8A-4147-A177-3AD203B41FA5}">
                      <a16:colId xmlns:a16="http://schemas.microsoft.com/office/drawing/2014/main" val="2744354311"/>
                    </a:ext>
                  </a:extLst>
                </a:gridCol>
                <a:gridCol w="1490279">
                  <a:extLst>
                    <a:ext uri="{9D8B030D-6E8A-4147-A177-3AD203B41FA5}">
                      <a16:colId xmlns:a16="http://schemas.microsoft.com/office/drawing/2014/main" val="4253598512"/>
                    </a:ext>
                  </a:extLst>
                </a:gridCol>
                <a:gridCol w="1388505">
                  <a:extLst>
                    <a:ext uri="{9D8B030D-6E8A-4147-A177-3AD203B41FA5}">
                      <a16:colId xmlns:a16="http://schemas.microsoft.com/office/drawing/2014/main" val="350283748"/>
                    </a:ext>
                  </a:extLst>
                </a:gridCol>
                <a:gridCol w="726965">
                  <a:extLst>
                    <a:ext uri="{9D8B030D-6E8A-4147-A177-3AD203B41FA5}">
                      <a16:colId xmlns:a16="http://schemas.microsoft.com/office/drawing/2014/main" val="880295442"/>
                    </a:ext>
                  </a:extLst>
                </a:gridCol>
                <a:gridCol w="726965">
                  <a:extLst>
                    <a:ext uri="{9D8B030D-6E8A-4147-A177-3AD203B41FA5}">
                      <a16:colId xmlns:a16="http://schemas.microsoft.com/office/drawing/2014/main" val="2026469633"/>
                    </a:ext>
                  </a:extLst>
                </a:gridCol>
                <a:gridCol w="908709">
                  <a:extLst>
                    <a:ext uri="{9D8B030D-6E8A-4147-A177-3AD203B41FA5}">
                      <a16:colId xmlns:a16="http://schemas.microsoft.com/office/drawing/2014/main" val="1750542956"/>
                    </a:ext>
                  </a:extLst>
                </a:gridCol>
                <a:gridCol w="1090449">
                  <a:extLst>
                    <a:ext uri="{9D8B030D-6E8A-4147-A177-3AD203B41FA5}">
                      <a16:colId xmlns:a16="http://schemas.microsoft.com/office/drawing/2014/main" val="3723746170"/>
                    </a:ext>
                  </a:extLst>
                </a:gridCol>
                <a:gridCol w="1417585">
                  <a:extLst>
                    <a:ext uri="{9D8B030D-6E8A-4147-A177-3AD203B41FA5}">
                      <a16:colId xmlns:a16="http://schemas.microsoft.com/office/drawing/2014/main" val="770355704"/>
                    </a:ext>
                  </a:extLst>
                </a:gridCol>
              </a:tblGrid>
              <a:tr h="275651"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First Name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LastName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StartDate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Supervisor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GenderCode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LocationCode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RaceDesc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MaritalDesc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Performance Score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Current Employee Rating</a:t>
                      </a:r>
                    </a:p>
                  </a:txBody>
                  <a:tcPr marL="9440" marR="9440" marT="6294" marB="6294" anchor="b"/>
                </a:tc>
                <a:extLst>
                  <a:ext uri="{0D108BD9-81ED-4DB2-BD59-A6C34878D82A}">
                    <a16:rowId xmlns:a16="http://schemas.microsoft.com/office/drawing/2014/main" val="1745023541"/>
                  </a:ext>
                </a:extLst>
              </a:tr>
              <a:tr h="2756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Park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16-Jan-21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N" sz="1000">
                        <a:effectLst/>
                      </a:endParaRP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Michelle Mitchell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Female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5360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Other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Married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Exceeds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4</a:t>
                      </a:r>
                    </a:p>
                  </a:txBody>
                  <a:tcPr marL="9440" marR="9440" marT="6294" marB="6294" anchor="b"/>
                </a:tc>
                <a:extLst>
                  <a:ext uri="{0D108BD9-81ED-4DB2-BD59-A6C34878D82A}">
                    <a16:rowId xmlns:a16="http://schemas.microsoft.com/office/drawing/2014/main" val="3498146978"/>
                  </a:ext>
                </a:extLst>
              </a:tr>
              <a:tr h="2756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Dalton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24-Aug-21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N" sz="1000">
                        <a:effectLst/>
                      </a:endParaRP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Sydney French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Female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16325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White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Divorced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Exceeds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2</a:t>
                      </a:r>
                    </a:p>
                  </a:txBody>
                  <a:tcPr marL="9440" marR="9440" marT="6294" marB="6294" anchor="b"/>
                </a:tc>
                <a:extLst>
                  <a:ext uri="{0D108BD9-81ED-4DB2-BD59-A6C34878D82A}">
                    <a16:rowId xmlns:a16="http://schemas.microsoft.com/office/drawing/2014/main" val="3512798807"/>
                  </a:ext>
                </a:extLst>
              </a:tr>
              <a:tr h="2756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Schultz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26-May-20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18-Jun-23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Michelle Evans MD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Female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43481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Asian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Widowed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Fully Meets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3</a:t>
                      </a:r>
                    </a:p>
                  </a:txBody>
                  <a:tcPr marL="9440" marR="9440" marT="6294" marB="6294" anchor="b"/>
                </a:tc>
                <a:extLst>
                  <a:ext uri="{0D108BD9-81ED-4DB2-BD59-A6C34878D82A}">
                    <a16:rowId xmlns:a16="http://schemas.microsoft.com/office/drawing/2014/main" val="2027086946"/>
                  </a:ext>
                </a:extLst>
              </a:tr>
              <a:tr h="2756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Molina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01-Oct-19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06-Nov-20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Patricia Cook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Male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50705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Asian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Widowed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Fully Meets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3</a:t>
                      </a:r>
                    </a:p>
                  </a:txBody>
                  <a:tcPr marL="9440" marR="9440" marT="6294" marB="6294" anchor="b"/>
                </a:tc>
                <a:extLst>
                  <a:ext uri="{0D108BD9-81ED-4DB2-BD59-A6C34878D82A}">
                    <a16:rowId xmlns:a16="http://schemas.microsoft.com/office/drawing/2014/main" val="672061004"/>
                  </a:ext>
                </a:extLst>
              </a:tr>
              <a:tr h="2756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Preston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10-May-23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27-May-23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Ashley Reeves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Male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5168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Black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Single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Fully Meets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5</a:t>
                      </a:r>
                    </a:p>
                  </a:txBody>
                  <a:tcPr marL="9440" marR="9440" marT="6294" marB="6294" anchor="b"/>
                </a:tc>
                <a:extLst>
                  <a:ext uri="{0D108BD9-81ED-4DB2-BD59-A6C34878D82A}">
                    <a16:rowId xmlns:a16="http://schemas.microsoft.com/office/drawing/2014/main" val="3102071939"/>
                  </a:ext>
                </a:extLst>
              </a:tr>
              <a:tr h="2756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Moyer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01-Sep-20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04-Dec-22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Stanley Harvey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Male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11765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Other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Single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Exceeds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2</a:t>
                      </a:r>
                    </a:p>
                  </a:txBody>
                  <a:tcPr marL="9440" marR="9440" marT="6294" marB="6294" anchor="b"/>
                </a:tc>
                <a:extLst>
                  <a:ext uri="{0D108BD9-81ED-4DB2-BD59-A6C34878D82A}">
                    <a16:rowId xmlns:a16="http://schemas.microsoft.com/office/drawing/2014/main" val="3932977434"/>
                  </a:ext>
                </a:extLst>
              </a:tr>
              <a:tr h="2756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French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18-Feb-21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11-Nov-22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Michael Bradshaw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Male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71071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Other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Divorced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Exceeds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3</a:t>
                      </a:r>
                    </a:p>
                  </a:txBody>
                  <a:tcPr marL="9440" marR="9440" marT="6294" marB="6294" anchor="b"/>
                </a:tc>
                <a:extLst>
                  <a:ext uri="{0D108BD9-81ED-4DB2-BD59-A6C34878D82A}">
                    <a16:rowId xmlns:a16="http://schemas.microsoft.com/office/drawing/2014/main" val="1715897830"/>
                  </a:ext>
                </a:extLst>
              </a:tr>
              <a:tr h="2756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Blackburn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08-Nov-22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N" sz="1000">
                        <a:effectLst/>
                      </a:endParaRP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Debbie Crosby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Male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12122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Black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Divorced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Fully Meets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2</a:t>
                      </a:r>
                    </a:p>
                  </a:txBody>
                  <a:tcPr marL="9440" marR="9440" marT="6294" marB="6294" anchor="b"/>
                </a:tc>
                <a:extLst>
                  <a:ext uri="{0D108BD9-81ED-4DB2-BD59-A6C34878D82A}">
                    <a16:rowId xmlns:a16="http://schemas.microsoft.com/office/drawing/2014/main" val="428358104"/>
                  </a:ext>
                </a:extLst>
              </a:tr>
              <a:tr h="2756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Carter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13-Oct-22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N" sz="1000">
                        <a:effectLst/>
                      </a:endParaRP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Elizabeth Taylor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Male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87065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White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Widowed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Fully Meets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4</a:t>
                      </a:r>
                    </a:p>
                  </a:txBody>
                  <a:tcPr marL="9440" marR="9440" marT="6294" marB="6294" anchor="b"/>
                </a:tc>
                <a:extLst>
                  <a:ext uri="{0D108BD9-81ED-4DB2-BD59-A6C34878D82A}">
                    <a16:rowId xmlns:a16="http://schemas.microsoft.com/office/drawing/2014/main" val="557541583"/>
                  </a:ext>
                </a:extLst>
              </a:tr>
              <a:tr h="2867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Beard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11-Sep-22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N" sz="1000">
                        <a:effectLst/>
                      </a:endParaRP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Brian Dunlap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Male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10415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Hispanic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Married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Needs Improvement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4</a:t>
                      </a:r>
                    </a:p>
                  </a:txBody>
                  <a:tcPr marL="9440" marR="9440" marT="6294" marB="6294" anchor="b"/>
                </a:tc>
                <a:extLst>
                  <a:ext uri="{0D108BD9-81ED-4DB2-BD59-A6C34878D82A}">
                    <a16:rowId xmlns:a16="http://schemas.microsoft.com/office/drawing/2014/main" val="1703464611"/>
                  </a:ext>
                </a:extLst>
              </a:tr>
              <a:tr h="2756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Miranda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29-Jun-21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05-Jul-22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Daniel Rodriguez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Male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3763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Other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Widowed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Exceeds</a:t>
                      </a:r>
                    </a:p>
                  </a:txBody>
                  <a:tcPr marL="9440" marR="9440" marT="6294" marB="6294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dirty="0">
                          <a:effectLst/>
                        </a:rPr>
                        <a:t>4</a:t>
                      </a:r>
                    </a:p>
                  </a:txBody>
                  <a:tcPr marL="9440" marR="9440" marT="6294" marB="6294" anchor="b"/>
                </a:tc>
                <a:extLst>
                  <a:ext uri="{0D108BD9-81ED-4DB2-BD59-A6C34878D82A}">
                    <a16:rowId xmlns:a16="http://schemas.microsoft.com/office/drawing/2014/main" val="2680021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511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Quotable</vt:lpstr>
      <vt:lpstr>Creating an Employee Performance Scorecard in Excel</vt:lpstr>
      <vt:lpstr>AGENDA</vt:lpstr>
      <vt:lpstr>Problem statement </vt:lpstr>
      <vt:lpstr>Project overview </vt:lpstr>
      <vt:lpstr>End users</vt:lpstr>
      <vt:lpstr>Our solution and proposition</vt:lpstr>
      <vt:lpstr>Data description</vt:lpstr>
      <vt:lpstr>Modelling approach </vt:lpstr>
      <vt:lpstr>Result and discussion</vt:lpstr>
      <vt:lpstr>Par chart</vt:lpstr>
      <vt:lpstr>Pie chart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an Employee Performance Scorecard in Excel</dc:title>
  <dc:creator>aiswaryaamahesh25@gmail.com</dc:creator>
  <cp:lastModifiedBy>aiswaryaamahesh25@gmail.com</cp:lastModifiedBy>
  <cp:revision>3</cp:revision>
  <dcterms:created xsi:type="dcterms:W3CDTF">2024-08-30T17:33:45Z</dcterms:created>
  <dcterms:modified xsi:type="dcterms:W3CDTF">2024-08-31T06:08:44Z</dcterms:modified>
</cp:coreProperties>
</file>