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omments/modernComment_10A_923E88AE.xml" ContentType="application/vnd.ms-powerpoint.comments+xml"/>
  <Override PartName="/ppt/comments/modernComment_10B_5B6BE302.xml" ContentType="application/vnd.ms-powerpoint.comments+xml"/>
  <Override PartName="/ppt/notesSlides/notesSlide2.xml" ContentType="application/vnd.openxmlformats-officedocument.presentationml.notesSlide+xml"/>
  <Override PartName="/ppt/comments/modernComment_105_7EA174D8.xml" ContentType="application/vnd.ms-powerpoint.comments+xml"/>
  <Override PartName="/ppt/notesSlides/notesSlide3.xml" ContentType="application/vnd.openxmlformats-officedocument.presentationml.notesSlide+xml"/>
  <Override PartName="/ppt/comments/modernComment_101_175759BA.xml" ContentType="application/vnd.ms-powerpoint.comments+xml"/>
  <Override PartName="/ppt/notesSlides/notesSlide4.xml" ContentType="application/vnd.openxmlformats-officedocument.presentationml.notesSlide+xml"/>
  <Override PartName="/ppt/comments/modernComment_102_40BDCDC8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omments/modernComment_103_B6B53366.xml" ContentType="application/vnd.ms-powerpoint.comments+xml"/>
  <Override PartName="/ppt/comments/modernComment_118_AB5314E0.xml" ContentType="application/vnd.ms-powerpoint.comments+xml"/>
  <Override PartName="/ppt/comments/modernComment_10D_E38A9E51.xml" ContentType="application/vnd.ms-powerpoint.comments+xml"/>
  <Override PartName="/ppt/comments/modernComment_117_114B418B.xml" ContentType="application/vnd.ms-powerpoint.comments+xml"/>
  <Override PartName="/ppt/notesSlides/notesSlide6.xml" ContentType="application/vnd.openxmlformats-officedocument.presentationml.notesSlide+xml"/>
  <Override PartName="/ppt/comments/modernComment_10F_F49F0860.xml" ContentType="application/vnd.ms-powerpoint.comments+xml"/>
  <Override PartName="/ppt/notesSlides/notesSlide7.xml" ContentType="application/vnd.openxmlformats-officedocument.presentationml.notesSlide+xml"/>
  <Override PartName="/ppt/comments/modernComment_107_AB46875B.xml" ContentType="application/vnd.ms-powerpoint.comments+xml"/>
  <Override PartName="/ppt/comments/modernComment_108_7591AB01.xml" ContentType="application/vnd.ms-powerpoint.comments+xml"/>
  <Override PartName="/ppt/comments/modernComment_109_10972A43.xml" ContentType="application/vnd.ms-powerpoint.comments+xml"/>
  <Override PartName="/ppt/comments/modernComment_110_3943CAD.xml" ContentType="application/vnd.ms-powerpoint.comments+xml"/>
  <Override PartName="/ppt/comments/modernComment_111_166FB5BB.xml" ContentType="application/vnd.ms-powerpoint.comments+xml"/>
  <Override PartName="/ppt/comments/modernComment_112_20BFEEB0.xml" ContentType="application/vnd.ms-powerpoint.comments+xml"/>
  <Override PartName="/ppt/comments/modernComment_113_AD0E21CE.xml" ContentType="application/vnd.ms-powerpoint.comments+xml"/>
  <Override PartName="/ppt/comments/modernComment_114_486BAFF3.xml" ContentType="application/vnd.ms-powerpoint.comments+xml"/>
  <Override PartName="/ppt/comments/modernComment_115_AEA75542.xml" ContentType="application/vnd.ms-powerpoint.comments+xml"/>
  <Override PartName="/ppt/comments/modernComment_116_410E488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67" r:id="rId4"/>
    <p:sldId id="261" r:id="rId5"/>
    <p:sldId id="257" r:id="rId6"/>
    <p:sldId id="258" r:id="rId7"/>
    <p:sldId id="259" r:id="rId8"/>
    <p:sldId id="280" r:id="rId9"/>
    <p:sldId id="269" r:id="rId10"/>
    <p:sldId id="279" r:id="rId11"/>
    <p:sldId id="271" r:id="rId12"/>
    <p:sldId id="263" r:id="rId13"/>
    <p:sldId id="264" r:id="rId14"/>
    <p:sldId id="265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custShowLst>
    <p:custShow name="BEST" id="0">
      <p:sldLst>
        <p:sld r:id="rId2"/>
        <p:sld r:id="rId5"/>
        <p:sld r:id="rId6"/>
        <p:sld r:id="rId7"/>
        <p:sld r:id="rId11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DC6282-DA25-8240-5E9E-7CEEA796DD7B}" name="divy patel" initials="dp" userId="eaef0a0f6df75b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7-43B6-8266-194B5EC617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57-43B6-8266-194B5EC617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57-43B6-8266-194B5EC61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317872"/>
        <c:axId val="573336112"/>
      </c:barChart>
      <c:catAx>
        <c:axId val="57331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336112"/>
        <c:crosses val="autoZero"/>
        <c:auto val="1"/>
        <c:lblAlgn val="ctr"/>
        <c:lblOffset val="100"/>
        <c:noMultiLvlLbl val="0"/>
      </c:catAx>
      <c:valAx>
        <c:axId val="57333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31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175759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EE71CA-42F5-4686-B3A2-895151EE427D}" authorId="{F7DC6282-DA25-8240-5E9E-7CEEA796DD7B}" created="2024-11-03T09:27:23.533">
    <pc:sldMkLst xmlns:pc="http://schemas.microsoft.com/office/powerpoint/2013/main/command">
      <pc:docMk/>
      <pc:sldMk cId="391600570" sldId="257"/>
    </pc:sldMkLst>
    <p188:replyLst>
      <p188:reply id="{DA0EE21F-0819-4750-8C5B-DBD0FABCB453}" authorId="{F7DC6282-DA25-8240-5E9E-7CEEA796DD7B}" created="2024-11-03T09:28:03.690">
        <p188:txBody>
          <a:bodyPr/>
          <a:lstStyle/>
          <a:p>
            <a:r>
              <a:rPr lang="en-IN"/>
              <a:t>BULLET POINT</a:t>
            </a:r>
          </a:p>
        </p188:txBody>
      </p188:reply>
    </p188:replyLst>
    <p188:txBody>
      <a:bodyPr/>
      <a:lstStyle/>
      <a:p>
        <a:r>
          <a:rPr lang="en-IN"/>
          <a:t>Q-4</a:t>
        </a:r>
      </a:p>
    </p188:txBody>
  </p188:cm>
</p188:cmLst>
</file>

<file path=ppt/comments/modernComment_102_40BDCD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2B31C5-2639-43FB-B0EB-6DD56775DF16}" authorId="{F7DC6282-DA25-8240-5E9E-7CEEA796DD7B}" created="2024-11-03T09:28:46.126">
    <pc:sldMkLst xmlns:pc="http://schemas.microsoft.com/office/powerpoint/2013/main/command">
      <pc:docMk/>
      <pc:sldMk cId="1086180808" sldId="258"/>
    </pc:sldMkLst>
    <p188:replyLst>
      <p188:reply id="{7A226BAA-48A5-4FCA-8C30-FEF7B0740E44}" authorId="{F7DC6282-DA25-8240-5E9E-7CEEA796DD7B}" created="2024-11-03T09:29:00.167">
        <p188:txBody>
          <a:bodyPr/>
          <a:lstStyle/>
          <a:p>
            <a:r>
              <a:rPr lang="en-IN"/>
              <a:t>IMAGE</a:t>
            </a:r>
          </a:p>
        </p188:txBody>
      </p188:reply>
    </p188:replyLst>
    <p188:txBody>
      <a:bodyPr/>
      <a:lstStyle/>
      <a:p>
        <a:r>
          <a:rPr lang="en-IN"/>
          <a:t>Q-5</a:t>
        </a:r>
      </a:p>
    </p188:txBody>
  </p188:cm>
</p188:cmLst>
</file>

<file path=ppt/comments/modernComment_103_B6B533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F39C22-8B4E-42E9-8FFD-A3337B385882}" authorId="{F7DC6282-DA25-8240-5E9E-7CEEA796DD7B}" created="2024-11-03T09:29:13.634">
    <pc:sldMkLst xmlns:pc="http://schemas.microsoft.com/office/powerpoint/2013/main/command">
      <pc:docMk/>
      <pc:sldMk cId="3065328486" sldId="259"/>
    </pc:sldMkLst>
    <p188:replyLst>
      <p188:reply id="{07354466-B251-43FC-A508-AC5D346F9B8A}" authorId="{F7DC6282-DA25-8240-5E9E-7CEEA796DD7B}" created="2024-11-03T09:29:34.718">
        <p188:txBody>
          <a:bodyPr/>
          <a:lstStyle/>
          <a:p>
            <a:r>
              <a:rPr lang="en-IN"/>
              <a:t>SLIDE TRANSITIONS</a:t>
            </a:r>
          </a:p>
        </p188:txBody>
      </p188:reply>
    </p188:replyLst>
    <p188:txBody>
      <a:bodyPr/>
      <a:lstStyle/>
      <a:p>
        <a:r>
          <a:rPr lang="en-IN"/>
          <a:t>Q-6</a:t>
        </a:r>
      </a:p>
    </p188:txBody>
  </p188:cm>
</p188:cmLst>
</file>

<file path=ppt/comments/modernComment_105_7EA174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BB11C9-B0A9-4054-8FF8-4AD6F6AA5A95}" authorId="{F7DC6282-DA25-8240-5E9E-7CEEA796DD7B}" created="2024-11-03T09:24:23.278">
    <pc:sldMkLst xmlns:pc="http://schemas.microsoft.com/office/powerpoint/2013/main/command">
      <pc:docMk/>
      <pc:sldMk cId="2124510424" sldId="261"/>
    </pc:sldMkLst>
    <p188:replyLst>
      <p188:reply id="{E0ECBE69-E00A-4B52-806B-80B11274989D}" authorId="{F7DC6282-DA25-8240-5E9E-7CEEA796DD7B}" created="2024-11-03T09:24:49.460">
        <p188:txBody>
          <a:bodyPr/>
          <a:lstStyle/>
          <a:p>
            <a:r>
              <a:rPr lang="en-IN"/>
              <a:t>COPY FILE </a:t>
            </a:r>
          </a:p>
        </p188:txBody>
      </p188:reply>
    </p188:replyLst>
    <p188:txBody>
      <a:bodyPr/>
      <a:lstStyle/>
      <a:p>
        <a:r>
          <a:rPr lang="en-IN"/>
          <a:t>Q-3</a:t>
        </a:r>
      </a:p>
    </p188:txBody>
  </p188:cm>
</p188:cmLst>
</file>

<file path=ppt/comments/modernComment_107_AB4687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360E09-A06C-4AD1-8764-6161E55EAEE3}" authorId="{F7DC6282-DA25-8240-5E9E-7CEEA796DD7B}" created="2024-11-03T09:30:26.281">
    <pc:sldMkLst xmlns:pc="http://schemas.microsoft.com/office/powerpoint/2013/main/command">
      <pc:docMk/>
      <pc:sldMk cId="2873526107" sldId="263"/>
    </pc:sldMkLst>
    <p188:replyLst>
      <p188:reply id="{A00FA41C-564D-4B0B-9B9C-E00EC3041800}" authorId="{F7DC6282-DA25-8240-5E9E-7CEEA796DD7B}" created="2024-11-03T09:30:41.145">
        <p188:txBody>
          <a:bodyPr/>
          <a:lstStyle/>
          <a:p>
            <a:r>
              <a:rPr lang="en-IN"/>
              <a:t>LINK SLIDE</a:t>
            </a:r>
          </a:p>
        </p188:txBody>
      </p188:reply>
    </p188:replyLst>
    <p188:txBody>
      <a:bodyPr/>
      <a:lstStyle/>
      <a:p>
        <a:r>
          <a:rPr lang="en-IN"/>
          <a:t>Q-11</a:t>
        </a:r>
      </a:p>
    </p188:txBody>
  </p188:cm>
</p188:cmLst>
</file>

<file path=ppt/comments/modernComment_108_7591AB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B25D78-7D86-4EAF-93CE-32C753C4968C}" authorId="{F7DC6282-DA25-8240-5E9E-7CEEA796DD7B}" created="2024-11-04T07:12:03.954">
    <pc:sldMkLst xmlns:pc="http://schemas.microsoft.com/office/powerpoint/2013/main/command">
      <pc:docMk/>
      <pc:sldMk cId="1972480769" sldId="264"/>
    </pc:sldMkLst>
    <p188:replyLst>
      <p188:reply id="{641929A1-D2E6-469E-B787-5DD12CDE0A20}" authorId="{F7DC6282-DA25-8240-5E9E-7CEEA796DD7B}" created="2024-11-04T07:12:14.890">
        <p188:txBody>
          <a:bodyPr/>
          <a:lstStyle/>
          <a:p>
            <a:r>
              <a:rPr lang="en-IN"/>
              <a:t>MASTER SLIDE</a:t>
            </a:r>
          </a:p>
        </p188:txBody>
      </p188:reply>
    </p188:replyLst>
    <p188:txBody>
      <a:bodyPr/>
      <a:lstStyle/>
      <a:p>
        <a:r>
          <a:rPr lang="en-IN"/>
          <a:t>Q-12</a:t>
        </a:r>
      </a:p>
    </p188:txBody>
  </p188:cm>
</p188:cmLst>
</file>

<file path=ppt/comments/modernComment_109_10972A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2352F35-B273-4BDC-8128-6BCC27B62268}" authorId="{F7DC6282-DA25-8240-5E9E-7CEEA796DD7B}" created="2024-11-04T07:12:23.637">
    <pc:sldMkLst xmlns:pc="http://schemas.microsoft.com/office/powerpoint/2013/main/command">
      <pc:docMk/>
      <pc:sldMk cId="278342211" sldId="265"/>
    </pc:sldMkLst>
    <p188:replyLst>
      <p188:reply id="{5605A1D2-C21F-443E-8D89-2BABFA7D829C}" authorId="{F7DC6282-DA25-8240-5E9E-7CEEA796DD7B}" created="2024-11-04T07:12:53.354">
        <p188:txBody>
          <a:bodyPr/>
          <a:lstStyle/>
          <a:p>
            <a:r>
              <a:rPr lang="en-IN"/>
              <a:t>HANDOUT &amp; NOTES MASTER</a:t>
            </a:r>
          </a:p>
        </p188:txBody>
      </p188:reply>
    </p188:replyLst>
    <p188:txBody>
      <a:bodyPr/>
      <a:lstStyle/>
      <a:p>
        <a:r>
          <a:rPr lang="en-IN"/>
          <a:t>Q-13</a:t>
        </a:r>
      </a:p>
    </p188:txBody>
  </p188:cm>
</p188:cmLst>
</file>

<file path=ppt/comments/modernComment_10A_923E88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377B7E-7683-49B3-806C-C23EA1E966EC}" authorId="{F7DC6282-DA25-8240-5E9E-7CEEA796DD7B}" created="2024-11-04T07:08:05.7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53571758" sldId="266"/>
      <ac:spMk id="2" creationId="{B83E323B-F8D4-A204-3057-52FF77A443AE}"/>
      <ac:txMk cp="6" len="19">
        <ac:context len="26" hash="403184584"/>
      </ac:txMk>
    </ac:txMkLst>
    <p188:pos x="8852450" y="548494"/>
    <p188:replyLst>
      <p188:reply id="{81216214-8C01-4E67-8B08-536EF2428076}" authorId="{F7DC6282-DA25-8240-5E9E-7CEEA796DD7B}" created="2024-11-04T07:08:12.657">
        <p188:txBody>
          <a:bodyPr/>
          <a:lstStyle/>
          <a:p>
            <a:r>
              <a:rPr lang="en-IN"/>
              <a:t>AUTO-CONTENT WIZARD</a:t>
            </a:r>
          </a:p>
        </p188:txBody>
      </p188:reply>
    </p188:replyLst>
    <p188:txBody>
      <a:bodyPr/>
      <a:lstStyle/>
      <a:p>
        <a:r>
          <a:rPr lang="en-IN"/>
          <a:t>Q-1</a:t>
        </a:r>
      </a:p>
    </p188:txBody>
  </p188:cm>
</p188:cmLst>
</file>

<file path=ppt/comments/modernComment_10B_5B6BE3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3BD9AA-99C2-4FD4-A0B9-F481A684E3CC}" authorId="{F7DC6282-DA25-8240-5E9E-7CEEA796DD7B}" created="2024-11-04T07:08:31.853">
    <pc:sldMkLst xmlns:pc="http://schemas.microsoft.com/office/powerpoint/2013/main/command">
      <pc:docMk/>
      <pc:sldMk cId="1533797122" sldId="267"/>
    </pc:sldMkLst>
    <p188:replyLst>
      <p188:reply id="{AC3F203F-9CD4-4043-A706-8A960FA441F9}" authorId="{F7DC6282-DA25-8240-5E9E-7CEEA796DD7B}" created="2024-11-04T07:08:36.015">
        <p188:txBody>
          <a:bodyPr/>
          <a:lstStyle/>
          <a:p>
            <a:r>
              <a:rPr lang="en-IN"/>
              <a:t>NEW PRESENTATION</a:t>
            </a:r>
          </a:p>
        </p188:txBody>
      </p188:reply>
    </p188:replyLst>
    <p188:txBody>
      <a:bodyPr/>
      <a:lstStyle/>
      <a:p>
        <a:r>
          <a:rPr lang="en-IN"/>
          <a:t>Q-2</a:t>
        </a:r>
      </a:p>
    </p188:txBody>
  </p188:cm>
</p188:cmLst>
</file>

<file path=ppt/comments/modernComment_10D_E38A9E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6D81B7-042C-4C38-A567-11197C23D93F}" authorId="{F7DC6282-DA25-8240-5E9E-7CEEA796DD7B}" created="2024-11-04T07:10:22.4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17512529" sldId="269"/>
      <ac:spMk id="5" creationId="{7EA3105D-BA9C-087E-7CF4-BCF9EAEC6E28}"/>
      <ac:txMk cp="6" len="15">
        <ac:context len="22" hash="1351995950"/>
      </ac:txMk>
    </ac:txMkLst>
    <p188:pos x="7828720" y="548494"/>
    <p188:replyLst>
      <p188:reply id="{90B7EFBA-CABB-41B6-A812-14650FB615DA}" authorId="{F7DC6282-DA25-8240-5E9E-7CEEA796DD7B}" created="2024-11-04T07:10:30.852">
        <p188:txBody>
          <a:bodyPr/>
          <a:lstStyle/>
          <a:p>
            <a:r>
              <a:rPr lang="en-IN"/>
              <a:t>SOUND IN SLIDE </a:t>
            </a:r>
          </a:p>
        </p188:txBody>
      </p188:reply>
    </p188:replyLst>
    <p188:txBody>
      <a:bodyPr/>
      <a:lstStyle/>
      <a:p>
        <a:r>
          <a:rPr lang="en-IN"/>
          <a:t>Q-8</a:t>
        </a:r>
      </a:p>
    </p188:txBody>
  </p188:cm>
</p188:cmLst>
</file>

<file path=ppt/comments/modernComment_10F_F49F08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58609CA-F9A4-4B46-B4B1-9A41AD6B9C0F}" authorId="{F7DC6282-DA25-8240-5E9E-7CEEA796DD7B}" created="2024-11-04T07:11:26.489">
    <pc:sldMkLst xmlns:pc="http://schemas.microsoft.com/office/powerpoint/2013/main/command">
      <pc:docMk/>
      <pc:sldMk cId="4104063072" sldId="271"/>
    </pc:sldMkLst>
    <p188:replyLst>
      <p188:reply id="{38E0A67B-E750-44C4-9315-2554F69B204B}" authorId="{F7DC6282-DA25-8240-5E9E-7CEEA796DD7B}" created="2024-11-04T07:11:49.825">
        <p188:txBody>
          <a:bodyPr/>
          <a:lstStyle/>
          <a:p>
            <a:r>
              <a:rPr lang="en-IN"/>
              <a:t>HEADER &amp; FOOTER</a:t>
            </a:r>
          </a:p>
        </p188:txBody>
      </p188:reply>
    </p188:replyLst>
    <p188:txBody>
      <a:bodyPr/>
      <a:lstStyle/>
      <a:p>
        <a:r>
          <a:rPr lang="en-IN"/>
          <a:t>Q-10</a:t>
        </a:r>
      </a:p>
    </p188:txBody>
  </p188:cm>
</p188:cmLst>
</file>

<file path=ppt/comments/modernComment_110_3943C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29FF53-E12E-4470-9188-22972CF1336B}" authorId="{F7DC6282-DA25-8240-5E9E-7CEEA796DD7B}" created="2024-11-04T07:13:03.085">
    <pc:sldMkLst xmlns:pc="http://schemas.microsoft.com/office/powerpoint/2013/main/command">
      <pc:docMk/>
      <pc:sldMk cId="60046509" sldId="272"/>
    </pc:sldMkLst>
    <p188:replyLst>
      <p188:reply id="{A9836F2C-BF07-42D4-B01A-6E8BBFAC5130}" authorId="{F7DC6282-DA25-8240-5E9E-7CEEA796DD7B}" created="2024-11-04T07:13:18.040">
        <p188:txBody>
          <a:bodyPr/>
          <a:lstStyle/>
          <a:p>
            <a:r>
              <a:rPr lang="en-IN"/>
              <a:t>HIDE &amp;  UNHIDE</a:t>
            </a:r>
          </a:p>
        </p188:txBody>
      </p188:reply>
    </p188:replyLst>
    <p188:txBody>
      <a:bodyPr/>
      <a:lstStyle/>
      <a:p>
        <a:r>
          <a:rPr lang="en-IN"/>
          <a:t>Q-14</a:t>
        </a:r>
      </a:p>
    </p188:txBody>
  </p188:cm>
</p188:cmLst>
</file>

<file path=ppt/comments/modernComment_111_166FB5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5D396E-70D0-44BC-B400-3E176B694545}" authorId="{F7DC6282-DA25-8240-5E9E-7CEEA796DD7B}" created="2024-11-04T04:17:01.0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6419771" sldId="273"/>
      <ac:spMk id="3" creationId="{7E10F4E2-6CE9-7444-D43E-F362424AA7C4}"/>
    </ac:deMkLst>
    <p188:replyLst>
      <p188:reply id="{FBA42F3B-C8B5-4A89-9B67-28EAB5D2D324}" authorId="{F7DC6282-DA25-8240-5E9E-7CEEA796DD7B}" created="2024-11-04T04:17:14.044">
        <p188:txBody>
          <a:bodyPr/>
          <a:lstStyle/>
          <a:p>
            <a:r>
              <a:rPr lang="en-IN"/>
              <a:t>ADD COMMENT</a:t>
            </a:r>
          </a:p>
        </p188:txBody>
      </p188:reply>
    </p188:replyLst>
    <p188:txBody>
      <a:bodyPr/>
      <a:lstStyle/>
      <a:p>
        <a:r>
          <a:rPr lang="en-IN"/>
          <a:t>Q-15</a:t>
        </a:r>
      </a:p>
    </p188:txBody>
  </p188:cm>
</p188:cmLst>
</file>

<file path=ppt/comments/modernComment_112_20BFEE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199EF9-CCF8-4EBA-8342-40D1F6171B3B}" authorId="{F7DC6282-DA25-8240-5E9E-7CEEA796DD7B}" created="2024-11-04T07:13:31.153">
    <pc:sldMkLst xmlns:pc="http://schemas.microsoft.com/office/powerpoint/2013/main/command">
      <pc:docMk/>
      <pc:sldMk cId="549449392" sldId="274"/>
    </pc:sldMkLst>
    <p188:replyLst>
      <p188:reply id="{786C68AE-89FA-4725-8E09-47E393A48810}" authorId="{F7DC6282-DA25-8240-5E9E-7CEEA796DD7B}" created="2024-11-04T07:13:44.394">
        <p188:txBody>
          <a:bodyPr/>
          <a:lstStyle/>
          <a:p>
            <a:r>
              <a:rPr lang="en-IN"/>
              <a:t>CUSTOM SLIDE SHOW</a:t>
            </a:r>
          </a:p>
        </p188:txBody>
      </p188:reply>
    </p188:replyLst>
    <p188:txBody>
      <a:bodyPr/>
      <a:lstStyle/>
      <a:p>
        <a:r>
          <a:rPr lang="en-IN"/>
          <a:t>Q-16</a:t>
        </a:r>
      </a:p>
    </p188:txBody>
  </p188:cm>
</p188:cmLst>
</file>

<file path=ppt/comments/modernComment_113_AD0E21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E2C2A8-D470-4180-A0D0-8952017BABF9}" authorId="{F7DC6282-DA25-8240-5E9E-7CEEA796DD7B}" created="2024-11-04T07:13:52.476">
    <pc:sldMkLst xmlns:pc="http://schemas.microsoft.com/office/powerpoint/2013/main/command">
      <pc:docMk/>
      <pc:sldMk cId="2903384526" sldId="275"/>
    </pc:sldMkLst>
    <p188:replyLst>
      <p188:reply id="{03A975C3-F046-4BFE-81FA-92204094ABA2}" authorId="{F7DC6282-DA25-8240-5E9E-7CEEA796DD7B}" created="2024-11-04T07:14:10.960">
        <p188:txBody>
          <a:bodyPr/>
          <a:lstStyle/>
          <a:p>
            <a:r>
              <a:rPr lang="en-IN"/>
              <a:t>RECORD SLIDESHOW</a:t>
            </a:r>
          </a:p>
        </p188:txBody>
      </p188:reply>
    </p188:replyLst>
    <p188:txBody>
      <a:bodyPr/>
      <a:lstStyle/>
      <a:p>
        <a:r>
          <a:rPr lang="en-IN"/>
          <a:t>Q-17</a:t>
        </a:r>
      </a:p>
    </p188:txBody>
  </p188:cm>
</p188:cmLst>
</file>

<file path=ppt/comments/modernComment_114_486BAF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45B7EE-BE71-46AB-AB1C-26FED74BAEDB}" authorId="{F7DC6282-DA25-8240-5E9E-7CEEA796DD7B}" created="2024-11-04T07:14:20.215">
    <pc:sldMkLst xmlns:pc="http://schemas.microsoft.com/office/powerpoint/2013/main/command">
      <pc:docMk/>
      <pc:sldMk cId="1215016947" sldId="276"/>
    </pc:sldMkLst>
    <p188:replyLst>
      <p188:reply id="{C1440CD6-1A88-494A-8FE2-0B5FA0D0C182}" authorId="{F7DC6282-DA25-8240-5E9E-7CEEA796DD7B}" created="2024-11-04T07:14:45.997">
        <p188:txBody>
          <a:bodyPr/>
          <a:lstStyle/>
          <a:p>
            <a:r>
              <a:rPr lang="en-IN"/>
              <a:t>SELF-RUNNING PRESENTATION</a:t>
            </a:r>
          </a:p>
        </p188:txBody>
      </p188:reply>
    </p188:replyLst>
    <p188:txBody>
      <a:bodyPr/>
      <a:lstStyle/>
      <a:p>
        <a:r>
          <a:rPr lang="en-IN"/>
          <a:t>Q-18</a:t>
        </a:r>
      </a:p>
    </p188:txBody>
  </p188:cm>
</p188:cmLst>
</file>

<file path=ppt/comments/modernComment_115_AEA755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DD7B17-BF3C-4170-B8F3-CB8F18517F50}" authorId="{F7DC6282-DA25-8240-5E9E-7CEEA796DD7B}" created="2024-11-04T07:15:11.361">
    <pc:sldMkLst xmlns:pc="http://schemas.microsoft.com/office/powerpoint/2013/main/command">
      <pc:docMk/>
      <pc:sldMk cId="2930201922" sldId="277"/>
    </pc:sldMkLst>
    <p188:replyLst>
      <p188:reply id="{87276FE9-6402-46B3-AA1B-941F21A77D38}" authorId="{F7DC6282-DA25-8240-5E9E-7CEEA796DD7B}" created="2024-11-04T07:15:15.406">
        <p188:txBody>
          <a:bodyPr/>
          <a:lstStyle/>
          <a:p>
            <a:r>
              <a:rPr lang="en-IN"/>
              <a:t>SAVE PRESENTATION</a:t>
            </a:r>
          </a:p>
        </p188:txBody>
      </p188:reply>
    </p188:replyLst>
    <p188:txBody>
      <a:bodyPr/>
      <a:lstStyle/>
      <a:p>
        <a:r>
          <a:rPr lang="en-IN"/>
          <a:t>Q-19</a:t>
        </a:r>
      </a:p>
    </p188:txBody>
  </p188:cm>
</p188:cmLst>
</file>

<file path=ppt/comments/modernComment_116_410E48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1C3767B-0FC0-4F7E-A61C-BC290F153E0B}" authorId="{F7DC6282-DA25-8240-5E9E-7CEEA796DD7B}" created="2024-11-04T07:15:34.962">
    <pc:sldMkLst xmlns:pc="http://schemas.microsoft.com/office/powerpoint/2013/main/command">
      <pc:docMk/>
      <pc:sldMk cId="1091455111" sldId="278"/>
    </pc:sldMkLst>
    <p188:replyLst>
      <p188:reply id="{BB03879E-766E-409E-BE3E-C20C66D1B7ED}" authorId="{F7DC6282-DA25-8240-5E9E-7CEEA796DD7B}" created="2024-11-04T07:15:46.210">
        <p188:txBody>
          <a:bodyPr/>
          <a:lstStyle/>
          <a:p>
            <a:r>
              <a:rPr lang="en-IN"/>
              <a:t>PRINT SLIDES</a:t>
            </a:r>
          </a:p>
        </p188:txBody>
      </p188:reply>
    </p188:replyLst>
    <p188:txBody>
      <a:bodyPr/>
      <a:lstStyle/>
      <a:p>
        <a:r>
          <a:rPr lang="en-IN"/>
          <a:t>Q-20</a:t>
        </a:r>
      </a:p>
    </p188:txBody>
  </p188:cm>
</p188:cmLst>
</file>

<file path=ppt/comments/modernComment_117_114B41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5A530B-9FF2-4368-B0F3-7C38F887EB72}" authorId="{F7DC6282-DA25-8240-5E9E-7CEEA796DD7B}" created="2024-11-04T07:10:52.025">
    <pc:sldMkLst xmlns:pc="http://schemas.microsoft.com/office/powerpoint/2013/main/command">
      <pc:docMk/>
      <pc:sldMk cId="290144651" sldId="279"/>
    </pc:sldMkLst>
    <p188:replyLst>
      <p188:reply id="{CCB92616-AE9F-468A-A5A7-6F585C59CBCD}" authorId="{F7DC6282-DA25-8240-5E9E-7CEEA796DD7B}" created="2024-11-04T07:11:04.502">
        <p188:txBody>
          <a:bodyPr/>
          <a:lstStyle/>
          <a:p>
            <a:r>
              <a:rPr lang="en-IN"/>
              <a:t>WORDART TEXT</a:t>
            </a:r>
          </a:p>
        </p188:txBody>
      </p188:reply>
    </p188:replyLst>
    <p188:txBody>
      <a:bodyPr/>
      <a:lstStyle/>
      <a:p>
        <a:r>
          <a:rPr lang="en-IN"/>
          <a:t>Q-9</a:t>
        </a:r>
      </a:p>
    </p188:txBody>
  </p188:cm>
</p188:cmLst>
</file>

<file path=ppt/comments/modernComment_118_AB5314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8F153E-4445-40BF-99B0-5C1D19291617}" authorId="{F7DC6282-DA25-8240-5E9E-7CEEA796DD7B}" created="2024-11-04T07:09:36.764">
    <pc:sldMkLst xmlns:pc="http://schemas.microsoft.com/office/powerpoint/2013/main/command">
      <pc:docMk/>
      <pc:sldMk cId="2874348768" sldId="280"/>
    </pc:sldMkLst>
    <p188:replyLst>
      <p188:reply id="{D19D5621-9CB9-40FF-BB88-3671656475FE}" authorId="{F7DC6282-DA25-8240-5E9E-7CEEA796DD7B}" created="2024-11-04T07:09:42.378">
        <p188:txBody>
          <a:bodyPr/>
          <a:lstStyle/>
          <a:p>
            <a:r>
              <a:rPr lang="en-IN"/>
              <a:t>ANIMATIONS</a:t>
            </a:r>
          </a:p>
        </p188:txBody>
      </p188:reply>
    </p188:replyLst>
    <p188:txBody>
      <a:bodyPr/>
      <a:lstStyle/>
      <a:p>
        <a:r>
          <a:rPr lang="en-IN"/>
          <a:t>Q-7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C85B90-35BC-C9C9-B3AD-34BA0ED1FF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C52F0-56B8-F330-5972-496C27688F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940F-B8CF-4EB9-A9F7-293963CB26C7}" type="datetimeFigureOut">
              <a:rPr lang="en-IN" b="1" smtClean="0"/>
              <a:t>18-11-2024</a:t>
            </a:fld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888D-A583-9014-F20C-3D5899CD6A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7D53-B257-B5AB-8FE3-153F12CF63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B773-1C06-4BD1-87D3-2CC129AA59A2}" type="slidenum">
              <a:rPr lang="en-IN" sz="2000" b="1" smtClean="0"/>
              <a:t>‹#›</a:t>
            </a:fld>
            <a:endParaRPr lang="en-IN" b="1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CA7275-9592-2BF3-5A53-BF384C88ECFC}"/>
                  </a:ext>
                </a:extLst>
              </p14:cNvPr>
              <p14:cNvContentPartPr/>
              <p14:nvPr/>
            </p14:nvContentPartPr>
            <p14:xfrm>
              <a:off x="194784" y="80431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CA7275-9592-2BF3-5A53-BF384C88E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144" y="79531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313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09:08:18.8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/>
            </a:lvl1pPr>
          </a:lstStyle>
          <a:p>
            <a:fld id="{72695A11-AEFA-444F-8A28-5FA8B69FCBEA}" type="datetimeFigureOut">
              <a:rPr lang="en-IN" smtClean="0"/>
              <a:pPr/>
              <a:t>18-11-2024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Q-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/>
            </a:lvl1pPr>
          </a:lstStyle>
          <a:p>
            <a:fld id="{2E51626D-8286-44CC-A4BE-2EA40FFF5FD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04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2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940ED-A8E4-038A-8C15-FFF7D5E9C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84614-6DE4-5459-FE01-C5EE695D0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FA0FB-2916-A2C7-84C1-CBA1A23B9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Q-3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EABD8-DB59-B3AF-AF08-1B08AF725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1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15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73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95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971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Q-11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77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4E2A8D5-DE21-405D-8609-E0940F709D02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9C43-517A-44FB-ABFE-246AB0232FA6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3E4-D853-4C44-B759-B409ED8F701E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D1D-6243-43D0-87AA-C08D5B283D6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A490-77D7-4482-9DD7-5D5B4BACDF6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86-23D9-44D7-9FFB-04A7EDFEFA2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22B0-6957-4D73-8FC6-6FD674F33141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0CC-B54C-455D-8C09-F96ADFB4B28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F3B-03CC-4126-9892-EC132A6A28F0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8844-642E-4070-8319-9A4BB868DEA4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567B-1B2D-4057-8541-E6E67A102ECA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1BCF-0698-4086-96A8-91976BC5DA44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3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FA0-5097-472A-A19B-267C84A8756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/>
            </a:lvl1pPr>
          </a:lstStyle>
          <a:p>
            <a:fld id="{4A63B296-C7AF-4349-83C0-4565B4B6A1C2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ROLL NO 14 , PATEL DIVYAKUMAR , PGDCSA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7414" y="6095107"/>
            <a:ext cx="542697" cy="279400"/>
          </a:xfrm>
        </p:spPr>
        <p:txBody>
          <a:bodyPr/>
          <a:lstStyle>
            <a:lvl1pPr>
              <a:defRPr sz="20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F770-F689-47AC-85C7-E0FA7DFEA216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E46D-567D-4B15-9808-2CD5AD4A3675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0"/>
            <a:ext cx="12214227" cy="6856214"/>
            <a:chOff x="-1" y="0"/>
            <a:chExt cx="12214227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8463" y="6519333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C33909-00BF-4F29-A6AD-1A74595945AE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012" y="6519086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ROLL NO 14 , PATEL DIVYAKUMAR , PGDCSA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4287" y="6104343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F1317D-442B-040A-AEF8-075BD6DF2275}"/>
              </a:ext>
            </a:extLst>
          </p:cNvPr>
          <p:cNvSpPr/>
          <p:nvPr userDrawn="1"/>
        </p:nvSpPr>
        <p:spPr>
          <a:xfrm>
            <a:off x="11123612" y="578684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19" name="bomb.wav"/>
          </p:stSnd>
        </p:sndAc>
      </p:transition>
    </mc:Choice>
    <mc:Fallback xmlns="">
      <p:transition spd="slow">
        <p:fade/>
        <p:sndAc>
          <p:stSnd>
            <p:snd r:embed="rId2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+mj-lt"/>
        <a:buAutoNum type="arabicPeriod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+mj-lt"/>
        <a:buAutoNum type="arabicPeriod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+mj-lt"/>
        <a:buAutoNum type="arabicPeriod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+mj-lt"/>
        <a:buAutoNum type="arabicPeriod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+mj-lt"/>
        <a:buAutoNum type="arabicPeriod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7_114B418B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microsoft.com/office/2018/10/relationships/comments" Target="../comments/modernComment_10F_F49F08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audio" Target="../media/audio1.wav"/><Relationship Id="rId7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microsoft.com/office/2018/10/relationships/comments" Target="../comments/modernComment_107_AB46875B.xml"/><Relationship Id="rId9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7591AB0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10972A4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3943CAD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166FB5BB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2_20BFEEB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3_AD0E21CE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486BAFF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923E88AE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5_AEA7554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6_410E4887.xml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6.wav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5B6BE30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microsoft.com/office/2018/10/relationships/comments" Target="../comments/modernComment_105_7EA174D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4.wav"/><Relationship Id="rId4" Type="http://schemas.microsoft.com/office/2018/10/relationships/comments" Target="../comments/modernComment_101_175759BA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chart" Target="../charts/chart1.xml"/><Relationship Id="rId4" Type="http://schemas.microsoft.com/office/2018/10/relationships/comments" Target="../comments/modernComment_102_40BDCDC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5.wav"/><Relationship Id="rId4" Type="http://schemas.microsoft.com/office/2018/10/relationships/comments" Target="../comments/modernComment_103_B6B5336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8_AB5314E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E38A9E5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DD3F-A799-20DC-36FE-31208C3B5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FCOAT</a:t>
            </a:r>
            <a:br>
              <a:rPr lang="en-IN"/>
            </a:br>
            <a:r>
              <a:rPr lang="en-IN"/>
              <a:t>ASSIGNMENT-3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36A67-5A4F-3941-5B3D-0C731DF10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/>
              <a:t>NAME :-MAHATO ROHAN</a:t>
            </a:r>
          </a:p>
          <a:p>
            <a:pPr algn="l"/>
            <a:r>
              <a:rPr lang="en-IN" dirty="0"/>
              <a:t>ROLL NO :- 10</a:t>
            </a:r>
          </a:p>
          <a:p>
            <a:pPr algn="l"/>
            <a:r>
              <a:rPr lang="en-IN" dirty="0"/>
              <a:t>COURSE :- PGDCSA-1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032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  <p:sndAc>
          <p:stSnd>
            <p:snd r:embed="rId3" name="chimes.wav"/>
          </p:stSnd>
        </p:sndAc>
      </p:transition>
    </mc:Choice>
    <mc:Fallback xmlns="">
      <p:transition spd="slow" advClick="0" advTm="5000">
        <p:fade/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7B85-6AF4-4B9F-B292-2273552D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89" y="147680"/>
            <a:ext cx="9609668" cy="146880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Q-9 : WORDART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C4CEA-163D-C5F3-1473-D02D1184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166" y="1844645"/>
            <a:ext cx="9609668" cy="26486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WORDART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ONE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WRITE A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54A5-4AC0-0A02-46E4-E239F494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A490-77D7-4482-9DD7-5D5B4BACDF6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DEE4-7EAB-2A61-DDB2-89DA8D76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05B1-112D-E560-2635-0B06EA4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6E0AF-CA32-0F93-9FEE-6B658CBFE0BE}"/>
              </a:ext>
            </a:extLst>
          </p:cNvPr>
          <p:cNvSpPr/>
          <p:nvPr/>
        </p:nvSpPr>
        <p:spPr>
          <a:xfrm>
            <a:off x="3560691" y="4493342"/>
            <a:ext cx="5070620" cy="156966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PGDCSA</a:t>
            </a:r>
          </a:p>
        </p:txBody>
      </p:sp>
    </p:spTree>
    <p:extLst>
      <p:ext uri="{BB962C8B-B14F-4D97-AF65-F5344CB8AC3E}">
        <p14:creationId xmlns:p14="http://schemas.microsoft.com/office/powerpoint/2010/main" val="2901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5000">
        <p14:vortex dir="r"/>
        <p:sndAc>
          <p:stSnd>
            <p:snd r:embed="rId2" name="bomb.wav"/>
          </p:stSnd>
        </p:sndAc>
      </p:transition>
    </mc:Choice>
    <mc:Fallback xmlns="">
      <p:transition spd="slow" advClick="0" advTm="5000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5D5AC-9479-6462-2F70-6821F1BD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Q-10 : HEADER &amp; FOOTER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72E8E-C59E-A1A4-7470-5A10BAF4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</a:t>
            </a:r>
          </a:p>
          <a:p>
            <a:r>
              <a:rPr lang="en-IN" dirty="0"/>
              <a:t>TEXT</a:t>
            </a:r>
          </a:p>
          <a:p>
            <a:r>
              <a:rPr lang="en-IN" dirty="0"/>
              <a:t>HEADER &amp; FOOTER</a:t>
            </a:r>
          </a:p>
          <a:p>
            <a:r>
              <a:rPr lang="en-IN" dirty="0"/>
              <a:t>SLIDE</a:t>
            </a:r>
          </a:p>
          <a:p>
            <a:r>
              <a:rPr lang="en-IN" dirty="0"/>
              <a:t>DATA AND TIME , SLIDE NUMBER, FOOTER</a:t>
            </a:r>
          </a:p>
          <a:p>
            <a:r>
              <a:rPr lang="en-IN" dirty="0"/>
              <a:t>APPLY TO ALL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5050B-B87E-19C3-B296-2D17D58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B296-C7AF-4349-83C0-4565B4B6A1C2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86983-EFF6-4611-688A-9244ACDA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39A43-B5BB-09A8-B0A0-EE2E34AC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  <p:sndAc>
          <p:stSnd>
            <p:snd r:embed="rId3" name="bomb.wav"/>
          </p:stSnd>
        </p:sndAc>
      </p:transition>
    </mc:Choice>
    <mc:Fallback xmlns="">
      <p:transition spd="slow" advClick="0" advTm="5000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46E9F4-E906-313A-CC95-7C63A9A7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Q-11 : LINK SLIDE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C61584-FF88-888E-D806-9D7EAA69D5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hlinkClick r:id="rId5" action="ppaction://hlinksldjump"/>
              </a:rPr>
              <a:t>COPY SLIDE</a:t>
            </a:r>
            <a:endParaRPr lang="en-IN" dirty="0"/>
          </a:p>
          <a:p>
            <a:r>
              <a:rPr lang="en-IN" dirty="0">
                <a:hlinkClick r:id="rId6" action="ppaction://hlinksldjump"/>
              </a:rPr>
              <a:t>BULLET POINT</a:t>
            </a:r>
            <a:endParaRPr lang="en-IN" dirty="0"/>
          </a:p>
          <a:p>
            <a:r>
              <a:rPr lang="en-IN" dirty="0">
                <a:hlinkClick r:id="rId7" action="ppaction://hlinksldjump"/>
              </a:rPr>
              <a:t>PHOTO</a:t>
            </a:r>
            <a:endParaRPr lang="en-IN" dirty="0"/>
          </a:p>
          <a:p>
            <a:r>
              <a:rPr lang="en-IN" dirty="0">
                <a:hlinkClick r:id="rId8" action="ppaction://hlinksldjump"/>
              </a:rPr>
              <a:t>WORDART TEXT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09D023-74DC-4814-1A15-C058940ED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400" dirty="0"/>
              <a:t>SELECT TEXT </a:t>
            </a:r>
          </a:p>
          <a:p>
            <a:r>
              <a:rPr lang="en-IN" dirty="0"/>
              <a:t>INSERT</a:t>
            </a:r>
          </a:p>
          <a:p>
            <a:r>
              <a:rPr lang="en-IN" dirty="0"/>
              <a:t>LINK</a:t>
            </a:r>
          </a:p>
          <a:p>
            <a:r>
              <a:rPr lang="en-IN" dirty="0"/>
              <a:t>PLACE IN THIS DOCUMENT </a:t>
            </a:r>
          </a:p>
          <a:p>
            <a:r>
              <a:rPr lang="en-IN" dirty="0"/>
              <a:t>SELECT A SLIDE TITLES </a:t>
            </a:r>
          </a:p>
          <a:p>
            <a:r>
              <a:rPr lang="en-IN" dirty="0"/>
              <a:t>OK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71266-440C-3E32-913C-5B4F7F08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2660-7A17-4FB9-9804-7F8937819023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651FE-CB51-4217-BC87-3446D74D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DBCD0-C21E-73F5-2651-06B4334B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2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14:prism/>
        <p:sndAc>
          <p:stSnd>
            <p:snd r:embed="rId3" name="bomb.wav"/>
          </p:stSnd>
        </p:sndAc>
      </p:transition>
    </mc:Choice>
    <mc:Fallback xmlns="">
      <p:transition spd="slow" advClick="0" advTm="5000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2" grpId="0" build="p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018-9ED4-267D-4AC8-7F6A4A49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Q-12 : MASTER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4D1B-B65C-A847-2DA2-642F4B73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VIEW </a:t>
            </a:r>
          </a:p>
          <a:p>
            <a:r>
              <a:rPr lang="en-IN" dirty="0"/>
              <a:t>MASTER VIEWS</a:t>
            </a:r>
          </a:p>
          <a:p>
            <a:r>
              <a:rPr lang="en-IN" dirty="0"/>
              <a:t>SLIDE MASTER</a:t>
            </a:r>
          </a:p>
          <a:p>
            <a:r>
              <a:rPr lang="en-IN" dirty="0"/>
              <a:t>APPLY YOU WANT TO DO </a:t>
            </a:r>
          </a:p>
          <a:p>
            <a:r>
              <a:rPr lang="en-IN" dirty="0"/>
              <a:t>CLOSE MASTER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5DD59-A09E-C91D-2B44-BBF1C958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A1B-932D-C1BB-17E4-E0AB3763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ADCC-C3E2-4DC9-2CDC-427FD58F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80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  <p:sndAc>
          <p:stSnd>
            <p:snd r:embed="rId2" name="bomb.wav"/>
          </p:stSnd>
        </p:sndAc>
      </p:transition>
    </mc:Choice>
    <mc:Fallback xmlns="">
      <p:transition spd="slow" advClick="0" advTm="5000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2EF6-0C30-6B55-8189-0855B5C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Q-13 : HANDOUT &amp; NOTES MASTER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48FC29-A002-7000-AA69-BF73A7F01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HANDOUT MASTER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074DC-5243-3826-EB5C-DBD421C246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VIEW </a:t>
            </a:r>
          </a:p>
          <a:p>
            <a:r>
              <a:rPr lang="en-IN" dirty="0"/>
              <a:t>MASTER VIEWS</a:t>
            </a:r>
          </a:p>
          <a:p>
            <a:r>
              <a:rPr lang="en-IN" dirty="0"/>
              <a:t>HANDOUT MASTER</a:t>
            </a:r>
          </a:p>
          <a:p>
            <a:r>
              <a:rPr lang="en-IN" dirty="0"/>
              <a:t>APPLY YOU WANT  </a:t>
            </a:r>
          </a:p>
          <a:p>
            <a:r>
              <a:rPr lang="en-IN" dirty="0"/>
              <a:t>CLOSE MASTER VIEW</a:t>
            </a:r>
          </a:p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9D88EC-1CB3-3D84-53F6-27D59ADC1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NOTES MASTER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56825D-F50B-BE3A-5F65-A1E0527AC2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VIEW </a:t>
            </a:r>
          </a:p>
          <a:p>
            <a:r>
              <a:rPr lang="en-IN" dirty="0"/>
              <a:t>MASTER VIEWS</a:t>
            </a:r>
          </a:p>
          <a:p>
            <a:r>
              <a:rPr lang="en-IN" dirty="0"/>
              <a:t>NOTES MASTER</a:t>
            </a:r>
          </a:p>
          <a:p>
            <a:r>
              <a:rPr lang="en-IN" dirty="0"/>
              <a:t>APPLY YOU WANT</a:t>
            </a:r>
          </a:p>
          <a:p>
            <a:r>
              <a:rPr lang="en-IN" dirty="0"/>
              <a:t>CLOSE MASTER VIEW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AE04-8478-8AC3-AF03-BA6E8BBF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BEA0-C582-8ABC-7731-5F006B6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1DFAA-82CE-4C7B-E897-F37476F2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  <p:sndAc>
          <p:stSnd>
            <p:snd r:embed="rId2" name="bomb.wav"/>
          </p:stSnd>
        </p:sndAc>
      </p:transition>
    </mc:Choice>
    <mc:Fallback xmlns="">
      <p:transition spd="slow" advClick="0" advTm="5000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 build="p"/>
      <p:bldP spid="9" grpId="0" build="p"/>
      <p:bldP spid="10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8BFF4D-539D-53FE-A881-8ED2FE57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Q-14 : HIDE &amp; UNHIDE SLIDE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446F686-C49A-94F1-7DA6-AA1B542C9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HIDE SLIDE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F8DC7E-3C1B-BBA4-3D40-A05054C4E2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SLIDE SHOW </a:t>
            </a:r>
          </a:p>
          <a:p>
            <a:r>
              <a:rPr lang="en-IN" dirty="0"/>
              <a:t>SET UP</a:t>
            </a:r>
          </a:p>
          <a:p>
            <a:r>
              <a:rPr lang="en-IN" dirty="0"/>
              <a:t>HIDE SLIDE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982481-8910-2695-96D0-58AAEEB61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UNHIDE SLIDE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4613622-81E7-BDF7-8DD4-F9BA8353C5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SLIDE SHOW </a:t>
            </a:r>
          </a:p>
          <a:p>
            <a:r>
              <a:rPr lang="en-IN" dirty="0"/>
              <a:t>SET UP</a:t>
            </a:r>
          </a:p>
          <a:p>
            <a:r>
              <a:rPr lang="en-IN" dirty="0"/>
              <a:t>HIDE SLIDE</a:t>
            </a:r>
          </a:p>
          <a:p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3AC5E-5616-6E3A-2DD4-1ACC5ECE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1BCF-0698-4086-96A8-91976BC5DA44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7D205-C78B-FB4C-C00F-F70435BB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B97DA-7A33-C8AE-C664-321E7666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  <p:sndAc>
          <p:stSnd>
            <p:snd r:embed="rId2" name="bomb.wav"/>
          </p:stSnd>
        </p:sndAc>
      </p:transition>
    </mc:Choice>
    <mc:Fallback xmlns="">
      <p:transition spd="slow" advClick="0" advTm="5000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/>
      <p:bldP spid="15" grpId="0" build="p"/>
      <p:bldP spid="16" grpId="0" build="p"/>
      <p:bldP spid="17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17C8-8E07-2D39-56D5-2BC7E0B1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Q-15 : ADD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F4E2-6CE9-7444-D43E-F362424A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REVIEW</a:t>
            </a:r>
          </a:p>
          <a:p>
            <a:r>
              <a:rPr lang="en-IN" dirty="0"/>
              <a:t>COMMENT</a:t>
            </a:r>
          </a:p>
          <a:p>
            <a:r>
              <a:rPr lang="en-IN" dirty="0"/>
              <a:t>NEW COMMENT</a:t>
            </a:r>
          </a:p>
          <a:p>
            <a:r>
              <a:rPr lang="en-IN" dirty="0"/>
              <a:t>WRITE A COMMENT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6114-F30B-42F2-2FBE-FCB1EB86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96D6-CE79-C90F-5663-A719AE7B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FB9C-816B-ED67-6A3D-F485E4C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  <p:sndAc>
          <p:stSnd>
            <p:snd r:embed="rId2" name="bomb.wav"/>
          </p:stSnd>
        </p:sndAc>
      </p:transition>
    </mc:Choice>
    <mc:Fallback xmlns="">
      <p:transition spd="slow" advClick="0" advTm="5000">
        <p:blinds dir="vert"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9312-6061-8CB3-2D43-9C9A2117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Q-16 : CUSTOM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E423-7706-D2ED-685E-8E04B04D5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SLIDE SHOW</a:t>
            </a:r>
          </a:p>
          <a:p>
            <a:r>
              <a:rPr lang="en-IN" dirty="0"/>
              <a:t>START SLIDE SHOW</a:t>
            </a:r>
          </a:p>
          <a:p>
            <a:r>
              <a:rPr lang="en-IN" dirty="0"/>
              <a:t>CUSTOM SLIDE SHOW</a:t>
            </a:r>
          </a:p>
          <a:p>
            <a:r>
              <a:rPr lang="en-IN" dirty="0"/>
              <a:t>CUSTOM SHOW</a:t>
            </a:r>
          </a:p>
          <a:p>
            <a:r>
              <a:rPr lang="en-IN" dirty="0"/>
              <a:t>NEW </a:t>
            </a:r>
          </a:p>
          <a:p>
            <a:r>
              <a:rPr lang="en-IN" dirty="0"/>
              <a:t>GIVE SLIDE SHOW NAME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C02FAA-A6EB-95F1-4580-4147A87552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n-IN" sz="2400" dirty="0"/>
              <a:t>SELECT SLIDES YOU WANT TO SHOW </a:t>
            </a:r>
          </a:p>
          <a:p>
            <a:pPr>
              <a:buAutoNum type="arabicPeriod" startAt="7"/>
            </a:pPr>
            <a:r>
              <a:rPr lang="en-IN" dirty="0"/>
              <a:t>ADD</a:t>
            </a:r>
          </a:p>
          <a:p>
            <a:pPr>
              <a:buAutoNum type="arabicPeriod" startAt="7"/>
            </a:pPr>
            <a:r>
              <a:rPr lang="en-IN" sz="2400" dirty="0"/>
              <a:t>OK</a:t>
            </a:r>
          </a:p>
          <a:p>
            <a:pPr>
              <a:buAutoNum type="arabicPeriod" startAt="7"/>
            </a:pPr>
            <a:r>
              <a:rPr lang="en-IN" dirty="0"/>
              <a:t>SHOW</a:t>
            </a:r>
            <a:endParaRPr lang="en-IN" sz="2400" dirty="0"/>
          </a:p>
          <a:p>
            <a:pPr>
              <a:buAutoNum type="arabicPeriod" startAt="7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95817-E523-8BB1-71A9-8A70B8B8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E909-AFA7-B610-F758-B16AB663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BFE3-DF97-880A-9936-E0FACD84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49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crush"/>
        <p:sndAc>
          <p:stSnd>
            <p:snd r:embed="rId2" name="bomb.wav"/>
          </p:stSnd>
        </p:sndAc>
      </p:transition>
    </mc:Choice>
    <mc:Fallback xmlns="">
      <p:transition spd="slow" advClick="0" advTm="5000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BB2A-7EC8-569C-34DC-80E482AD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Q-17 : RECORD SLIDESHOW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D9E3-E135-5320-725F-140D73E4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RECORD</a:t>
            </a:r>
          </a:p>
          <a:p>
            <a:r>
              <a:rPr lang="en-IN" dirty="0"/>
              <a:t>RECORD</a:t>
            </a:r>
          </a:p>
          <a:p>
            <a:r>
              <a:rPr lang="en-IN" dirty="0"/>
              <a:t>FORM BEGINNING </a:t>
            </a:r>
          </a:p>
          <a:p>
            <a:r>
              <a:rPr lang="en-IN" dirty="0"/>
              <a:t>CLICK RECORD</a:t>
            </a:r>
          </a:p>
          <a:p>
            <a:r>
              <a:rPr lang="en-IN" dirty="0"/>
              <a:t>CLICK STOP</a:t>
            </a:r>
          </a:p>
          <a:p>
            <a:r>
              <a:rPr lang="en-IN" dirty="0"/>
              <a:t>CLICK CLEAR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9AE5-E6E2-EC7A-E306-8F16C488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4BC7-8AA8-A891-602F-72B5B750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78E2-F191-5E46-B1E1-144FFE44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84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wind"/>
        <p:sndAc>
          <p:stSnd>
            <p:snd r:embed="rId2" name="bomb.wav"/>
          </p:stSnd>
        </p:sndAc>
      </p:transition>
    </mc:Choice>
    <mc:Fallback xmlns="">
      <p:transition spd="slow" advClick="0" advTm="5000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8A8C-AC61-8612-E22A-94B2DBDC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Q-18 : SELF-RUNNING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A32E-A540-0FEE-9DEF-0D272B1E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TRANSITIONS </a:t>
            </a:r>
          </a:p>
          <a:p>
            <a:r>
              <a:rPr lang="en-IN" dirty="0"/>
              <a:t>TIMING</a:t>
            </a:r>
          </a:p>
          <a:p>
            <a:r>
              <a:rPr lang="en-IN" dirty="0"/>
              <a:t>ADVANCE SLIDE</a:t>
            </a:r>
          </a:p>
          <a:p>
            <a:r>
              <a:rPr lang="en-IN" sz="2400" dirty="0"/>
              <a:t>SELECT AFTER</a:t>
            </a:r>
          </a:p>
          <a:p>
            <a:r>
              <a:rPr lang="en-IN" sz="2400" dirty="0"/>
              <a:t>SELECT </a:t>
            </a:r>
            <a:r>
              <a:rPr lang="en-IN" dirty="0"/>
              <a:t>TIMING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9B67-DF2C-B1A7-743E-38111B7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4B332-18D6-0016-A448-AED17075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9112-03E4-6700-6A23-718D7D6A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16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  <p:sndAc>
          <p:stSnd>
            <p:snd r:embed="rId2" name="bomb.wav"/>
          </p:stSnd>
        </p:sndAc>
      </p:transition>
    </mc:Choice>
    <mc:Fallback xmlns="">
      <p:transition spd="slow" advClick="0" advTm="5000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323B-F8D4-A204-3057-52FF77A4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 : AUTO-CONTENT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DEF2-F20A-B426-C836-64A73336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SELECT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FILL IN CONTENT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36FB-C450-0F04-4CBC-FE9C88C0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6AF3-E600-B8FF-499C-80F398E6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ECFB-8C94-4D73-A8AF-66F3B471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71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wind"/>
        <p:sndAc>
          <p:stSnd>
            <p:snd r:embed="rId2" name="laser.wav"/>
          </p:stSnd>
        </p:sndAc>
      </p:transition>
    </mc:Choice>
    <mc:Fallback xmlns="">
      <p:transition spd="slow" advClick="0" advTm="5000">
        <p:fad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E0BD-2952-5B69-7444-C39C3ED8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Q-19 : SAVE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E45A-FC2F-4B12-F684-5CCFDF83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</a:t>
            </a:r>
          </a:p>
          <a:p>
            <a:r>
              <a:rPr lang="en-IN" dirty="0"/>
              <a:t>SAVE AS</a:t>
            </a:r>
          </a:p>
          <a:p>
            <a:r>
              <a:rPr lang="en-IN" dirty="0"/>
              <a:t>THIS PC</a:t>
            </a:r>
          </a:p>
          <a:p>
            <a:r>
              <a:rPr lang="en-IN" dirty="0"/>
              <a:t>GIVE FILE NAME</a:t>
            </a:r>
          </a:p>
          <a:p>
            <a:r>
              <a:rPr lang="en-IN" dirty="0"/>
              <a:t>CHOOSE LOCATION</a:t>
            </a:r>
          </a:p>
          <a:p>
            <a:r>
              <a:rPr lang="en-IN" dirty="0"/>
              <a:t>SAVE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5B37-F161-BA3B-02BB-0D6DF681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D07A-E4BE-848E-50D6-39B0CABA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B97D-63FF-B078-1D02-238C690D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01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fallOver"/>
        <p:sndAc>
          <p:stSnd>
            <p:snd r:embed="rId2" name="bomb.wav"/>
          </p:stSnd>
        </p:sndAc>
      </p:transition>
    </mc:Choice>
    <mc:Fallback xmlns="">
      <p:transition spd="slow" advClick="0" advTm="5000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C623-2FFD-A293-BADA-9B6DF2DB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Q-20 : PRINT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9396-B213-9860-F681-9DC6D087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</a:t>
            </a:r>
          </a:p>
          <a:p>
            <a:r>
              <a:rPr lang="en-IN" dirty="0"/>
              <a:t>PRINT</a:t>
            </a:r>
          </a:p>
          <a:p>
            <a:r>
              <a:rPr lang="en-IN" dirty="0"/>
              <a:t>SELECT PRINT LAYOUT</a:t>
            </a:r>
          </a:p>
          <a:p>
            <a:r>
              <a:rPr lang="en-IN" dirty="0"/>
              <a:t>SELECT PAGE COLOR </a:t>
            </a:r>
          </a:p>
          <a:p>
            <a:r>
              <a:rPr lang="en-IN" dirty="0"/>
              <a:t>CLICK PRINT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E486-4D57-E361-BDD4-10DF6AA7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41C8-2E49-1E41-C79D-016D5229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9307-A5B0-7D84-9497-125DAB27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5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  <p:sndAc>
          <p:stSnd>
            <p:snd r:embed="rId2" name="camera.wav"/>
          </p:stSnd>
        </p:sndAc>
      </p:transition>
    </mc:Choice>
    <mc:Fallback xmlns="">
      <p:transition spd="slow" advClick="0" advTm="5000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283C-C86B-48A4-7371-761CBDDA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Q-2 : NEW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5BDF-33B0-5025-5300-7729137E7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BLANK 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HOME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LAYOUT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CLICK TITLE SLIDE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CLICK NEW SLIDE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7ADC-58AA-058C-89BD-93331863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E1F1-F6E6-7F23-F2F1-7EA98F0E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61B9-3D18-278E-31A5-7C1640EB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7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fracture"/>
        <p:sndAc>
          <p:stSnd>
            <p:snd r:embed="rId2" name="bomb.wav"/>
          </p:stSnd>
        </p:sndAc>
      </p:transition>
    </mc:Choice>
    <mc:Fallback xmlns="">
      <p:transition spd="slow" advClick="0" advTm="5000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E8C82-3DFA-B43D-F0C9-C24AC43F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E6AB-5E21-955A-2E81-C3E222A33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FCOAT ASSIGNMENT 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6CA13-1C77-EB16-A955-58781DED3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/>
              <a:t>NAME :- PATEL DIVYAKUMAR</a:t>
            </a:r>
          </a:p>
          <a:p>
            <a:pPr algn="l"/>
            <a:r>
              <a:rPr lang="en-IN" dirty="0"/>
              <a:t>ROLL NO :- 14</a:t>
            </a:r>
          </a:p>
          <a:p>
            <a:pPr algn="l"/>
            <a:r>
              <a:rPr lang="en-IN" dirty="0"/>
              <a:t>COURSE :- PGDCSA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01360-B7E4-FF09-B211-028F2FEC568E}"/>
              </a:ext>
            </a:extLst>
          </p:cNvPr>
          <p:cNvSpPr txBox="1"/>
          <p:nvPr/>
        </p:nvSpPr>
        <p:spPr>
          <a:xfrm>
            <a:off x="2692398" y="344129"/>
            <a:ext cx="6815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+mj-lt"/>
              </a:rPr>
              <a:t>Q-3 : COPY A SLIDE</a:t>
            </a:r>
          </a:p>
        </p:txBody>
      </p:sp>
    </p:spTree>
    <p:extLst>
      <p:ext uri="{BB962C8B-B14F-4D97-AF65-F5344CB8AC3E}">
        <p14:creationId xmlns:p14="http://schemas.microsoft.com/office/powerpoint/2010/main" val="212451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crush"/>
        <p:sndAc>
          <p:stSnd>
            <p:snd r:embed="rId3" name="bomb.wav"/>
          </p:stSnd>
        </p:sndAc>
      </p:transition>
    </mc:Choice>
    <mc:Fallback xmlns="">
      <p:transition spd="slow" advClick="0" advTm="5000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66C7-6BED-6316-C5E5-855161FC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Q-4 : BULLET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764B-1098-EBAF-D827-F03A1DC268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FOP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FCOAT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ITWD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RDBMS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EB8D6-01EC-AA62-9F74-B010DD0F80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FOP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FCOAT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ITWD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RDBMS</a:t>
            </a:r>
          </a:p>
          <a:p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5CE11-CC21-A0C0-E438-0A508715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46ED-BD91-402F-978F-C0843D7E764B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32239-8A88-65F3-5DB7-2043F5FB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9CB25-3E80-421A-817E-E1B4F067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0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airplane"/>
        <p:sndAc>
          <p:stSnd>
            <p:snd r:embed="rId3" name="push.wav"/>
          </p:stSnd>
        </p:sndAc>
      </p:transition>
    </mc:Choice>
    <mc:Fallback xmlns="">
      <p:transition spd="slow" advClick="0" advTm="5000">
        <p:fade/>
        <p:sndAc>
          <p:stSnd>
            <p:snd r:embed="rId5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71F3-0532-9CF5-AE0D-E5F7CFF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Q-5 : IMAGE, CHART 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4742F170-7BB1-2434-3418-2E0813CDC4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2400631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6F3F445-DFF8-3DA4-5216-FD1EF07C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4C2D-3E19-46CF-9AA5-7C501F225DEE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549277A-BC0C-3D05-7F1D-1AE62234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CDC2F92-F063-EAC9-BB7C-5332BD76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" name="Content Placeholder 19" descr="Person running fast to jump over precipice between two mountains">
            <a:extLst>
              <a:ext uri="{FF2B5EF4-FFF2-40B4-BE49-F238E27FC236}">
                <a16:creationId xmlns:a16="http://schemas.microsoft.com/office/drawing/2014/main" id="{71BC85DE-86D7-9057-A85C-6842CE0C3D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1298575" y="2643307"/>
            <a:ext cx="4718050" cy="314459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1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dissolve/>
        <p:sndAc>
          <p:stSnd>
            <p:snd r:embed="rId3" name="bomb.wav"/>
          </p:stSnd>
        </p:sndAc>
      </p:transition>
    </mc:Choice>
    <mc:Fallback xmlns="">
      <p:transition spd="slow" advClick="0" advTm="5000">
        <p:dissolve/>
        <p:sndAc>
          <p:stSnd>
            <p:snd r:embed="rId7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3" grpId="0">
        <p:bldAsOne/>
      </p:bldGraphic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5383-F064-D022-02AC-CC51B6C2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Q-6 : SLIDE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7784-4C4B-BA5E-FC2D-4FCBFC78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TRANSITIONS</a:t>
            </a:r>
          </a:p>
          <a:p>
            <a:r>
              <a:rPr lang="en-IN" dirty="0"/>
              <a:t>TRANSITION TO THIS SLIDE</a:t>
            </a:r>
          </a:p>
          <a:p>
            <a:r>
              <a:rPr lang="en-IN" sz="2400" dirty="0"/>
              <a:t>SELECT ONE FOR TRANSITION</a:t>
            </a:r>
            <a:r>
              <a:rPr lang="en-IN" dirty="0"/>
              <a:t>S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F570E53-6626-867B-B2CD-E323B31F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62C8-9CF9-45BA-8520-D204E8E3D9C5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D9BB611-4AA2-EA1E-2CAE-B692C26A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B2C4AC-D6D0-93AE-04DC-AE2599E3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28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ageCurlDouble"/>
        <p:sndAc>
          <p:stSnd>
            <p:snd r:embed="rId3" name="whoosh.wav"/>
          </p:stSnd>
        </p:sndAc>
      </p:transition>
    </mc:Choice>
    <mc:Fallback xmlns="">
      <p:transition spd="slow" advClick="0" advTm="5000">
        <p:fade/>
        <p:sndAc>
          <p:stSnd>
            <p:snd r:embed="rId5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87D7-3C6F-31AF-1E1B-E4C9EEA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Q-7 : ANIMATIONS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5EAE-8C37-B95A-14EC-561D9F8B7A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CLICK THE TEXT </a:t>
            </a:r>
          </a:p>
          <a:p>
            <a:r>
              <a:rPr lang="en-IN" dirty="0"/>
              <a:t>ANIMATIONS</a:t>
            </a:r>
          </a:p>
          <a:p>
            <a:r>
              <a:rPr lang="en-IN" dirty="0"/>
              <a:t>ANIMATION</a:t>
            </a:r>
          </a:p>
          <a:p>
            <a:r>
              <a:rPr lang="en-IN" dirty="0"/>
              <a:t>SELECT ONE FOR TRANSITIONS </a:t>
            </a:r>
          </a:p>
          <a:p>
            <a:r>
              <a:rPr lang="en-IN" dirty="0"/>
              <a:t>TIMING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74848C-5069-4EF0-B5C0-123B61ED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70259"/>
            <a:ext cx="4718304" cy="331012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IN" dirty="0"/>
              <a:t>START SELECT AFTER PREVIOUS</a:t>
            </a:r>
          </a:p>
          <a:p>
            <a:pPr>
              <a:buAutoNum type="arabicPeriod" startAt="6"/>
            </a:pPr>
            <a:r>
              <a:rPr lang="en-IN" dirty="0"/>
              <a:t>SET DURATION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7975-819E-9507-B857-5A51289A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5339-0315-4D01-216A-7C4DD9FE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84B1-C773-46F7-E0E0-2F6C5513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  <p:sndAc>
          <p:stSnd>
            <p:snd r:embed="rId2" name="bomb.wav"/>
          </p:stSnd>
        </p:sndAc>
      </p:transition>
    </mc:Choice>
    <mc:Fallback xmlns="">
      <p:transition spd="slow" advClick="0" advTm="5000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A3105D-BA9C-087E-7CF4-BCF9EAEC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Q-8 : SOUND IN SLIDE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5CA34-BDD9-FEA8-0AF1-FABE1084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TRANSITIONS</a:t>
            </a:r>
          </a:p>
          <a:p>
            <a:r>
              <a:rPr lang="en-IN" dirty="0"/>
              <a:t>TIMING</a:t>
            </a:r>
          </a:p>
          <a:p>
            <a:r>
              <a:rPr lang="en-IN" sz="2400" dirty="0"/>
              <a:t>SELECT ONE SOUND </a:t>
            </a:r>
          </a:p>
          <a:p>
            <a:r>
              <a:rPr lang="en-IN" dirty="0"/>
              <a:t>SET DURATION </a:t>
            </a:r>
          </a:p>
          <a:p>
            <a:r>
              <a:rPr lang="en-IN" dirty="0"/>
              <a:t>APPLY TO ALL</a:t>
            </a: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9FC24-8544-946A-83A8-337AF0A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B296-C7AF-4349-83C0-4565B4B6A1C2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661E9-2565-71DE-D7F4-974BAE11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6D4EA-60DD-DFC0-3FE2-EF6934DE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1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5000">
        <p14:honeycomb/>
        <p:sndAc>
          <p:stSnd>
            <p:snd r:embed="rId2" name="bomb.wav"/>
          </p:stSnd>
        </p:sndAc>
      </p:transition>
    </mc:Choice>
    <mc:Fallback xmlns="">
      <p:transition spd="slow" advClick="0" advTm="5000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</TotalTime>
  <Words>558</Words>
  <Application>Microsoft Office PowerPoint</Application>
  <PresentationFormat>Widescreen</PresentationFormat>
  <Paragraphs>214</Paragraphs>
  <Slides>21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Arial</vt:lpstr>
      <vt:lpstr>Calibri</vt:lpstr>
      <vt:lpstr>Garamond</vt:lpstr>
      <vt:lpstr>Wingdings</vt:lpstr>
      <vt:lpstr>Organic</vt:lpstr>
      <vt:lpstr>FCOAT ASSIGNMENT-3</vt:lpstr>
      <vt:lpstr>Q-1 : AUTO-CONTENT WIZARD</vt:lpstr>
      <vt:lpstr>Q-2 : NEW PRESENTATION</vt:lpstr>
      <vt:lpstr>FCOAT ASSIGNMENT -3</vt:lpstr>
      <vt:lpstr>Q-4 : BULLET POINT </vt:lpstr>
      <vt:lpstr>Q-5 : IMAGE, CHART </vt:lpstr>
      <vt:lpstr>Q-6 : SLIDE TRANSITIONS</vt:lpstr>
      <vt:lpstr>Q-7 : ANIMATIONS </vt:lpstr>
      <vt:lpstr>Q-8 : SOUND IN SLIDE </vt:lpstr>
      <vt:lpstr>Q-9 : WORDART TEXT</vt:lpstr>
      <vt:lpstr>Q-10 : HEADER &amp; FOOTER</vt:lpstr>
      <vt:lpstr>Q-11 : LINK SLIDE</vt:lpstr>
      <vt:lpstr>Q-12 : MASTER SLIDE</vt:lpstr>
      <vt:lpstr>Q-13 : HANDOUT &amp; NOTES MASTER</vt:lpstr>
      <vt:lpstr>Q-14 : HIDE &amp; UNHIDE SLIDE</vt:lpstr>
      <vt:lpstr>Q-15 : ADD COMMENT</vt:lpstr>
      <vt:lpstr>Q-16 : CUSTOM SLIDE SHOW</vt:lpstr>
      <vt:lpstr>Q-17 : RECORD SLIDESHOW</vt:lpstr>
      <vt:lpstr>Q-18 : SELF-RUNNING PRESENTATION</vt:lpstr>
      <vt:lpstr>Q-19 : SAVE PRESENTATION</vt:lpstr>
      <vt:lpstr>Q-20 : PRINT SLIDES</vt:lpstr>
      <vt:lpstr>BEST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 patel</dc:creator>
  <cp:lastModifiedBy>harshad patil</cp:lastModifiedBy>
  <cp:revision>7</cp:revision>
  <dcterms:created xsi:type="dcterms:W3CDTF">2024-11-03T08:43:32Z</dcterms:created>
  <dcterms:modified xsi:type="dcterms:W3CDTF">2024-11-17T20:00:05Z</dcterms:modified>
</cp:coreProperties>
</file>