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8" r:id="rId8"/>
    <p:sldId id="264" r:id="rId9"/>
    <p:sldId id="265" r:id="rId10"/>
    <p:sldId id="270" r:id="rId11"/>
    <p:sldId id="271" r:id="rId12"/>
    <p:sldId id="272" r:id="rId13"/>
    <p:sldId id="263" r:id="rId14"/>
    <p:sldId id="273" r:id="rId15"/>
    <p:sldId id="267" r:id="rId16"/>
    <p:sldId id="274" r:id="rId17"/>
    <p:sldId id="275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oja Jain" userId="888bc2021f1cc28d" providerId="LiveId" clId="{1A604838-5576-44F6-A08C-DB89EA8BDF75}"/>
    <pc:docChg chg="addSld modSld sldOrd">
      <pc:chgData name="Pooja Jain" userId="888bc2021f1cc28d" providerId="LiveId" clId="{1A604838-5576-44F6-A08C-DB89EA8BDF75}" dt="2022-09-25T18:05:16.642" v="178" actId="20577"/>
      <pc:docMkLst>
        <pc:docMk/>
      </pc:docMkLst>
      <pc:sldChg chg="modSp mod">
        <pc:chgData name="Pooja Jain" userId="888bc2021f1cc28d" providerId="LiveId" clId="{1A604838-5576-44F6-A08C-DB89EA8BDF75}" dt="2022-09-25T18:03:01.644" v="154" actId="20577"/>
        <pc:sldMkLst>
          <pc:docMk/>
          <pc:sldMk cId="751729927" sldId="257"/>
        </pc:sldMkLst>
        <pc:spChg chg="mod">
          <ac:chgData name="Pooja Jain" userId="888bc2021f1cc28d" providerId="LiveId" clId="{1A604838-5576-44F6-A08C-DB89EA8BDF75}" dt="2022-09-25T18:03:01.644" v="154" actId="20577"/>
          <ac:spMkLst>
            <pc:docMk/>
            <pc:sldMk cId="751729927" sldId="257"/>
            <ac:spMk id="4" creationId="{8DC92882-EB40-0B73-F80A-75A171704418}"/>
          </ac:spMkLst>
        </pc:spChg>
      </pc:sldChg>
      <pc:sldChg chg="modSp mod">
        <pc:chgData name="Pooja Jain" userId="888bc2021f1cc28d" providerId="LiveId" clId="{1A604838-5576-44F6-A08C-DB89EA8BDF75}" dt="2022-09-25T18:05:16.642" v="178" actId="20577"/>
        <pc:sldMkLst>
          <pc:docMk/>
          <pc:sldMk cId="4016529523" sldId="259"/>
        </pc:sldMkLst>
        <pc:spChg chg="mod">
          <ac:chgData name="Pooja Jain" userId="888bc2021f1cc28d" providerId="LiveId" clId="{1A604838-5576-44F6-A08C-DB89EA8BDF75}" dt="2022-09-25T18:05:16.642" v="178" actId="20577"/>
          <ac:spMkLst>
            <pc:docMk/>
            <pc:sldMk cId="4016529523" sldId="259"/>
            <ac:spMk id="3" creationId="{F9805D1C-6F03-56FF-159F-C09A580E83C1}"/>
          </ac:spMkLst>
        </pc:spChg>
      </pc:sldChg>
      <pc:sldChg chg="addSp modSp mod">
        <pc:chgData name="Pooja Jain" userId="888bc2021f1cc28d" providerId="LiveId" clId="{1A604838-5576-44F6-A08C-DB89EA8BDF75}" dt="2022-09-25T17:54:31.691" v="9" actId="14100"/>
        <pc:sldMkLst>
          <pc:docMk/>
          <pc:sldMk cId="2743088289" sldId="264"/>
        </pc:sldMkLst>
        <pc:picChg chg="add mod modCrop">
          <ac:chgData name="Pooja Jain" userId="888bc2021f1cc28d" providerId="LiveId" clId="{1A604838-5576-44F6-A08C-DB89EA8BDF75}" dt="2022-09-25T17:54:31.691" v="9" actId="14100"/>
          <ac:picMkLst>
            <pc:docMk/>
            <pc:sldMk cId="2743088289" sldId="264"/>
            <ac:picMk id="4" creationId="{97C4AC74-9BEC-7C95-C86B-EDEF8FC3E379}"/>
          </ac:picMkLst>
        </pc:picChg>
      </pc:sldChg>
      <pc:sldChg chg="addSp modSp mod">
        <pc:chgData name="Pooja Jain" userId="888bc2021f1cc28d" providerId="LiveId" clId="{1A604838-5576-44F6-A08C-DB89EA8BDF75}" dt="2022-09-25T17:55:31.179" v="17" actId="14100"/>
        <pc:sldMkLst>
          <pc:docMk/>
          <pc:sldMk cId="259812645" sldId="265"/>
        </pc:sldMkLst>
        <pc:picChg chg="add mod modCrop">
          <ac:chgData name="Pooja Jain" userId="888bc2021f1cc28d" providerId="LiveId" clId="{1A604838-5576-44F6-A08C-DB89EA8BDF75}" dt="2022-09-25T17:55:31.179" v="17" actId="14100"/>
          <ac:picMkLst>
            <pc:docMk/>
            <pc:sldMk cId="259812645" sldId="265"/>
            <ac:picMk id="4" creationId="{FA634CBC-35F9-8590-2686-AFF4157D2BCA}"/>
          </ac:picMkLst>
        </pc:picChg>
      </pc:sldChg>
      <pc:sldChg chg="addSp modSp new mod ord">
        <pc:chgData name="Pooja Jain" userId="888bc2021f1cc28d" providerId="LiveId" clId="{1A604838-5576-44F6-A08C-DB89EA8BDF75}" dt="2022-09-25T17:56:46.794" v="53" actId="14100"/>
        <pc:sldMkLst>
          <pc:docMk/>
          <pc:sldMk cId="1529130486" sldId="270"/>
        </pc:sldMkLst>
        <pc:spChg chg="mod">
          <ac:chgData name="Pooja Jain" userId="888bc2021f1cc28d" providerId="LiveId" clId="{1A604838-5576-44F6-A08C-DB89EA8BDF75}" dt="2022-09-25T17:56:01.102" v="45" actId="20577"/>
          <ac:spMkLst>
            <pc:docMk/>
            <pc:sldMk cId="1529130486" sldId="270"/>
            <ac:spMk id="2" creationId="{A8943834-8CD8-CDFB-8D40-ADB0BB7D5BDA}"/>
          </ac:spMkLst>
        </pc:spChg>
        <pc:picChg chg="add mod modCrop">
          <ac:chgData name="Pooja Jain" userId="888bc2021f1cc28d" providerId="LiveId" clId="{1A604838-5576-44F6-A08C-DB89EA8BDF75}" dt="2022-09-25T17:56:46.794" v="53" actId="14100"/>
          <ac:picMkLst>
            <pc:docMk/>
            <pc:sldMk cId="1529130486" sldId="270"/>
            <ac:picMk id="4" creationId="{F3911A74-0528-28AF-E682-4798B572EEE5}"/>
          </ac:picMkLst>
        </pc:picChg>
      </pc:sldChg>
      <pc:sldChg chg="addSp modSp new mod ord">
        <pc:chgData name="Pooja Jain" userId="888bc2021f1cc28d" providerId="LiveId" clId="{1A604838-5576-44F6-A08C-DB89EA8BDF75}" dt="2022-09-25T17:58:22.506" v="90" actId="14100"/>
        <pc:sldMkLst>
          <pc:docMk/>
          <pc:sldMk cId="2008455058" sldId="271"/>
        </pc:sldMkLst>
        <pc:spChg chg="mod">
          <ac:chgData name="Pooja Jain" userId="888bc2021f1cc28d" providerId="LiveId" clId="{1A604838-5576-44F6-A08C-DB89EA8BDF75}" dt="2022-09-25T17:57:44.762" v="83" actId="20577"/>
          <ac:spMkLst>
            <pc:docMk/>
            <pc:sldMk cId="2008455058" sldId="271"/>
            <ac:spMk id="2" creationId="{7046739E-6618-B84F-23D2-C32892B9E6ED}"/>
          </ac:spMkLst>
        </pc:spChg>
        <pc:picChg chg="add mod modCrop">
          <ac:chgData name="Pooja Jain" userId="888bc2021f1cc28d" providerId="LiveId" clId="{1A604838-5576-44F6-A08C-DB89EA8BDF75}" dt="2022-09-25T17:58:22.506" v="90" actId="14100"/>
          <ac:picMkLst>
            <pc:docMk/>
            <pc:sldMk cId="2008455058" sldId="271"/>
            <ac:picMk id="4" creationId="{6761B7BD-3944-1579-10DA-89B6A4732F9C}"/>
          </ac:picMkLst>
        </pc:picChg>
      </pc:sldChg>
      <pc:sldChg chg="addSp modSp new mod ord">
        <pc:chgData name="Pooja Jain" userId="888bc2021f1cc28d" providerId="LiveId" clId="{1A604838-5576-44F6-A08C-DB89EA8BDF75}" dt="2022-09-25T17:59:23.045" v="119" actId="14100"/>
        <pc:sldMkLst>
          <pc:docMk/>
          <pc:sldMk cId="1312083034" sldId="272"/>
        </pc:sldMkLst>
        <pc:spChg chg="mod">
          <ac:chgData name="Pooja Jain" userId="888bc2021f1cc28d" providerId="LiveId" clId="{1A604838-5576-44F6-A08C-DB89EA8BDF75}" dt="2022-09-25T17:58:52.085" v="113" actId="20577"/>
          <ac:spMkLst>
            <pc:docMk/>
            <pc:sldMk cId="1312083034" sldId="272"/>
            <ac:spMk id="2" creationId="{E0103312-8828-CD7A-60D9-BDF86F7FE5DB}"/>
          </ac:spMkLst>
        </pc:spChg>
        <pc:picChg chg="add mod">
          <ac:chgData name="Pooja Jain" userId="888bc2021f1cc28d" providerId="LiveId" clId="{1A604838-5576-44F6-A08C-DB89EA8BDF75}" dt="2022-09-25T17:59:23.045" v="119" actId="14100"/>
          <ac:picMkLst>
            <pc:docMk/>
            <pc:sldMk cId="1312083034" sldId="272"/>
            <ac:picMk id="4" creationId="{8A860221-9709-20AC-0A2C-AE37D182E26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0DE3B-45E3-D88E-2A24-54AA94977F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E-Asset Management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(Group-22)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252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43834-8CD8-CDFB-8D40-ADB0BB7D5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Reset Password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911A74-0528-28AF-E682-4798B572EE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50" r="13288"/>
          <a:stretch/>
        </p:blipFill>
        <p:spPr>
          <a:xfrm>
            <a:off x="809999" y="1900518"/>
            <a:ext cx="10655859" cy="495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130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6739E-6618-B84F-23D2-C32892B9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Password Reset Successfully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61B7BD-3944-1579-10DA-89B6A4732F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99"/>
          <a:stretch/>
        </p:blipFill>
        <p:spPr>
          <a:xfrm>
            <a:off x="887506" y="1891552"/>
            <a:ext cx="10494492" cy="496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455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03312-8828-CD7A-60D9-BDF86F7FE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Forgot Password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860221-9709-20AC-0A2C-AE37D182E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1882588"/>
            <a:ext cx="10712257" cy="497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083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5DC2D-21A2-E8E3-6332-1C01ADF60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364061"/>
            <a:ext cx="10571998" cy="970450"/>
          </a:xfrm>
        </p:spPr>
        <p:txBody>
          <a:bodyPr/>
          <a:lstStyle/>
          <a:p>
            <a:r>
              <a:rPr lang="en-US" dirty="0"/>
              <a:t>Home Page(User)</a:t>
            </a:r>
            <a:endParaRPr lang="en-IN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B09FF39-9F80-DEDC-8403-FD38518B7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037" y="1898650"/>
            <a:ext cx="86360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913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DF072-EB54-6E62-97F9-3B4137E8E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CAC81C-B16C-D066-6A7E-4DE1A908A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692" y="1880755"/>
            <a:ext cx="8848436" cy="497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008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5DC2D-21A2-E8E3-6332-1C01ADF60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Page(Admin)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DCE5CB-8906-74E3-A56E-943B162A0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765" y="1906733"/>
            <a:ext cx="8802253" cy="495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806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F6A7C-B25B-BF46-328C-7A8173FA5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657DB6-7B5C-7D80-D926-69174C4C9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836" y="1961574"/>
            <a:ext cx="8626762" cy="485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70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83B80-E3F7-FCF7-B85F-7E2046363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 asset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C01C70-C7D1-77D1-AA10-36C869DD6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583" y="1940791"/>
            <a:ext cx="8774544" cy="493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729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46656D-C993-028B-3B4E-A10CBF38EF05}"/>
              </a:ext>
            </a:extLst>
          </p:cNvPr>
          <p:cNvSpPr txBox="1"/>
          <p:nvPr/>
        </p:nvSpPr>
        <p:spPr>
          <a:xfrm rot="20775507">
            <a:off x="2662517" y="2520443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b="1" cap="none" spc="50" dirty="0">
                <a:ln w="0"/>
                <a:solidFill>
                  <a:schemeClr val="tx1">
                    <a:lumMod val="8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rush Script MT" panose="03060802040406070304" pitchFamily="66" charset="0"/>
              </a:rPr>
              <a:t>Thank You</a:t>
            </a:r>
            <a:endParaRPr lang="en-IN" sz="9600" b="1" cap="none" spc="50" dirty="0">
              <a:ln w="0"/>
              <a:solidFill>
                <a:schemeClr val="tx1">
                  <a:lumMod val="8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6825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DBBB7-B50D-BD20-90DD-1884F8DF8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Team Member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C92882-EB40-0B73-F80A-75A171704418}"/>
              </a:ext>
            </a:extLst>
          </p:cNvPr>
          <p:cNvSpPr txBox="1"/>
          <p:nvPr/>
        </p:nvSpPr>
        <p:spPr>
          <a:xfrm>
            <a:off x="735106" y="2384612"/>
            <a:ext cx="9610165" cy="3779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Dipta Ranjan Panda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Harshikha Pal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Manjairi Bangar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Megha Bahuguna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Muskan Banthia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Muskan Jain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Rohan Amrutkar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Rutik Bhandwalkar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Sapan Kumar Srivastava</a:t>
            </a:r>
          </a:p>
        </p:txBody>
      </p:sp>
    </p:spTree>
    <p:extLst>
      <p:ext uri="{BB962C8B-B14F-4D97-AF65-F5344CB8AC3E}">
        <p14:creationId xmlns:p14="http://schemas.microsoft.com/office/powerpoint/2010/main" val="751729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5DC2D-21A2-E8E3-6332-1C01ADF60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4482CD-73F1-2E8E-1524-58DFD52C75B4}"/>
              </a:ext>
            </a:extLst>
          </p:cNvPr>
          <p:cNvSpPr txBox="1"/>
          <p:nvPr/>
        </p:nvSpPr>
        <p:spPr>
          <a:xfrm>
            <a:off x="731928" y="2537012"/>
            <a:ext cx="10650070" cy="3785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E-Asset Management is a web based application is </a:t>
            </a:r>
            <a:r>
              <a:rPr lang="en-US" b="0" i="0" dirty="0">
                <a:effectLst/>
                <a:latin typeface="IBM Plex Sans" panose="020B0503050203000203" pitchFamily="34" charset="0"/>
              </a:rPr>
              <a:t>used to maintain and control assets that can be borrowed. It keep track of asset in terms of their availability, their current location, the current borrower and the asset history.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IBM Plex Sans" panose="020B0503050203000203" pitchFamily="34" charset="0"/>
              </a:rPr>
              <a:t>The asset borrowed will be returned within specific period of </a:t>
            </a:r>
            <a:r>
              <a:rPr lang="en-US" dirty="0" err="1">
                <a:latin typeface="IBM Plex Sans" panose="020B0503050203000203" pitchFamily="34" charset="0"/>
              </a:rPr>
              <a:t>time.If</a:t>
            </a:r>
            <a:r>
              <a:rPr lang="en-US" dirty="0">
                <a:latin typeface="IBM Plex Sans" panose="020B0503050203000203" pitchFamily="34" charset="0"/>
              </a:rPr>
              <a:t> the asset is not returned on time then a fine is imposed on the borrower and system does not lend any asset to borrower for a specific number of  days.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IBM Plex Sans" panose="020B0503050203000203" pitchFamily="34" charset="0"/>
              </a:rPr>
              <a:t>The user able to see their information, a list of borrowed items , their details and due dates.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IBM Plex Sans" panose="020B0503050203000203" pitchFamily="34" charset="0"/>
              </a:rPr>
              <a:t>The admin is able to add asset, view over-due assets and able to send message to borrower</a:t>
            </a:r>
            <a:endParaRPr lang="en-US" b="0" i="0" dirty="0">
              <a:effectLst/>
              <a:latin typeface="IBM Plex Sans" panose="020B050305020300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0" i="0" dirty="0">
                <a:effectLst/>
                <a:latin typeface="IBM Plex Sans" panose="020B0503050203000203" pitchFamily="34" charset="0"/>
              </a:rPr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0219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5DC2D-21A2-E8E3-6332-1C01ADF60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805D1C-6F03-56FF-159F-C09A580E83C1}"/>
              </a:ext>
            </a:extLst>
          </p:cNvPr>
          <p:cNvSpPr txBox="1"/>
          <p:nvPr/>
        </p:nvSpPr>
        <p:spPr>
          <a:xfrm>
            <a:off x="412376" y="2259106"/>
            <a:ext cx="9054353" cy="2740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dirty="0"/>
              <a:t>Platform : Spring Tool Suite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dirty="0"/>
              <a:t>Database : MySQL 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dirty="0"/>
              <a:t>Frontend : HTML, CSS, JAVASCRIPT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dirty="0"/>
              <a:t>Backend : JAVA, SERVLET </a:t>
            </a:r>
          </a:p>
        </p:txBody>
      </p:sp>
    </p:spTree>
    <p:extLst>
      <p:ext uri="{BB962C8B-B14F-4D97-AF65-F5344CB8AC3E}">
        <p14:creationId xmlns:p14="http://schemas.microsoft.com/office/powerpoint/2010/main" val="4016529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5DC2D-21A2-E8E3-6332-1C01ADF60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DC4719-D773-DC76-FD91-365278603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910" y="1935883"/>
            <a:ext cx="8190490" cy="485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703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5DC2D-21A2-E8E3-6332-1C01ADF60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20294"/>
            <a:ext cx="10571998" cy="970450"/>
          </a:xfrm>
        </p:spPr>
        <p:txBody>
          <a:bodyPr/>
          <a:lstStyle/>
          <a:p>
            <a:r>
              <a:rPr lang="en-US" dirty="0"/>
              <a:t>ER Diagram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4814DA-852E-6811-D535-2B0A02FEF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76" y="1900518"/>
            <a:ext cx="10748683" cy="479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17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B17CC-0299-F863-B27B-21C12E0AB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Use Application</a:t>
            </a:r>
          </a:p>
        </p:txBody>
      </p:sp>
      <p:sp>
        <p:nvSpPr>
          <p:cNvPr id="4" name="Google Shape;183;p23">
            <a:extLst>
              <a:ext uri="{FF2B5EF4-FFF2-40B4-BE49-F238E27FC236}">
                <a16:creationId xmlns:a16="http://schemas.microsoft.com/office/drawing/2014/main" id="{5CE8B668-AB0E-928E-A53D-58F8BE7C8D30}"/>
              </a:ext>
            </a:extLst>
          </p:cNvPr>
          <p:cNvSpPr/>
          <p:nvPr/>
        </p:nvSpPr>
        <p:spPr>
          <a:xfrm>
            <a:off x="0" y="3893929"/>
            <a:ext cx="12191999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tx1">
                <a:lumMod val="95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tx1">
                  <a:lumMod val="8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" name="Google Shape;185;p23">
            <a:extLst>
              <a:ext uri="{FF2B5EF4-FFF2-40B4-BE49-F238E27FC236}">
                <a16:creationId xmlns:a16="http://schemas.microsoft.com/office/drawing/2014/main" id="{D5771A58-4CDF-1DEC-9CD7-4C421AD88E98}"/>
              </a:ext>
            </a:extLst>
          </p:cNvPr>
          <p:cNvGrpSpPr/>
          <p:nvPr/>
        </p:nvGrpSpPr>
        <p:grpSpPr>
          <a:xfrm>
            <a:off x="2441357" y="3171981"/>
            <a:ext cx="334744" cy="334744"/>
            <a:chOff x="1855667" y="1772729"/>
            <a:chExt cx="334744" cy="334744"/>
          </a:xfrm>
        </p:grpSpPr>
        <p:sp>
          <p:nvSpPr>
            <p:cNvPr id="6" name="Google Shape;186;p23">
              <a:extLst>
                <a:ext uri="{FF2B5EF4-FFF2-40B4-BE49-F238E27FC236}">
                  <a16:creationId xmlns:a16="http://schemas.microsoft.com/office/drawing/2014/main" id="{AD6F0E28-BD6F-8BB4-D4FE-E08B2B4CB964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7" name="Google Shape;187;p23">
              <a:extLst>
                <a:ext uri="{FF2B5EF4-FFF2-40B4-BE49-F238E27FC236}">
                  <a16:creationId xmlns:a16="http://schemas.microsoft.com/office/drawing/2014/main" id="{C16EF1DE-200F-5417-C3B2-98FE81B96CA8}"/>
                </a:ext>
              </a:extLst>
            </p:cNvPr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1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8" name="Google Shape;200;p23">
            <a:extLst>
              <a:ext uri="{FF2B5EF4-FFF2-40B4-BE49-F238E27FC236}">
                <a16:creationId xmlns:a16="http://schemas.microsoft.com/office/drawing/2014/main" id="{A1E5AC34-33A1-0B43-ED3A-92D61A3B939A}"/>
              </a:ext>
            </a:extLst>
          </p:cNvPr>
          <p:cNvGrpSpPr/>
          <p:nvPr/>
        </p:nvGrpSpPr>
        <p:grpSpPr>
          <a:xfrm>
            <a:off x="3965358" y="5222848"/>
            <a:ext cx="334744" cy="334744"/>
            <a:chOff x="2893992" y="3645628"/>
            <a:chExt cx="334744" cy="334744"/>
          </a:xfrm>
        </p:grpSpPr>
        <p:sp>
          <p:nvSpPr>
            <p:cNvPr id="9" name="Google Shape;201;p23">
              <a:extLst>
                <a:ext uri="{FF2B5EF4-FFF2-40B4-BE49-F238E27FC236}">
                  <a16:creationId xmlns:a16="http://schemas.microsoft.com/office/drawing/2014/main" id="{5406595E-32C8-12E6-6CCC-CC3752546423}"/>
                </a:ext>
              </a:extLst>
            </p:cNvPr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0" name="Google Shape;202;p23">
              <a:extLst>
                <a:ext uri="{FF2B5EF4-FFF2-40B4-BE49-F238E27FC236}">
                  <a16:creationId xmlns:a16="http://schemas.microsoft.com/office/drawing/2014/main" id="{F56BAC0B-9AA8-0F66-9606-0BC1D45F4204}"/>
                </a:ext>
              </a:extLst>
            </p:cNvPr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2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11" name="Google Shape;188;p23">
            <a:extLst>
              <a:ext uri="{FF2B5EF4-FFF2-40B4-BE49-F238E27FC236}">
                <a16:creationId xmlns:a16="http://schemas.microsoft.com/office/drawing/2014/main" id="{5B195490-6C22-A015-FCBC-603F4EF92E05}"/>
              </a:ext>
            </a:extLst>
          </p:cNvPr>
          <p:cNvGrpSpPr/>
          <p:nvPr/>
        </p:nvGrpSpPr>
        <p:grpSpPr>
          <a:xfrm>
            <a:off x="5283169" y="3243339"/>
            <a:ext cx="334744" cy="334744"/>
            <a:chOff x="3883742" y="1772729"/>
            <a:chExt cx="334744" cy="334744"/>
          </a:xfrm>
        </p:grpSpPr>
        <p:sp>
          <p:nvSpPr>
            <p:cNvPr id="12" name="Google Shape;189;p23">
              <a:extLst>
                <a:ext uri="{FF2B5EF4-FFF2-40B4-BE49-F238E27FC236}">
                  <a16:creationId xmlns:a16="http://schemas.microsoft.com/office/drawing/2014/main" id="{78167690-DE6E-AAEA-88AA-873B98959411}"/>
                </a:ext>
              </a:extLst>
            </p:cNvPr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3" name="Google Shape;190;p23">
              <a:extLst>
                <a:ext uri="{FF2B5EF4-FFF2-40B4-BE49-F238E27FC236}">
                  <a16:creationId xmlns:a16="http://schemas.microsoft.com/office/drawing/2014/main" id="{EF959C13-8B05-2961-EA02-308F4F7323BB}"/>
                </a:ext>
              </a:extLst>
            </p:cNvPr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3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14" name="Google Shape;197;p23">
            <a:extLst>
              <a:ext uri="{FF2B5EF4-FFF2-40B4-BE49-F238E27FC236}">
                <a16:creationId xmlns:a16="http://schemas.microsoft.com/office/drawing/2014/main" id="{80E402AE-CD96-201E-471A-A7645663F24B}"/>
              </a:ext>
            </a:extLst>
          </p:cNvPr>
          <p:cNvGrpSpPr/>
          <p:nvPr/>
        </p:nvGrpSpPr>
        <p:grpSpPr>
          <a:xfrm>
            <a:off x="6735451" y="5229400"/>
            <a:ext cx="334744" cy="334744"/>
            <a:chOff x="4922067" y="3645628"/>
            <a:chExt cx="334744" cy="334744"/>
          </a:xfrm>
        </p:grpSpPr>
        <p:sp>
          <p:nvSpPr>
            <p:cNvPr id="15" name="Google Shape;198;p23">
              <a:extLst>
                <a:ext uri="{FF2B5EF4-FFF2-40B4-BE49-F238E27FC236}">
                  <a16:creationId xmlns:a16="http://schemas.microsoft.com/office/drawing/2014/main" id="{424C4082-D46F-4F63-D668-998CBD442100}"/>
                </a:ext>
              </a:extLst>
            </p:cNvPr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6" name="Google Shape;199;p23">
              <a:extLst>
                <a:ext uri="{FF2B5EF4-FFF2-40B4-BE49-F238E27FC236}">
                  <a16:creationId xmlns:a16="http://schemas.microsoft.com/office/drawing/2014/main" id="{D60F67A5-788D-4C60-86AB-F0F46BF96381}"/>
                </a:ext>
              </a:extLst>
            </p:cNvPr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4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17" name="Google Shape;191;p23">
            <a:extLst>
              <a:ext uri="{FF2B5EF4-FFF2-40B4-BE49-F238E27FC236}">
                <a16:creationId xmlns:a16="http://schemas.microsoft.com/office/drawing/2014/main" id="{10B46DDD-8439-541E-0FB7-3332B5384E7D}"/>
              </a:ext>
            </a:extLst>
          </p:cNvPr>
          <p:cNvGrpSpPr/>
          <p:nvPr/>
        </p:nvGrpSpPr>
        <p:grpSpPr>
          <a:xfrm>
            <a:off x="7981546" y="3180906"/>
            <a:ext cx="334744" cy="334744"/>
            <a:chOff x="5911817" y="1772729"/>
            <a:chExt cx="334744" cy="334744"/>
          </a:xfrm>
        </p:grpSpPr>
        <p:sp>
          <p:nvSpPr>
            <p:cNvPr id="18" name="Google Shape;192;p23">
              <a:extLst>
                <a:ext uri="{FF2B5EF4-FFF2-40B4-BE49-F238E27FC236}">
                  <a16:creationId xmlns:a16="http://schemas.microsoft.com/office/drawing/2014/main" id="{CC9435B6-EC72-D8BA-8840-4E13C4788B9A}"/>
                </a:ext>
              </a:extLst>
            </p:cNvPr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9" name="Google Shape;193;p23">
              <a:extLst>
                <a:ext uri="{FF2B5EF4-FFF2-40B4-BE49-F238E27FC236}">
                  <a16:creationId xmlns:a16="http://schemas.microsoft.com/office/drawing/2014/main" id="{72C47B6C-EF51-A52D-69D0-29681855901D}"/>
                </a:ext>
              </a:extLst>
            </p:cNvPr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5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20" name="Google Shape;194;p23">
            <a:extLst>
              <a:ext uri="{FF2B5EF4-FFF2-40B4-BE49-F238E27FC236}">
                <a16:creationId xmlns:a16="http://schemas.microsoft.com/office/drawing/2014/main" id="{47940437-2E0C-ED53-6DC6-2E411FF783D9}"/>
              </a:ext>
            </a:extLst>
          </p:cNvPr>
          <p:cNvGrpSpPr/>
          <p:nvPr/>
        </p:nvGrpSpPr>
        <p:grpSpPr>
          <a:xfrm>
            <a:off x="9436216" y="5303002"/>
            <a:ext cx="334744" cy="334744"/>
            <a:chOff x="6950142" y="3645628"/>
            <a:chExt cx="334744" cy="334744"/>
          </a:xfrm>
        </p:grpSpPr>
        <p:sp>
          <p:nvSpPr>
            <p:cNvPr id="21" name="Google Shape;195;p23">
              <a:extLst>
                <a:ext uri="{FF2B5EF4-FFF2-40B4-BE49-F238E27FC236}">
                  <a16:creationId xmlns:a16="http://schemas.microsoft.com/office/drawing/2014/main" id="{B8A42396-D550-0D4B-BE36-E0E500033BC8}"/>
                </a:ext>
              </a:extLst>
            </p:cNvPr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2" name="Google Shape;196;p23">
              <a:extLst>
                <a:ext uri="{FF2B5EF4-FFF2-40B4-BE49-F238E27FC236}">
                  <a16:creationId xmlns:a16="http://schemas.microsoft.com/office/drawing/2014/main" id="{53F7409B-1E03-90C2-7126-491DDE3E9A98}"/>
                </a:ext>
              </a:extLst>
            </p:cNvPr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6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1183657-3BC8-0768-1A61-79DEB9F5358C}"/>
              </a:ext>
            </a:extLst>
          </p:cNvPr>
          <p:cNvSpPr txBox="1"/>
          <p:nvPr/>
        </p:nvSpPr>
        <p:spPr>
          <a:xfrm>
            <a:off x="1827935" y="2641319"/>
            <a:ext cx="2034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User Registration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1213EB-0ECF-C76E-9A22-A75D4136E932}"/>
              </a:ext>
            </a:extLst>
          </p:cNvPr>
          <p:cNvSpPr txBox="1"/>
          <p:nvPr/>
        </p:nvSpPr>
        <p:spPr>
          <a:xfrm>
            <a:off x="3486406" y="5643610"/>
            <a:ext cx="1766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User Login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A53E13-71D7-F95E-D15E-03C332C65BF3}"/>
              </a:ext>
            </a:extLst>
          </p:cNvPr>
          <p:cNvSpPr txBox="1"/>
          <p:nvPr/>
        </p:nvSpPr>
        <p:spPr>
          <a:xfrm>
            <a:off x="4760259" y="2517543"/>
            <a:ext cx="1744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User Request for Asset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2A973A-C2D8-FD0E-0F39-ECC45274748F}"/>
              </a:ext>
            </a:extLst>
          </p:cNvPr>
          <p:cNvSpPr txBox="1"/>
          <p:nvPr/>
        </p:nvSpPr>
        <p:spPr>
          <a:xfrm>
            <a:off x="6095999" y="5676025"/>
            <a:ext cx="2008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Admin Check User History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72B704-962D-303A-CE01-29074EAD2617}"/>
              </a:ext>
            </a:extLst>
          </p:cNvPr>
          <p:cNvSpPr txBox="1"/>
          <p:nvPr/>
        </p:nvSpPr>
        <p:spPr>
          <a:xfrm>
            <a:off x="7637929" y="2586483"/>
            <a:ext cx="2510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Admin allocate asset based on user record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08F0B2-2C79-D754-CED4-1D38736F7A0C}"/>
              </a:ext>
            </a:extLst>
          </p:cNvPr>
          <p:cNvSpPr txBox="1"/>
          <p:nvPr/>
        </p:nvSpPr>
        <p:spPr>
          <a:xfrm>
            <a:off x="9080017" y="5689776"/>
            <a:ext cx="1767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Asset allocated to user</a:t>
            </a:r>
          </a:p>
        </p:txBody>
      </p:sp>
    </p:spTree>
    <p:extLst>
      <p:ext uri="{BB962C8B-B14F-4D97-AF65-F5344CB8AC3E}">
        <p14:creationId xmlns:p14="http://schemas.microsoft.com/office/powerpoint/2010/main" val="3055126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5DC2D-21A2-E8E3-6332-1C01ADF60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 Page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C4AC74-9BEC-7C95-C86B-EDEF8FC3E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84" r="10709"/>
          <a:stretch/>
        </p:blipFill>
        <p:spPr>
          <a:xfrm>
            <a:off x="810001" y="1900518"/>
            <a:ext cx="10571998" cy="495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088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5DC2D-21A2-E8E3-6332-1C01ADF60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Login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634CBC-35F9-8590-2686-AFF4157D2B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64" r="12721"/>
          <a:stretch/>
        </p:blipFill>
        <p:spPr>
          <a:xfrm>
            <a:off x="902826" y="1909482"/>
            <a:ext cx="10571998" cy="494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126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581</TotalTime>
  <Words>241</Words>
  <Application>Microsoft Office PowerPoint</Application>
  <PresentationFormat>Widescreen</PresentationFormat>
  <Paragraphs>46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Brush Script MT</vt:lpstr>
      <vt:lpstr>Calibri</vt:lpstr>
      <vt:lpstr>Century Gothic</vt:lpstr>
      <vt:lpstr>IBM Plex Sans</vt:lpstr>
      <vt:lpstr>Muli</vt:lpstr>
      <vt:lpstr>Times New Roman</vt:lpstr>
      <vt:lpstr>Wingdings 2</vt:lpstr>
      <vt:lpstr>Quotable</vt:lpstr>
      <vt:lpstr>E-Asset Management (Group-22)</vt:lpstr>
      <vt:lpstr>Team Member</vt:lpstr>
      <vt:lpstr>Project Overview</vt:lpstr>
      <vt:lpstr>Technology Stack</vt:lpstr>
      <vt:lpstr>Class Diagram</vt:lpstr>
      <vt:lpstr>ER Diagram</vt:lpstr>
      <vt:lpstr>How To Use Application</vt:lpstr>
      <vt:lpstr>Registration Page</vt:lpstr>
      <vt:lpstr>User Login</vt:lpstr>
      <vt:lpstr>Reset Password Page</vt:lpstr>
      <vt:lpstr>Password Reset Successfully</vt:lpstr>
      <vt:lpstr>Forgot Password Page</vt:lpstr>
      <vt:lpstr>Home Page(User)</vt:lpstr>
      <vt:lpstr>PowerPoint Presentation</vt:lpstr>
      <vt:lpstr>Home Page(Admin)</vt:lpstr>
      <vt:lpstr>PowerPoint Presentation</vt:lpstr>
      <vt:lpstr>Add asset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E-Asset Management (Group-22)</dc:title>
  <dc:creator>Pooja Jain</dc:creator>
  <cp:lastModifiedBy>Harshikha Pal</cp:lastModifiedBy>
  <cp:revision>4</cp:revision>
  <dcterms:created xsi:type="dcterms:W3CDTF">2022-09-25T09:24:31Z</dcterms:created>
  <dcterms:modified xsi:type="dcterms:W3CDTF">2022-09-25T20:22:31Z</dcterms:modified>
</cp:coreProperties>
</file>