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1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87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3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15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403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53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18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2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15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18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34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57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60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21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9A3E-E29E-48B2-8CC1-36FA46A22305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4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 Project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617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implemented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</a:p>
          <a:p>
            <a:r>
              <a:rPr lang="en-US" dirty="0" smtClean="0"/>
              <a:t>Interpolated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Interactive display</a:t>
            </a:r>
          </a:p>
          <a:p>
            <a:r>
              <a:rPr lang="en-US" dirty="0" smtClean="0"/>
              <a:t>Performance metric + multicore support</a:t>
            </a:r>
          </a:p>
          <a:p>
            <a:r>
              <a:rPr lang="en-US" dirty="0" smtClean="0"/>
              <a:t>Anti-Aliasing (SSAA)</a:t>
            </a:r>
          </a:p>
        </p:txBody>
      </p:sp>
    </p:spTree>
    <p:extLst>
      <p:ext uri="{BB962C8B-B14F-4D97-AF65-F5344CB8AC3E}">
        <p14:creationId xmlns:p14="http://schemas.microsoft.com/office/powerpoint/2010/main" val="187786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Shadows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s://uc0df204588986e085250c874226.previews.dropboxusercontent.com/p/thumb/AAmwCYazSgJ1rNJ0LUGFZ5w2F4Qeu5IO5GTG2TlfNMyeIECn1TSZIzlCDkwX_LkyugIAi3r5KX6lCay391k2U7RJt9MZqY2cwpS7QYm-y6u_yVUTDkY5FRSEWIvbHA-GeIRegDdAdrtKOckVlgx2OVAm-6ODWzdjy9H9g-0_GAdwAZySV8y-oB2JAKc5PDZkMUvW1yCvH1HxUlQY7okS6fdcadBH3HGBuxgQhCy0FaaHZSlO0SiL402s5LM73eGUEUaxCQJmnC8b5a8smiKd2JoBUVhP32HJgnA3VtxHItL4kJd-fQIc8SAGGPgb2mtnEb2BrTST1TNV0Ny_1LVcNLPn3d9Eza3Zz9HY7tg7SKRJzaG-g8AV5UkOC249XlrXFb4iG7inu-E9SkZzBHVhzbyB/p.jpeg?fv_content=true&amp;size_mode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61" y="2064448"/>
            <a:ext cx="5937127" cy="42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qrgD0TBNl1htDsYJlmSEi42X5I03Toy1X2FX_F7QMZTmEOpuPIVpqdN3azSh3rvNgLv3PgxWH6t-CHFv5wQPVXPunJw0kQsKRGo-pYu4ySui71q2MjM7Tk9a-aC-EI8gYinbb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29145"/>
            <a:ext cx="4486211" cy="44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6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Interpolated </a:t>
            </a:r>
            <a:r>
              <a:rPr lang="en-US" dirty="0" err="1" smtClean="0"/>
              <a:t>normals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https://uc798bdf436304ca425d43dfc655.previews.dropboxusercontent.com/p/thumb/AAn_8r7tPRjnXHlWUoQxw9iyUX4dWJ4nECfVB_4hdbikSOYNZNlNXiQRkPHB3sZR19lPaUpMk8zMERrD3gziM4GPID0S7b-2lzy3HULBb3ge8F74W5q9jkHbjWWbor0V-IMEd6VAtOC-wOEnkl-ts9A0b0rNYJGu7RqcOe2nZhiPkDLS-eg_Oj02k2Q6rLuzcbUw9-nyQcslLegbsgQJDESNI1ydbiYazVOESHTFkocU3zwjOI1R0xod_QelIFfG5YWj0bu-Aa5r6qsWSFso-PMszcAP7fTb6RxH2Sa52E41a3DfM5v56o7J2nkzuIvz0CbO32IgyLcUEWq5LSyXb0HhEYOx15MedPMTvsZ02cEVTa69i73XZiYhNHdBF-k3CXk99O3hQRepdIdLVymaQaNN/p.jpeg?fv_content=true&amp;size_mode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907872" cy="40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9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Interactive display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61" y="1844862"/>
            <a:ext cx="8007104" cy="45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23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Performance metric</a:t>
            </a:r>
            <a:br>
              <a:rPr lang="en-US" dirty="0" smtClean="0"/>
            </a:br>
            <a:r>
              <a:rPr lang="en-US" dirty="0" smtClean="0"/>
              <a:t>+ Multicore support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90" y="4917613"/>
            <a:ext cx="8596668" cy="388077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eal-time progress indicator implemented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8100886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Anti-Aliasing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1930400"/>
            <a:ext cx="10941849" cy="4058130"/>
          </a:xfrm>
        </p:spPr>
      </p:pic>
    </p:spTree>
    <p:extLst>
      <p:ext uri="{BB962C8B-B14F-4D97-AF65-F5344CB8AC3E}">
        <p14:creationId xmlns:p14="http://schemas.microsoft.com/office/powerpoint/2010/main" val="3420335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Our best scenes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2" y="1930400"/>
            <a:ext cx="381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25" y="1958975"/>
            <a:ext cx="3743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9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the attention!!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78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45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Ray Tracing Project</vt:lpstr>
      <vt:lpstr>What we have implemented</vt:lpstr>
      <vt:lpstr>Shadows</vt:lpstr>
      <vt:lpstr>Interpolated normals</vt:lpstr>
      <vt:lpstr>Interactive display</vt:lpstr>
      <vt:lpstr>Performance metric + Multicore support</vt:lpstr>
      <vt:lpstr>Anti-Aliasing</vt:lpstr>
      <vt:lpstr>Our best scenes</vt:lpstr>
      <vt:lpstr>Thank you for the attention!!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Project</dc:title>
  <dc:creator>Ivaylo Georgiev</dc:creator>
  <cp:lastModifiedBy>Ivaylo Georgiev</cp:lastModifiedBy>
  <cp:revision>12</cp:revision>
  <dcterms:created xsi:type="dcterms:W3CDTF">2019-10-30T15:05:43Z</dcterms:created>
  <dcterms:modified xsi:type="dcterms:W3CDTF">2019-10-31T00:04:59Z</dcterms:modified>
</cp:coreProperties>
</file>