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5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7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6" r:id="rId77"/>
    <p:sldId id="357" r:id="rId78"/>
    <p:sldId id="358" r:id="rId79"/>
    <p:sldId id="359" r:id="rId80"/>
    <p:sldId id="360" r:id="rId81"/>
    <p:sldId id="361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</p:sldIdLst>
  <p:sldSz cx="12192000" cy="6858000"/>
  <p:notesSz cx="6858000" cy="9144000"/>
  <p:embeddedFontLst>
    <p:embeddedFont>
      <p:font typeface="Arial Black" panose="020B0A04020102090204" pitchFamily="34" charset="0"/>
      <p:regular r:id="rId99"/>
      <p:bold r:id="rId100"/>
      <p: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9" roundtripDataSignature="AMtx7mhtNI53HKRx1ieaaFAiOB1zTV1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5033" autoAdjust="0"/>
  </p:normalViewPr>
  <p:slideViewPr>
    <p:cSldViewPr snapToGrid="0" showGuides="1">
      <p:cViewPr varScale="1">
        <p:scale>
          <a:sx n="79" d="100"/>
          <a:sy n="79" d="100"/>
        </p:scale>
        <p:origin x="52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2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7" name="Google Shape;4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8" name="Google Shape;43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5" name="Google Shape;4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" name="Google Shape;4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" name="Google Shape;4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9" name="Google Shape;52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6" name="Google Shape;53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3" name="Google Shape;54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0" name="Google Shape;55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4" name="Google Shape;5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1" name="Google Shape;57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8" name="Google Shape;57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5" name="Google Shape;58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9" name="Google Shape;59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6" name="Google Shape;60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3" name="Google Shape;61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0" name="Google Shape;62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4" name="Google Shape;63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1" name="Google Shape;64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8" name="Google Shape;64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5" name="Google Shape;65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2" name="Google Shape;66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9" name="Google Shape;66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5" name="Google Shape;69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2" name="Google Shape;7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9" name="Google Shape;70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6" name="Google Shape;71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3" name="Google Shape;72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0" name="Google Shape;73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7" name="Google Shape;73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4" name="Google Shape;74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1" name="Google Shape;75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2" name="Google Shape;77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9" name="Google Shape;77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6" name="Google Shape;786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3" name="Google Shape;793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0" name="Google Shape;80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7" name="Google Shape;807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268" name="Google Shape;2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275" name="Google Shape;2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282" name="Google Shape;2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289" name="Google Shape;28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310" name="Google Shape;31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331" name="Google Shape;33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345" name="Google Shape;34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359" name="Google Shape;3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877" name="Google Shape;877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ECAEB-50E8-81BE-ABE8-8456665C1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8797F-B008-F38E-7998-1C1EF657F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0" y="623293"/>
            <a:ext cx="121920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66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 Black"/>
              <a:buNone/>
            </a:pPr>
            <a:r>
              <a:rPr lang="en-IN" sz="66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(Number System)</a:t>
            </a:r>
            <a:endParaRPr sz="660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2FAA9-8AA7-8898-9D94-8C60E5B5F4A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0089C-C447-C8A4-05BF-2F77CD75E24D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482E5-E088-5EDA-2DAF-154A970B6DCF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7710D-0191-E076-9366-472D13C3DA85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7E644-81E4-DAB6-EF3F-2BE3A5353F45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D4A6A-4E45-EDF7-CF0C-34BF803C58C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E88E7-3F2F-1FB4-9967-399C6231EE2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85C9E-EB2A-7A2E-1907-A16CB84FEDF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8A9CC-15E6-BA3B-9F33-C4F487FDACF7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57C0C-B13D-D638-70FB-78AA0B876532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0911E-FB33-9F54-D76B-C226E531A955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AAD5-B5DF-8B93-89E9-6BD2628BAD12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A04B4-B6F7-CF76-93D0-7EA52014978E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615A3-E5BB-3755-CA37-7E9F4385E6B4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10767" b="-26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7CACF-6322-1457-E372-4CECC7CF0C45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10767" b="-26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F964-1200-2E54-B97C-4BAC477BAD70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43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93CAE-BD90-2139-C747-4AE5D36B3E7B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43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9B73A-BC22-C354-F3EC-FD6A918A10FD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0453-53A3-6138-3110-57162234D977}"/>
              </a:ext>
            </a:extLst>
          </p:cNvPr>
          <p:cNvSpPr txBox="1"/>
          <p:nvPr/>
        </p:nvSpPr>
        <p:spPr>
          <a:xfrm>
            <a:off x="29773" y="189594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5BFCA-6228-09DF-9A1D-1FBE07A771D9}"/>
              </a:ext>
            </a:extLst>
          </p:cNvPr>
          <p:cNvSpPr txBox="1"/>
          <p:nvPr/>
        </p:nvSpPr>
        <p:spPr>
          <a:xfrm>
            <a:off x="10317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4D5CC-C5E4-C946-62F6-28A936599092}"/>
              </a:ext>
            </a:extLst>
          </p:cNvPr>
          <p:cNvSpPr txBox="1"/>
          <p:nvPr/>
        </p:nvSpPr>
        <p:spPr>
          <a:xfrm>
            <a:off x="10317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BBC90A-A440-0F54-A2B0-950C8B254001}"/>
              </a:ext>
            </a:extLst>
          </p:cNvPr>
          <p:cNvSpPr txBox="1"/>
          <p:nvPr/>
        </p:nvSpPr>
        <p:spPr>
          <a:xfrm>
            <a:off x="10317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93964" y="1735912"/>
            <a:ext cx="11998036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A9249-249F-5EDB-F8FC-C1F1C11ADDBE}"/>
              </a:ext>
            </a:extLst>
          </p:cNvPr>
          <p:cNvSpPr txBox="1"/>
          <p:nvPr/>
        </p:nvSpPr>
        <p:spPr>
          <a:xfrm>
            <a:off x="88141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F9471-8617-21EC-E801-DEE18EF938C7}"/>
              </a:ext>
            </a:extLst>
          </p:cNvPr>
          <p:cNvSpPr txBox="1"/>
          <p:nvPr/>
        </p:nvSpPr>
        <p:spPr>
          <a:xfrm>
            <a:off x="39501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17C7A-DDF5-C61A-08F7-13E98C4408E2}"/>
              </a:ext>
            </a:extLst>
          </p:cNvPr>
          <p:cNvSpPr txBox="1"/>
          <p:nvPr/>
        </p:nvSpPr>
        <p:spPr>
          <a:xfrm>
            <a:off x="49229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5071C0-7A0E-3F62-DDD8-7260ECFCDCCC}"/>
              </a:ext>
            </a:extLst>
          </p:cNvPr>
          <p:cNvSpPr/>
          <p:nvPr/>
        </p:nvSpPr>
        <p:spPr>
          <a:xfrm>
            <a:off x="848329" y="2018216"/>
            <a:ext cx="2799439" cy="294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3AD0A-4AF0-020B-6E05-E91DE7A81CC5}"/>
              </a:ext>
            </a:extLst>
          </p:cNvPr>
          <p:cNvSpPr txBox="1"/>
          <p:nvPr/>
        </p:nvSpPr>
        <p:spPr>
          <a:xfrm>
            <a:off x="810849" y="1909855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Find the remainder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4AEE1-35DA-1C97-A7DA-7D6EE344BDFF}"/>
              </a:ext>
            </a:extLst>
          </p:cNvPr>
          <p:cNvSpPr txBox="1"/>
          <p:nvPr/>
        </p:nvSpPr>
        <p:spPr>
          <a:xfrm>
            <a:off x="49229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CB648-0813-E1C3-1039-E067AF9EBD89}"/>
              </a:ext>
            </a:extLst>
          </p:cNvPr>
          <p:cNvSpPr txBox="1"/>
          <p:nvPr/>
        </p:nvSpPr>
        <p:spPr>
          <a:xfrm>
            <a:off x="20045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902C8-D8A8-339C-64C6-B1CEED475DAB}"/>
              </a:ext>
            </a:extLst>
          </p:cNvPr>
          <p:cNvSpPr txBox="1"/>
          <p:nvPr/>
        </p:nvSpPr>
        <p:spPr>
          <a:xfrm>
            <a:off x="10317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15433-DFDC-6D04-DE3A-61189F8E42BE}"/>
              </a:ext>
            </a:extLst>
          </p:cNvPr>
          <p:cNvSpPr txBox="1"/>
          <p:nvPr/>
        </p:nvSpPr>
        <p:spPr>
          <a:xfrm>
            <a:off x="10317" y="198349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72207-61B5-7049-EAC0-0C4B3CF14355}"/>
              </a:ext>
            </a:extLst>
          </p:cNvPr>
          <p:cNvSpPr txBox="1"/>
          <p:nvPr/>
        </p:nvSpPr>
        <p:spPr>
          <a:xfrm>
            <a:off x="39501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7A1EA-E633-1170-9B65-251DBB93B969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1542B-8DFE-85E8-E0A4-311FF673085D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290F5-6815-DED7-9841-1317DE82EB2E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E4F7-9B6F-CC8F-46B4-FE482ECDD911}"/>
              </a:ext>
            </a:extLst>
          </p:cNvPr>
          <p:cNvSpPr txBox="1"/>
          <p:nvPr/>
        </p:nvSpPr>
        <p:spPr>
          <a:xfrm>
            <a:off x="10317" y="1954679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FD01A-E7DB-DBDD-3C2D-DED06E4E8DB8}"/>
              </a:ext>
            </a:extLst>
          </p:cNvPr>
          <p:cNvSpPr txBox="1"/>
          <p:nvPr/>
        </p:nvSpPr>
        <p:spPr>
          <a:xfrm>
            <a:off x="39501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9D223-BFAE-D44D-64F0-80BFA3CF8332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F01AF-136C-35A0-9124-183F94A584CE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AC2C7-C03B-2B84-686E-E6026D5DE9E7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B15FF-2F42-9CB8-5D66-41CE355A253D}"/>
              </a:ext>
            </a:extLst>
          </p:cNvPr>
          <p:cNvSpPr txBox="1"/>
          <p:nvPr/>
        </p:nvSpPr>
        <p:spPr>
          <a:xfrm>
            <a:off x="20045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37E1-3C07-B4EB-2519-879DEC060720}"/>
              </a:ext>
            </a:extLst>
          </p:cNvPr>
          <p:cNvSpPr txBox="1"/>
          <p:nvPr/>
        </p:nvSpPr>
        <p:spPr>
          <a:xfrm>
            <a:off x="29773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37C81-4D4D-5474-3C37-9A12F9E75A09}"/>
              </a:ext>
            </a:extLst>
          </p:cNvPr>
          <p:cNvSpPr txBox="1"/>
          <p:nvPr/>
        </p:nvSpPr>
        <p:spPr>
          <a:xfrm>
            <a:off x="20045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FE8F-ECAF-8887-8EEB-A605B3CB155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D3B70-9EA6-3F84-44C5-BBE43424982F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12623-20D8-1026-C283-789BFCC0DA38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2C744-CC8E-1F04-45CE-E7F2A2C884C9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865FF-70C0-7694-7AF2-E0A5CD6E6BE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62B23-BA70-E223-4019-722A49A041D1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A255C-EF96-BFFA-CC01-B03576D2DE0C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B370A-0D24-5285-7AB0-F10D2F4B3EF7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CC1AC-A819-BAD4-B59A-824E1292CB20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7B423-ABAA-5B7C-C7D7-6208BD264081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2CD12-BDA3-08D8-FA19-0416680B0C4B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49C0A-81F9-CF13-8B98-B52AD2A8986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C71A7-D819-33EB-1C39-504C06AFF8E5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BAD3F-EEBF-0F9F-C96C-7E51BD43DA3E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89B7D-C590-F017-575B-C05AA7AFA9B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842BC-082A-FD1F-EA63-0E6A523AE7D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A5306-F531-78F0-1BFC-A71612A0D0D5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856D8-5025-72F9-63E7-F8277181C5D2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CABD5-16B4-6F9B-6F57-D789F85F249B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4E6E4-0964-41D0-85F8-E29C56E7022E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64D7C-C221-22EC-F111-77A38486B031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2"/>
          <p:cNvSpPr/>
          <p:nvPr/>
        </p:nvSpPr>
        <p:spPr>
          <a:xfrm>
            <a:off x="193964" y="1780619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7CD63-3502-67CA-0CDB-2CE6B7F64213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4E3D1-B1A6-065B-4B3D-F468C88196D6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FCA3F-66BA-4E94-02BC-58DE521CC350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F7856-C5DF-31AF-5149-12BB3E379F2A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44937-76BB-B264-9200-455F6A300747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11220-A4F9-7506-76A8-05E4B04A7471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2CD7C-EAEF-97AD-2372-27B3B43C8DE9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3D36E-7F3E-89BB-562F-30ADD2D39D7F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7EB6E-512B-BBB4-AFEE-558E19ED7339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18FD-69E8-370D-BB45-E47F6684CD2E}"/>
              </a:ext>
            </a:extLst>
          </p:cNvPr>
          <p:cNvSpPr txBox="1"/>
          <p:nvPr/>
        </p:nvSpPr>
        <p:spPr>
          <a:xfrm>
            <a:off x="10317" y="1883155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970C-CE98-CE07-40BC-E6602E6A7D32}"/>
              </a:ext>
            </a:extLst>
          </p:cNvPr>
          <p:cNvSpPr txBox="1"/>
          <p:nvPr/>
        </p:nvSpPr>
        <p:spPr>
          <a:xfrm>
            <a:off x="10317" y="190567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A6DD-7E2F-172E-E344-7BA4EF648104}"/>
              </a:ext>
            </a:extLst>
          </p:cNvPr>
          <p:cNvSpPr txBox="1"/>
          <p:nvPr/>
        </p:nvSpPr>
        <p:spPr>
          <a:xfrm>
            <a:off x="10317" y="188621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C5919-F3D9-598A-CB4C-653E447D5F03}"/>
              </a:ext>
            </a:extLst>
          </p:cNvPr>
          <p:cNvSpPr txBox="1"/>
          <p:nvPr/>
        </p:nvSpPr>
        <p:spPr>
          <a:xfrm>
            <a:off x="10317" y="188621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4BCFB-3B2D-FF8A-C00B-1F9B1EB09DDD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DA5CA-7533-33E8-1CFB-E961BF027EE3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6"/>
          <p:cNvSpPr/>
          <p:nvPr/>
        </p:nvSpPr>
        <p:spPr>
          <a:xfrm>
            <a:off x="86958" y="1829259"/>
            <a:ext cx="7558982" cy="952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6" r="-619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6"/>
          <p:cNvSpPr/>
          <p:nvPr/>
        </p:nvSpPr>
        <p:spPr>
          <a:xfrm>
            <a:off x="320423" y="2644190"/>
            <a:ext cx="6096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64B46-1E3C-CA7B-6F74-E2E09C3AA094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65" name="Google Shape;265;p3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 . What will be the remainder when 17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2" name="Google Shape;272;p3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 . What will be the remainder when 17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9" name="Google Shape;279;p3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 Find the remainder when 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86" name="Google Shape;286;p3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 Find the remainder when 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93" name="Google Shape;293;p34"/>
          <p:cNvSpPr txBox="1"/>
          <p:nvPr/>
        </p:nvSpPr>
        <p:spPr>
          <a:xfrm>
            <a:off x="204788" y="1071563"/>
            <a:ext cx="11733300" cy="5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43. Find the remainder when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0" name="Google Shape;300;p3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43. Find the remainder when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7" name="Google Shape;307;p3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 What will be the remainder when (67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14" name="Google Shape;314;p3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 What will be the remainder when (67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66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660D5-3846-E45C-00E9-31A33AA74C74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35" name="Google Shape;335;p4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45. A number when divided by 6 leaves a remainder of 3. When the square of the number is divided by 6, the remainder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2" name="Google Shape;342;p4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45. A number when divided by 6 leaves a remainder of 3. When the square of the number is divided by 6, the remainder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9" name="Google Shape;349;p4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ea typeface="Arial Black"/>
              </a:rPr>
              <a:t>46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number when divided successively by 4 and 5 leaves remainders 1 and 4 respectively. When it is successively divided by 5 and 4, then the respective remainders will be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2, 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56" name="Google Shape;356;p4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46. A number when divided successively by 4 and 5 leaves remainders 1 and 4 respectively. When it is successively divided by 5 and 4, then the respective remainders will be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2, 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63" name="Google Shape;363;p4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47. A number was divided successively in order by 4, 5, and 6. The remainder were respectively 2, 3, and 4. The number is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0" name="Google Shape;370;p4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47. A number was divided successively in order by 4, 5, and 6. The remainder were respectively 2, 3, and 4. The number is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214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81" name="Google Shape;881;p118"/>
          <p:cNvSpPr txBox="1"/>
          <p:nvPr/>
        </p:nvSpPr>
        <p:spPr>
          <a:xfrm>
            <a:off x="229394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9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2738</Words>
  <Application>Microsoft Office PowerPoint</Application>
  <PresentationFormat>Widescreen</PresentationFormat>
  <Paragraphs>765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 Black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Creative PPT Team</cp:lastModifiedBy>
  <cp:revision>12</cp:revision>
  <dcterms:created xsi:type="dcterms:W3CDTF">2022-09-24T05:53:47Z</dcterms:created>
  <dcterms:modified xsi:type="dcterms:W3CDTF">2024-12-13T09:44:39Z</dcterms:modified>
</cp:coreProperties>
</file>