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74" r:id="rId3"/>
    <p:sldId id="257" r:id="rId4"/>
    <p:sldId id="275" r:id="rId5"/>
    <p:sldId id="258" r:id="rId6"/>
    <p:sldId id="276" r:id="rId7"/>
    <p:sldId id="259" r:id="rId8"/>
    <p:sldId id="277" r:id="rId9"/>
    <p:sldId id="260" r:id="rId10"/>
    <p:sldId id="278" r:id="rId11"/>
    <p:sldId id="265" r:id="rId12"/>
    <p:sldId id="283" r:id="rId13"/>
    <p:sldId id="266" r:id="rId14"/>
    <p:sldId id="284" r:id="rId15"/>
    <p:sldId id="267" r:id="rId16"/>
    <p:sldId id="285" r:id="rId17"/>
    <p:sldId id="268" r:id="rId18"/>
    <p:sldId id="286" r:id="rId19"/>
    <p:sldId id="269" r:id="rId20"/>
    <p:sldId id="287" r:id="rId21"/>
    <p:sldId id="270" r:id="rId22"/>
    <p:sldId id="288" r:id="rId23"/>
    <p:sldId id="271" r:id="rId24"/>
    <p:sldId id="289" r:id="rId25"/>
    <p:sldId id="272" r:id="rId26"/>
    <p:sldId id="290" r:id="rId27"/>
    <p:sldId id="273" r:id="rId28"/>
    <p:sldId id="291" r:id="rId29"/>
    <p:sldId id="292" r:id="rId30"/>
  </p:sldIdLst>
  <p:sldSz cx="12192000" cy="6858000"/>
  <p:notesSz cx="6858000" cy="9144000"/>
  <p:embeddedFontLst>
    <p:embeddedFont>
      <p:font typeface="Arial Black" panose="020B0A04020102020204" pitchFamily="34" charset="0"/>
      <p:regular r:id="rId32"/>
      <p:bold r:id="rId33"/>
      <p: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h/PVBmHRSgAznO64LnR/+/3cmP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08" autoAdjust="0"/>
    <p:restoredTop sz="95033" autoAdjust="0"/>
  </p:normalViewPr>
  <p:slideViewPr>
    <p:cSldViewPr snapToGrid="0">
      <p:cViewPr varScale="1">
        <p:scale>
          <a:sx n="72" d="100"/>
          <a:sy n="72" d="100"/>
        </p:scale>
        <p:origin x="40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46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300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8679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5322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5121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1292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3739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69424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60911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1276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36001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5425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9268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724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7848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9272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12BCC6-E8F3-D015-5FC4-4B6F56C0A5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304800" y="1185333"/>
            <a:ext cx="115824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dt" idx="10"/>
          </p:nvPr>
        </p:nvSpPr>
        <p:spPr>
          <a:xfrm>
            <a:off x="304800" y="638069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ftr" idx="11"/>
          </p:nvPr>
        </p:nvSpPr>
        <p:spPr>
          <a:xfrm>
            <a:off x="4038600" y="638069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ldNum" idx="12"/>
          </p:nvPr>
        </p:nvSpPr>
        <p:spPr>
          <a:xfrm>
            <a:off x="8610599" y="6356350"/>
            <a:ext cx="3276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22"/>
          <p:cNvSpPr/>
          <p:nvPr/>
        </p:nvSpPr>
        <p:spPr>
          <a:xfrm>
            <a:off x="3706812" y="981604"/>
            <a:ext cx="4879976" cy="4879976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02" name="Google Shape;102;p1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Directions: Read the following information carefully and answer the questions given below: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(1) A * B means A is the son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(ii) A % B means A is the sister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(iii) A $ B means A is the father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(iv) A @ B means A is the mother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(v) A # B means A is the daughter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(vi) A × B means A is the brother of B.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2400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GB" sz="2400" b="1" dirty="0"/>
              <a:t>1. How is P related to U in the given expression? </a:t>
            </a:r>
            <a:endParaRPr lang="en-GB" sz="3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2400" b="1" dirty="0"/>
              <a:t>P $ Q % R × S % T # U </a:t>
            </a:r>
            <a:endParaRPr lang="en-GB" sz="3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2400" b="1" dirty="0"/>
              <a:t>(a) Brother 	(b) Father 	(c) Cousin 	</a:t>
            </a: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(d) Husband 	</a:t>
            </a:r>
            <a:r>
              <a:rPr lang="en-GB" sz="2400" b="1" dirty="0">
                <a:solidFill>
                  <a:srgbClr val="FF0000"/>
                </a:solidFill>
              </a:rPr>
              <a:t>	</a:t>
            </a:r>
            <a:r>
              <a:rPr lang="en-GB" sz="2400" b="1" dirty="0"/>
              <a:t>(e) None of these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Directions: Read the following information carefully and answer the questions given below: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(1) A * B means A is the son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(ii) A % B means A is the sister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(iii) A $ B means A is the father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(iv) A @ B means A is the mother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(v) A # B means A is the daughter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(vi) A × B means A is the brother of B.</a:t>
            </a:r>
            <a:endParaRPr sz="20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lang="en-US" b="1" dirty="0"/>
              <a:t>. How is P related to U in the given expression?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P * Q % R # S $ T * U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Paternal Grandson 	</a:t>
            </a:r>
            <a:r>
              <a:rPr lang="en-US" b="1" dirty="0">
                <a:solidFill>
                  <a:srgbClr val="FF0000"/>
                </a:solidFill>
              </a:rPr>
              <a:t>(b) Maternal Grandson </a:t>
            </a:r>
            <a:r>
              <a:rPr lang="en-US" b="1" dirty="0"/>
              <a:t>	(c) Paternal Granddaughter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Maternal Granddaughter 				e) None of these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768427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56" name="Google Shape;156;p10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Directions: Read the following information carefully and answer the questions, which follow: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LcParenBoth"/>
            </a:pPr>
            <a:r>
              <a:rPr lang="en-US" sz="2000" b="1" dirty="0"/>
              <a:t>'A x B' means 'A is the wife of B’.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(ii) ‘A – B’ means ‘A is the father of B’.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(iii) ‘A ÷ B’ means ‘A is the son of B’.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(iv) ‘A + B’ means ‘A is the daughter of B’.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6. Which of the following means T is the wife of P?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P x S ÷ T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P ÷ S x T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P – S ÷ T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P + T ÷ S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(e) None of these </a:t>
            </a:r>
            <a:endParaRPr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56" name="Google Shape;156;p10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Directions: Read the following information carefully and answer the questions, which follow: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LcParenBoth"/>
            </a:pPr>
            <a:r>
              <a:rPr lang="en-US" sz="2000" b="1" dirty="0"/>
              <a:t>'A x B' means 'A is the wife of B’.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(ii) ‘A – B’ means ‘A is the father of B’.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(iii) ‘A ÷ B’ means ‘A is the son of B’.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(iv) ‘A + B’ means ‘A is the daughter of B’.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6. Which of the following means T is the wife of P?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P x S ÷ T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P ÷ S x T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(c) P – S ÷ T </a:t>
            </a:r>
            <a:endParaRPr dirty="0">
              <a:solidFill>
                <a:srgbClr val="FF0000"/>
              </a:solidFill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P + T ÷ S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(e) None of these 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329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62" name="Google Shape;162;p11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Directions: Read the following information carefully and answer the questions, which follow: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)'A x B' means 'A is the wife of B’.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(ii) ‘A – B’ means ‘A is the father of B’.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(iii) ‘A ÷ B’ means ‘A is the son of B’.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(iv) ‘A + B’ means ‘A is the daughter of B’.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7. Which of the following means P is the maternal grandson of S?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Both"/>
            </a:pPr>
            <a:r>
              <a:rPr lang="en-US" b="1" dirty="0"/>
              <a:t>P + Q – S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(b) P ÷ Q x S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P ÷ Q + S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(d) P x Q ÷ S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(e) None of these</a:t>
            </a:r>
            <a:endParaRPr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62" name="Google Shape;162;p11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Directions: Read the following information carefully and answer the questions, which follow: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)'A x B' means 'A is the wife of B’.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(ii) ‘A – B’ means ‘A is the father of B’.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(iii) ‘A ÷ B’ means ‘A is the son of B’.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(iv) ‘A + B’ means ‘A is the daughter of B’.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7. Which of the following means P is the maternal grandson of S?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Both"/>
            </a:pPr>
            <a:r>
              <a:rPr lang="en-US" b="1" dirty="0"/>
              <a:t>P + Q – S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(b) P ÷ Q x S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solidFill>
                  <a:srgbClr val="FF0000"/>
                </a:solidFill>
              </a:rPr>
              <a:t>(c) P ÷ Q + S </a:t>
            </a:r>
            <a:endParaRPr dirty="0"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(d) P x Q ÷ S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(e) None of these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077026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68" name="Google Shape;168;p12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Directions: Read the following information carefully and answer the questions given below: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) A + B means B is the father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(ii) A – B means B is the mother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(iii) A x B means B is the brother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(iv) A ÷ B means B is the sister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(v) A @ B means B is the son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(vi) A # B means B is the daughter of A</a:t>
            </a:r>
            <a:endParaRPr sz="20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lang="en-US" b="1" dirty="0"/>
              <a:t>. How is P related to U in the given expression?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U + T x S ÷ R x Q + P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Both"/>
            </a:pPr>
            <a:r>
              <a:rPr lang="en-US" b="1" dirty="0"/>
              <a:t>Father 		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(b) Paternal grandfather 		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Maternal grandfather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(d) Great grandfather 					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(e) None of these </a:t>
            </a:r>
            <a:endParaRPr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68" name="Google Shape;168;p12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Directions: Read the following information carefully and answer the questions given below: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) A + B means B is the father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(ii) A – B means B is the mother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(iii) A x B means B is the brother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(iv) A ÷ B means B is the sister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(v) A @ B means B is the son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(vi) A # B means B is the daughter of A</a:t>
            </a:r>
            <a:endParaRPr sz="20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lang="en-US" b="1" dirty="0"/>
              <a:t>. How is P related to U in the given expression?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U + T x S ÷ R x Q + P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Both"/>
            </a:pPr>
            <a:r>
              <a:rPr lang="en-US" b="1" dirty="0"/>
              <a:t>Father 		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solidFill>
                  <a:srgbClr val="FF0000"/>
                </a:solidFill>
              </a:rPr>
              <a:t>(b) Paternal grandfather </a:t>
            </a:r>
            <a:r>
              <a:rPr lang="en-US" b="1" dirty="0"/>
              <a:t>		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Maternal grandfather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(d) Great grandfather 					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(e) None of these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778153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74" name="Google Shape;174;p13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Directions: Read the following information carefully and answer the questions given below: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) A + B means B is the father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(ii) A – B means B is the mother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(iii) A x B means B is the brother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(iv) A ÷ B means B is the sister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(v) A @ B means B is the son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(vi) A # B means B is the daughter of A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lang="en-US" b="1" dirty="0"/>
              <a:t>. In which of the given expressions P is the brother of U?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Both"/>
            </a:pPr>
            <a:r>
              <a:rPr lang="en-US" b="1" dirty="0"/>
              <a:t>U x T ÷ S – R + Q # P 			(b) U x T x S – R + Q x P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U ÷ T – S + R + Q x P 			(d) U ÷ T – S # R + Q ÷ P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(e) U ÷ T – S # R + Q @ P </a:t>
            </a:r>
            <a:endParaRPr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74" name="Google Shape;174;p13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Directions: Read the following information carefully and answer the questions given below: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) A + B means B is the father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(ii) A – B means B is the mother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(iii) A x B means B is the brother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(iv) A ÷ B means B is the sister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(v) A @ B means B is the son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(vi) A # B means B is the daughter of A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lang="en-US" b="1" dirty="0"/>
              <a:t>. In which of the given expressions P is the brother of U?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Both"/>
            </a:pPr>
            <a:r>
              <a:rPr lang="en-US" b="1" dirty="0"/>
              <a:t>U x T ÷ S – R + Q # P 			(b) U x T x S – R + Q x P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U ÷ T – S + R + Q x P 			(d) U ÷ T – S # R + Q ÷ P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solidFill>
                  <a:srgbClr val="FF0000"/>
                </a:solidFill>
              </a:rPr>
              <a:t>(e) U ÷ T – S # R + Q @ P </a:t>
            </a:r>
            <a:endParaRPr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876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80" name="Google Shape;180;p14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Directions: Read the following information carefully and answer the questions given below: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) A + B means B is the father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(ii) A – B means B is the mother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(iii) A x B means B is the brother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(iv) A ÷ B means B is the sister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(v) A @ B means B is the son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(vi) A # B means B is the daughter of A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10</a:t>
            </a:r>
            <a:r>
              <a:rPr lang="en-US" b="1" dirty="0"/>
              <a:t>. In which of the given expressions P is the mother-in-law of U?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Both"/>
            </a:pPr>
            <a:r>
              <a:rPr lang="en-US" b="1" dirty="0"/>
              <a:t>U @ T x S ÷ R – Q – P 			(b) U # T ÷ S x R – Q + P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P @ Q x R ÷ S – T – U 			(d) P # Q ÷ R ÷ S – T + U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(e) U # T – S ÷ R  Q + P </a:t>
            </a:r>
            <a:endParaRPr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02" name="Google Shape;102;p1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Directions: Read the following information carefully and answer the questions given below: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(1) A * B means A is the son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(ii) A % B means A is the sister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(iii) A $ B means A is the father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(iv) A @ B means A is the mother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(v) A # B means A is the daughter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(vi) A × B means A is the brother of B.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600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600" b="1" dirty="0"/>
              <a:t>1. How is P related to U in the given expression? </a:t>
            </a:r>
            <a:endParaRPr sz="39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600" b="1" dirty="0"/>
              <a:t>P $ Q % R × S % T # U </a:t>
            </a:r>
            <a:endParaRPr sz="39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600" b="1" dirty="0"/>
              <a:t>(a) Brother 	(b) Father 	(c) Cousin 	</a:t>
            </a:r>
            <a:r>
              <a:rPr lang="en-US" sz="2600" b="1" dirty="0">
                <a:solidFill>
                  <a:srgbClr val="FF0000"/>
                </a:solidFill>
              </a:rPr>
              <a:t>(d) Husband 		</a:t>
            </a:r>
            <a:r>
              <a:rPr lang="en-US" sz="2600" b="1" dirty="0"/>
              <a:t>(e) None of these</a:t>
            </a:r>
            <a:endParaRPr sz="2600" b="1" dirty="0"/>
          </a:p>
        </p:txBody>
      </p:sp>
    </p:spTree>
    <p:extLst>
      <p:ext uri="{BB962C8B-B14F-4D97-AF65-F5344CB8AC3E}">
        <p14:creationId xmlns:p14="http://schemas.microsoft.com/office/powerpoint/2010/main" val="2509466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80" name="Google Shape;180;p14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Directions: Read the following information carefully and answer the questions given below: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) A + B means B is the father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(ii) A – B means B is the mother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(iii) A x B means B is the brother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(iv) A ÷ B means B is the sister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(v) A @ B means B is the son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(vi) A # B means B is the daughter of A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10</a:t>
            </a:r>
            <a:r>
              <a:rPr lang="en-US" b="1" dirty="0"/>
              <a:t>. In which of the given expressions P is the mother-in-law of U?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Both"/>
            </a:pPr>
            <a:r>
              <a:rPr lang="en-US" b="1" dirty="0">
                <a:solidFill>
                  <a:srgbClr val="FF0000"/>
                </a:solidFill>
              </a:rPr>
              <a:t>U @ T x S ÷ R – Q – P </a:t>
            </a:r>
            <a:r>
              <a:rPr lang="en-US" b="1" dirty="0"/>
              <a:t>			(b) U # T ÷ S x R – Q + P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P @ Q x R ÷ S – T – U 			(d) P # Q ÷ R ÷ S – T + U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(e) U # T – S ÷ R  Q + P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733228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86" name="Google Shape;186;p15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Directions: These questions are based on the following information: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'P © Q' means 'Q is the brother of P'.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'P # Q' means 'P is the daughter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'P = Q' means 'Q is the sister of P'.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'P £ Q' means 'P is the son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'P + Q' means 'P is the father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'P @ Q‘ means 'P is the mother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11. Which of the following indicates that 'C' is the paternal uncle of 'D'?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Both"/>
            </a:pPr>
            <a:r>
              <a:rPr lang="en-US" b="1" dirty="0"/>
              <a:t>C £ V # N @ L © D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(b) C £ V£ L @ N © D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D £ L £ N @ V © C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(d) D £ N # V @ L © C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(e) None of these</a:t>
            </a:r>
            <a:endParaRPr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86" name="Google Shape;186;p15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Directions: These questions are based on the following information: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'P © Q' means 'Q is the brother of P'.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'P # Q' means 'P is the daughter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'P = Q' means 'Q is the sister of P'.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'P £ Q' means 'P is the son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'P + Q' means 'P is the father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'P @ Q‘ means 'P is the mother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11. Which of the following indicates that 'C' is the paternal uncle of 'D'?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Both"/>
            </a:pPr>
            <a:r>
              <a:rPr lang="en-US" b="1" dirty="0"/>
              <a:t>C £ V # N @ L © D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(b) C £ V£ L @ N © D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solidFill>
                  <a:srgbClr val="FF0000"/>
                </a:solidFill>
              </a:rPr>
              <a:t>(c) D £ L £ N @ V © C </a:t>
            </a:r>
            <a:endParaRPr dirty="0"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(d) D £ N # V @ L © C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(e) None of these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69569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92" name="Google Shape;192;p16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Directions: These questions are based on the following information: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© Q' means 'Q is the brother of P'.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# Q' means 'P is the daughter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= Q' means 'Q is the sister of P'.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£ Q' means 'P is the son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+ Q' means 'P is the father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@ Q‘ means 'P is the mother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12</a:t>
            </a:r>
            <a:r>
              <a:rPr lang="en-US" b="1" dirty="0"/>
              <a:t>. Which of the following is a correct conclusion drawn from the expression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 'Q £ N @ S © M = P' 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(a) S is the brother of P.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(b) N has two sons and two daughters.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S is the sister of Q.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(d) P is the sister of Q.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(e) None of these </a:t>
            </a:r>
            <a:endParaRPr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92" name="Google Shape;192;p16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Directions: These questions are based on the following information: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© Q' means 'Q is the brother of P'.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# Q' means 'P is the daughter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= Q' means 'Q is the sister of P'.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£ Q' means 'P is the son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+ Q' means 'P is the father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@ Q‘ means 'P is the mother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12</a:t>
            </a:r>
            <a:r>
              <a:rPr lang="en-US" b="1" dirty="0"/>
              <a:t>. Which of the following is a correct conclusion drawn from the expression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 'Q £ N @ S © M = P' 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(a) S is the brother of P.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(b) N has two sons and two daughters.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S is the sister of Q.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solidFill>
                  <a:srgbClr val="FF0000"/>
                </a:solidFill>
              </a:rPr>
              <a:t>(d) P is the sister of Q. </a:t>
            </a:r>
            <a:endParaRPr dirty="0"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(e) None of these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30717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98" name="Google Shape;198;p17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Directions: These questions are based on the following information: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© Q' means 'Q is the brother of P'.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# Q' means 'P is the daughter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= Q' means 'Q is the sister of P'.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£ Q' means 'P is the son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+ Q' means 'P is the father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@ Q‘ means 'P is the mother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13</a:t>
            </a:r>
            <a:r>
              <a:rPr lang="en-US" b="1" dirty="0"/>
              <a:t>. Which of the following is the correct conclusion drawn from the expression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'L = M # N © P + Q' 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(a) Q is the grandson of M.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(b) L is the uncle of N.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N is the uncle of Q.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(d) Q is the niece of N.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(e) None of these </a:t>
            </a:r>
            <a:endParaRPr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98" name="Google Shape;198;p17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Directions: These questions are based on the following information: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© Q' means 'Q is the brother of P'.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# Q' means 'P is the daughter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= Q' means 'Q is the sister of P'.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£ Q' means 'P is the son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+ Q' means 'P is the father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@ Q‘ means 'P is the mother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13</a:t>
            </a:r>
            <a:r>
              <a:rPr lang="en-US" b="1" dirty="0"/>
              <a:t>. Which of the following is the correct conclusion drawn from the expression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'L = M # N © P + Q' 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(a) Q is the grandson of M.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(b) L is the uncle of N.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N is the uncle of Q.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(d) Q is the niece of N.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solidFill>
                  <a:srgbClr val="FF0000"/>
                </a:solidFill>
              </a:rPr>
              <a:t>(e) None of these </a:t>
            </a:r>
            <a:endParaRPr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529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04" name="Google Shape;204;p18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Directions: These questions are based on the following information: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© Q' means 'Q is the brother of P'.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# Q' means 'P is the daughter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= Q' means 'Q is the sister of P'.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£ Q' means 'P is the son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+ Q' means 'P is the father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@ Q‘ means 'P is the mother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14</a:t>
            </a:r>
            <a:r>
              <a:rPr lang="en-US" b="1" dirty="0"/>
              <a:t>. What does the expression P @ R = S © T £ V mean?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(a) V is the husband of P.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(b) R is the son of V.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R is the daughter of V.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(d) V is the wife of P.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(e) None of these </a:t>
            </a:r>
            <a:endParaRPr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04" name="Google Shape;204;p18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Directions: These questions are based on the following information: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© Q' means 'Q is the brother of P'.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# Q' means 'P is the daughter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= Q' means 'Q is the sister of P'.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£ Q' means 'P is the son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+ Q' means 'P is the father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@ Q‘ means 'P is the mother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14</a:t>
            </a:r>
            <a:r>
              <a:rPr lang="en-US" b="1" dirty="0"/>
              <a:t>. What does the expression P @ R = S © T £ V mean?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solidFill>
                  <a:srgbClr val="FF0000"/>
                </a:solidFill>
              </a:rPr>
              <a:t>(a) V is the husband of P. </a:t>
            </a:r>
            <a:endParaRPr dirty="0"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(b) R is the son of V.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R is the daughter of V.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(d) V is the wife of P.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(e) None of these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352035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9D032-2515-74BB-023F-70112384DE0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591848" y="1870870"/>
            <a:ext cx="7749357" cy="2505114"/>
          </a:xfrm>
        </p:spPr>
        <p:txBody>
          <a:bodyPr>
            <a:normAutofit/>
          </a:bodyPr>
          <a:lstStyle/>
          <a:p>
            <a:pPr marL="76200" indent="0">
              <a:buNone/>
            </a:pPr>
            <a:r>
              <a:rPr lang="en-IN" sz="9600" b="1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8398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Directions: Read the following information carefully and answer the questions given below: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</a:t>
            </a:r>
            <a:r>
              <a:rPr lang="en-US" sz="2000" b="1" dirty="0"/>
              <a:t>1) A * B means A is the son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(ii) A % B means A is the sister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(iii) A $ B means A is the father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(iv) A @ B means A is the mother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(v) A # B means A is the daughter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(vi) A × B means A is the brother of B</a:t>
            </a:r>
            <a:r>
              <a:rPr lang="en-US" b="1" dirty="0"/>
              <a:t>.</a:t>
            </a: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2. How is P related to U in the given expression?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P # Q @ R * S $ T % U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(a) Brother 	(b) Sister 	(c) Cousin 	(d) Brother or Sister 	(e) None of these </a:t>
            </a:r>
            <a:endParaRPr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Directions: Read the following information carefully and answer the questions given below: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</a:t>
            </a:r>
            <a:r>
              <a:rPr lang="en-US" sz="2000" b="1" dirty="0"/>
              <a:t>1) A * B means A is the son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(ii) A % B means A is the sister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(iii) A $ B means A is the father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(iv) A @ B means A is the mother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(v) A # B means A is the daughter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(vi) A × B means A is the brother of B</a:t>
            </a:r>
            <a:r>
              <a:rPr lang="en-US" b="1" dirty="0"/>
              <a:t>.</a:t>
            </a: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2. How is P related to U in the given expression?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P # Q @ R * S $ T % U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(a) Brother 	</a:t>
            </a:r>
            <a:r>
              <a:rPr lang="en-US" b="1" dirty="0">
                <a:solidFill>
                  <a:srgbClr val="FF0000"/>
                </a:solidFill>
              </a:rPr>
              <a:t>(b) Sister </a:t>
            </a:r>
            <a:r>
              <a:rPr lang="en-US" b="1" dirty="0"/>
              <a:t>	(c) Cousin 	(d) Brother or Sister 	(e) None of these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88731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14" name="Google Shape;114;p3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Directions: Read the following information carefully and answer the questions given below: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(1) A * B means A is the son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(ii) A % B means A is the sister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(iii) A $ B means A is the father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(iv) A @ B means A is the mother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(v) A # B means A is the daughter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(vi) A × B means A is the brother of B.</a:t>
            </a:r>
            <a:endParaRPr sz="20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lang="en-US" b="1" dirty="0"/>
              <a:t>. How is P related to U in the given expression?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P $ Q × R % S * T # U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(a) Son      (b) Son-in-law 	     (c) Brother 	(d) Father-in-law 	  (e) Now of these </a:t>
            </a:r>
            <a:endParaRPr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14" name="Google Shape;114;p3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Directions: Read the following information carefully and answer the questions given below: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(1) A * B means A is the son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(ii) A % B means A is the sister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(iii) A $ B means A is the father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(iv) A @ B means A is the mother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(v) A # B means A is the daughter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(vi) A × B means A is the brother of B.</a:t>
            </a:r>
            <a:endParaRPr sz="20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lang="en-US" b="1" dirty="0"/>
              <a:t>. How is P related to U in the given expression?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P $ Q × R % S * T # U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(a) Son      </a:t>
            </a:r>
            <a:r>
              <a:rPr lang="en-US" b="1" dirty="0">
                <a:solidFill>
                  <a:srgbClr val="FF0000"/>
                </a:solidFill>
              </a:rPr>
              <a:t>(b) Son-in-law </a:t>
            </a:r>
            <a:r>
              <a:rPr lang="en-US" b="1" dirty="0"/>
              <a:t>	     (c) Brother 	(d) Father-in-law 	  (e) Now of these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6503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20" name="Google Shape;120;p4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Directions: Read the following information carefully and answer the questions given below: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(1) A * B means A is the son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(ii) A % B means A is the sister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(iii) A $ B means A is the father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(iv) A @ B means A is the mother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(v) A # B means A is the daughter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(vi) A × B means A is the brother of B.</a:t>
            </a:r>
            <a:endParaRPr sz="20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lang="en-US" b="1" dirty="0"/>
              <a:t>. How is P related to U in the given expression?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P * Q # R @ S $ T % U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(a) Brother 		(b) Sister 		(c) Father 		(d) Uncle 	  (e) Cousin </a:t>
            </a:r>
            <a:endParaRPr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20" name="Google Shape;120;p4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Directions: Read the following information carefully and answer the questions given below: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(1) A * B means A is the son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(ii) A % B means A is the sister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(iii) A $ B means A is the father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(iv) A @ B means A is the mother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(v) A # B means A is the daughter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(vi) A × B means A is the brother of B.</a:t>
            </a:r>
            <a:endParaRPr sz="20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lang="en-US" b="1" dirty="0"/>
              <a:t>. How is P related to U in the given expression?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P * Q # R @ S $ T % U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(a) Brother 		(b) Sister 		(c) Father 		(d) Uncle 	  </a:t>
            </a:r>
            <a:r>
              <a:rPr lang="en-US" b="1" dirty="0">
                <a:solidFill>
                  <a:srgbClr val="FF0000"/>
                </a:solidFill>
              </a:rPr>
              <a:t>(e) Cousin </a:t>
            </a:r>
            <a:endParaRPr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88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Directions: Read the following information carefully and answer the questions given below: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(1) A * B means A is the son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(ii) A % B means A is the sister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(iii) A $ B means A is the father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(iv) A @ B means A is the mother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(v) A # B means A is the daughter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(vi) A × B means A is the brother of B.</a:t>
            </a:r>
            <a:endParaRPr sz="20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lang="en-US" b="1" dirty="0"/>
              <a:t>. How is P related to U in the given expression?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P * Q % R # S $ T * U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Paternal Grandson 	(b) Maternal Grandson 	(c) Paternal Granddaughter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Maternal Granddaughter 				e) None of these </a:t>
            </a:r>
            <a:endParaRPr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4465</Words>
  <Application>Microsoft Office PowerPoint</Application>
  <PresentationFormat>Widescreen</PresentationFormat>
  <Paragraphs>398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Arial Black</vt:lpstr>
      <vt:lpstr>Office Theme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REASONING</dc:title>
  <dc:creator>anuj gupta</dc:creator>
  <cp:lastModifiedBy>jai prakash</cp:lastModifiedBy>
  <cp:revision>9</cp:revision>
  <dcterms:created xsi:type="dcterms:W3CDTF">2020-02-23T06:37:57Z</dcterms:created>
  <dcterms:modified xsi:type="dcterms:W3CDTF">2025-01-12T16:42:12Z</dcterms:modified>
</cp:coreProperties>
</file>