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08"/>
  </p:notesMasterIdLst>
  <p:sldIdLst>
    <p:sldId id="359" r:id="rId2"/>
    <p:sldId id="306" r:id="rId3"/>
    <p:sldId id="360" r:id="rId4"/>
    <p:sldId id="361" r:id="rId5"/>
    <p:sldId id="362" r:id="rId6"/>
    <p:sldId id="256" r:id="rId7"/>
    <p:sldId id="308" r:id="rId8"/>
    <p:sldId id="257" r:id="rId9"/>
    <p:sldId id="309" r:id="rId10"/>
    <p:sldId id="258" r:id="rId11"/>
    <p:sldId id="310" r:id="rId12"/>
    <p:sldId id="259" r:id="rId13"/>
    <p:sldId id="311" r:id="rId14"/>
    <p:sldId id="260" r:id="rId15"/>
    <p:sldId id="312" r:id="rId16"/>
    <p:sldId id="261" r:id="rId17"/>
    <p:sldId id="313" r:id="rId18"/>
    <p:sldId id="262" r:id="rId19"/>
    <p:sldId id="314" r:id="rId20"/>
    <p:sldId id="263" r:id="rId21"/>
    <p:sldId id="315" r:id="rId22"/>
    <p:sldId id="264" r:id="rId23"/>
    <p:sldId id="316" r:id="rId24"/>
    <p:sldId id="265" r:id="rId25"/>
    <p:sldId id="317" r:id="rId26"/>
    <p:sldId id="266" r:id="rId27"/>
    <p:sldId id="318" r:id="rId28"/>
    <p:sldId id="267" r:id="rId29"/>
    <p:sldId id="319" r:id="rId30"/>
    <p:sldId id="268" r:id="rId31"/>
    <p:sldId id="320" r:id="rId32"/>
    <p:sldId id="269" r:id="rId33"/>
    <p:sldId id="321" r:id="rId34"/>
    <p:sldId id="270" r:id="rId35"/>
    <p:sldId id="322" r:id="rId36"/>
    <p:sldId id="271" r:id="rId37"/>
    <p:sldId id="323" r:id="rId38"/>
    <p:sldId id="272" r:id="rId39"/>
    <p:sldId id="324" r:id="rId40"/>
    <p:sldId id="273" r:id="rId41"/>
    <p:sldId id="325" r:id="rId42"/>
    <p:sldId id="274" r:id="rId43"/>
    <p:sldId id="326" r:id="rId44"/>
    <p:sldId id="275" r:id="rId45"/>
    <p:sldId id="327" r:id="rId46"/>
    <p:sldId id="276" r:id="rId47"/>
    <p:sldId id="328" r:id="rId48"/>
    <p:sldId id="277" r:id="rId49"/>
    <p:sldId id="329" r:id="rId50"/>
    <p:sldId id="278" r:id="rId51"/>
    <p:sldId id="330" r:id="rId52"/>
    <p:sldId id="279" r:id="rId53"/>
    <p:sldId id="331" r:id="rId54"/>
    <p:sldId id="280" r:id="rId55"/>
    <p:sldId id="332" r:id="rId56"/>
    <p:sldId id="281" r:id="rId57"/>
    <p:sldId id="333" r:id="rId58"/>
    <p:sldId id="282" r:id="rId59"/>
    <p:sldId id="334" r:id="rId60"/>
    <p:sldId id="283" r:id="rId61"/>
    <p:sldId id="335" r:id="rId62"/>
    <p:sldId id="284" r:id="rId63"/>
    <p:sldId id="336" r:id="rId64"/>
    <p:sldId id="285" r:id="rId65"/>
    <p:sldId id="337" r:id="rId66"/>
    <p:sldId id="286" r:id="rId67"/>
    <p:sldId id="338" r:id="rId68"/>
    <p:sldId id="287" r:id="rId69"/>
    <p:sldId id="340" r:id="rId70"/>
    <p:sldId id="288" r:id="rId71"/>
    <p:sldId id="341" r:id="rId72"/>
    <p:sldId id="289" r:id="rId73"/>
    <p:sldId id="342" r:id="rId74"/>
    <p:sldId id="290" r:id="rId75"/>
    <p:sldId id="343" r:id="rId76"/>
    <p:sldId id="291" r:id="rId77"/>
    <p:sldId id="344" r:id="rId78"/>
    <p:sldId id="292" r:id="rId79"/>
    <p:sldId id="345" r:id="rId80"/>
    <p:sldId id="293" r:id="rId81"/>
    <p:sldId id="346" r:id="rId82"/>
    <p:sldId id="294" r:id="rId83"/>
    <p:sldId id="347" r:id="rId84"/>
    <p:sldId id="295" r:id="rId85"/>
    <p:sldId id="348" r:id="rId86"/>
    <p:sldId id="296" r:id="rId87"/>
    <p:sldId id="349" r:id="rId88"/>
    <p:sldId id="297" r:id="rId89"/>
    <p:sldId id="350" r:id="rId90"/>
    <p:sldId id="298" r:id="rId91"/>
    <p:sldId id="351" r:id="rId92"/>
    <p:sldId id="299" r:id="rId93"/>
    <p:sldId id="352" r:id="rId94"/>
    <p:sldId id="300" r:id="rId95"/>
    <p:sldId id="353" r:id="rId96"/>
    <p:sldId id="301" r:id="rId97"/>
    <p:sldId id="354" r:id="rId98"/>
    <p:sldId id="302" r:id="rId99"/>
    <p:sldId id="355" r:id="rId100"/>
    <p:sldId id="303" r:id="rId101"/>
    <p:sldId id="356" r:id="rId102"/>
    <p:sldId id="304" r:id="rId103"/>
    <p:sldId id="357" r:id="rId104"/>
    <p:sldId id="305" r:id="rId105"/>
    <p:sldId id="358" r:id="rId106"/>
    <p:sldId id="307" r:id="rId107"/>
  </p:sldIdLst>
  <p:sldSz cx="12192000" cy="6858000"/>
  <p:notesSz cx="6858000" cy="9144000"/>
  <p:embeddedFontLst>
    <p:embeddedFont>
      <p:font typeface="Arial Black" panose="020B0A04020102090204" pitchFamily="34" charset="0"/>
      <p:regular r:id="rId109"/>
      <p:bold r:id="rId110"/>
      <p:italic r:id="rId11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15" roundtripDataSignature="AMtx7miYm+km/8HH9J3RP02kT+GqdH7j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4" autoAdjust="0"/>
  </p:normalViewPr>
  <p:slideViewPr>
    <p:cSldViewPr snapToGrid="0">
      <p:cViewPr varScale="1">
        <p:scale>
          <a:sx n="75" d="100"/>
          <a:sy n="75" d="100"/>
        </p:scale>
        <p:origin x="874" y="43"/>
      </p:cViewPr>
      <p:guideLst>
        <p:guide orient="horz" pos="2160"/>
        <p:guide pos="3840"/>
      </p:guideLst>
    </p:cSldViewPr>
  </p:slideViewPr>
  <p:outlineViewPr>
    <p:cViewPr>
      <p:scale>
        <a:sx n="33" d="100"/>
        <a:sy n="33" d="100"/>
      </p:scale>
      <p:origin x="36" y="20286"/>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1.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font" Target="fonts/font2.fntdata"/><Relationship Id="rId115" Type="http://customschemas.google.com/relationships/presentationmetadata" Target="meta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9" name="Google Shape;219;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1" name="Google Shape;23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3" name="Google Shape;24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7" name="Google Shape;26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3" name="Google Shape;273;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9" name="Google Shape;279;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1" name="Google Shape;291;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7" name="Google Shape;327;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9" name="Google Shape;339;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5" name="Google Shape;345;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7" name="Google Shape;35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 name="Google Shape;12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9" name="Google Shape;36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5" name="Google Shape;375;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7" name="Google Shape;387;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userDrawn="1">
  <p:cSld name="OBJECT">
    <p:spTree>
      <p:nvGrpSpPr>
        <p:cNvPr id="1" name="Shape 15"/>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8"/>
        <p:cNvGrpSpPr/>
        <p:nvPr/>
      </p:nvGrpSpPr>
      <p:grpSpPr>
        <a:xfrm>
          <a:off x="0" y="0"/>
          <a:ext cx="0" cy="0"/>
          <a:chOff x="0" y="0"/>
          <a:chExt cx="0" cy="0"/>
        </a:xfrm>
      </p:grpSpPr>
      <p:sp>
        <p:nvSpPr>
          <p:cNvPr id="79" name="Google Shape;79;p6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1"/>
          <p:cNvSpPr>
            <a:spLocks noGrp="1"/>
          </p:cNvSpPr>
          <p:nvPr>
            <p:ph type="pic" idx="2"/>
          </p:nvPr>
        </p:nvSpPr>
        <p:spPr>
          <a:xfrm>
            <a:off x="5183188" y="987425"/>
            <a:ext cx="6172200" cy="4873625"/>
          </a:xfrm>
          <a:prstGeom prst="rect">
            <a:avLst/>
          </a:prstGeom>
          <a:noFill/>
          <a:ln>
            <a:noFill/>
          </a:ln>
        </p:spPr>
      </p:sp>
      <p:sp>
        <p:nvSpPr>
          <p:cNvPr id="81" name="Google Shape;81;p6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2" name="Google Shape;82;p6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6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5"/>
        <p:cNvGrpSpPr/>
        <p:nvPr/>
      </p:nvGrpSpPr>
      <p:grpSpPr>
        <a:xfrm>
          <a:off x="0" y="0"/>
          <a:ext cx="0" cy="0"/>
          <a:chOff x="0" y="0"/>
          <a:chExt cx="0" cy="0"/>
        </a:xfrm>
      </p:grpSpPr>
      <p:sp>
        <p:nvSpPr>
          <p:cNvPr id="86" name="Google Shape;86;p6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7" name="Google Shape;87;p6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8" name="Google Shape;88;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6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1"/>
        <p:cNvGrpSpPr/>
        <p:nvPr/>
      </p:nvGrpSpPr>
      <p:grpSpPr>
        <a:xfrm>
          <a:off x="0" y="0"/>
          <a:ext cx="0" cy="0"/>
          <a:chOff x="0" y="0"/>
          <a:chExt cx="0" cy="0"/>
        </a:xfrm>
      </p:grpSpPr>
      <p:sp>
        <p:nvSpPr>
          <p:cNvPr id="92" name="Google Shape;92;p6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6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6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6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7"/>
        <p:cNvGrpSpPr/>
        <p:nvPr/>
      </p:nvGrpSpPr>
      <p:grpSpPr>
        <a:xfrm>
          <a:off x="0" y="0"/>
          <a:ext cx="0" cy="0"/>
          <a:chOff x="0" y="0"/>
          <a:chExt cx="0" cy="0"/>
        </a:xfrm>
      </p:grpSpPr>
      <p:sp>
        <p:nvSpPr>
          <p:cNvPr id="28" name="Google Shape;28;p5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0" name="Google Shape;30;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33"/>
        <p:cNvGrpSpPr/>
        <p:nvPr/>
      </p:nvGrpSpPr>
      <p:grpSpPr>
        <a:xfrm>
          <a:off x="0" y="0"/>
          <a:ext cx="0" cy="0"/>
          <a:chOff x="0" y="0"/>
          <a:chExt cx="0" cy="0"/>
        </a:xfrm>
      </p:grpSpPr>
      <p:sp>
        <p:nvSpPr>
          <p:cNvPr id="34" name="Google Shape;34;p54"/>
          <p:cNvSpPr txBox="1">
            <a:spLocks noGrp="1"/>
          </p:cNvSpPr>
          <p:nvPr>
            <p:ph type="title"/>
          </p:nvPr>
        </p:nvSpPr>
        <p:spPr>
          <a:xfrm>
            <a:off x="304800" y="270933"/>
            <a:ext cx="11582400" cy="745067"/>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dk1"/>
              </a:buClr>
              <a:buSzPts val="3600"/>
              <a:buFont typeface="Arial"/>
              <a:buNone/>
              <a:defRPr sz="36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
        <p:nvSpPr>
          <p:cNvPr id="35" name="Google Shape;35;p54"/>
          <p:cNvSpPr txBox="1">
            <a:spLocks noGrp="1"/>
          </p:cNvSpPr>
          <p:nvPr>
            <p:ph type="body" idx="1"/>
          </p:nvPr>
        </p:nvSpPr>
        <p:spPr>
          <a:xfrm>
            <a:off x="304800" y="1185333"/>
            <a:ext cx="11582400" cy="4991630"/>
          </a:xfrm>
          <a:prstGeom prst="rect">
            <a:avLst/>
          </a:prstGeom>
          <a:noFill/>
          <a:ln>
            <a:noFill/>
          </a:ln>
        </p:spPr>
        <p:txBody>
          <a:bodyPr spcFirstLastPara="1" wrap="square" lIns="91425" tIns="45700" rIns="91425" bIns="45700" anchor="t" anchorCtr="0">
            <a:normAutofit/>
          </a:bodyPr>
          <a:lstStyle>
            <a:lvl1pPr marL="457200" lvl="0" indent="-406400" algn="l">
              <a:lnSpc>
                <a:spcPct val="90000"/>
              </a:lnSpc>
              <a:spcBef>
                <a:spcPts val="1000"/>
              </a:spcBef>
              <a:spcAft>
                <a:spcPts val="0"/>
              </a:spcAft>
              <a:buClr>
                <a:schemeClr val="dk1"/>
              </a:buClr>
              <a:buSzPts val="2800"/>
              <a:buChar char="•"/>
              <a:defRPr>
                <a:latin typeface="Arial"/>
                <a:ea typeface="Arial"/>
                <a:cs typeface="Arial"/>
                <a:sym typeface="Arial"/>
              </a:defRPr>
            </a:lvl1pPr>
            <a:lvl2pPr marL="914400" lvl="1" indent="-381000" algn="l">
              <a:lnSpc>
                <a:spcPct val="90000"/>
              </a:lnSpc>
              <a:spcBef>
                <a:spcPts val="500"/>
              </a:spcBef>
              <a:spcAft>
                <a:spcPts val="0"/>
              </a:spcAft>
              <a:buClr>
                <a:schemeClr val="dk1"/>
              </a:buClr>
              <a:buSzPts val="2400"/>
              <a:buChar char="•"/>
              <a:defRPr>
                <a:latin typeface="Arial"/>
                <a:ea typeface="Arial"/>
                <a:cs typeface="Arial"/>
                <a:sym typeface="Arial"/>
              </a:defRPr>
            </a:lvl2pPr>
            <a:lvl3pPr marL="1371600" lvl="2" indent="-355600" algn="l">
              <a:lnSpc>
                <a:spcPct val="90000"/>
              </a:lnSpc>
              <a:spcBef>
                <a:spcPts val="500"/>
              </a:spcBef>
              <a:spcAft>
                <a:spcPts val="0"/>
              </a:spcAft>
              <a:buClr>
                <a:schemeClr val="dk1"/>
              </a:buClr>
              <a:buSzPts val="2000"/>
              <a:buChar char="•"/>
              <a:defRPr>
                <a:latin typeface="Arial"/>
                <a:ea typeface="Arial"/>
                <a:cs typeface="Arial"/>
                <a:sym typeface="Arial"/>
              </a:defRPr>
            </a:lvl3pPr>
            <a:lvl4pPr marL="1828800" lvl="3" indent="-342900" algn="l">
              <a:lnSpc>
                <a:spcPct val="90000"/>
              </a:lnSpc>
              <a:spcBef>
                <a:spcPts val="500"/>
              </a:spcBef>
              <a:spcAft>
                <a:spcPts val="0"/>
              </a:spcAft>
              <a:buClr>
                <a:schemeClr val="dk1"/>
              </a:buClr>
              <a:buSzPts val="1800"/>
              <a:buChar char="•"/>
              <a:defRPr>
                <a:latin typeface="Arial"/>
                <a:ea typeface="Arial"/>
                <a:cs typeface="Arial"/>
                <a:sym typeface="Arial"/>
              </a:defRPr>
            </a:lvl4pPr>
            <a:lvl5pPr marL="2286000" lvl="4" indent="-342900" algn="l">
              <a:lnSpc>
                <a:spcPct val="90000"/>
              </a:lnSpc>
              <a:spcBef>
                <a:spcPts val="500"/>
              </a:spcBef>
              <a:spcAft>
                <a:spcPts val="0"/>
              </a:spcAft>
              <a:buClr>
                <a:schemeClr val="dk1"/>
              </a:buClr>
              <a:buSzPts val="1800"/>
              <a:buChar char="•"/>
              <a:defRPr>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4"/>
          <p:cNvSpPr txBox="1">
            <a:spLocks noGrp="1"/>
          </p:cNvSpPr>
          <p:nvPr>
            <p:ph type="dt" idx="10"/>
          </p:nvPr>
        </p:nvSpPr>
        <p:spPr>
          <a:xfrm>
            <a:off x="304800" y="6380692"/>
            <a:ext cx="3276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54"/>
          <p:cNvSpPr txBox="1">
            <a:spLocks noGrp="1"/>
          </p:cNvSpPr>
          <p:nvPr>
            <p:ph type="ftr" idx="11"/>
          </p:nvPr>
        </p:nvSpPr>
        <p:spPr>
          <a:xfrm>
            <a:off x="4038600" y="6380691"/>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4"/>
          <p:cNvSpPr txBox="1">
            <a:spLocks noGrp="1"/>
          </p:cNvSpPr>
          <p:nvPr>
            <p:ph type="sldNum" idx="12"/>
          </p:nvPr>
        </p:nvSpPr>
        <p:spPr>
          <a:xfrm>
            <a:off x="8610599" y="6356350"/>
            <a:ext cx="3276599"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39" name="Google Shape;39;p54"/>
          <p:cNvSpPr/>
          <p:nvPr/>
        </p:nvSpPr>
        <p:spPr>
          <a:xfrm>
            <a:off x="3706812" y="981604"/>
            <a:ext cx="4879976" cy="4879976"/>
          </a:xfrm>
          <a:prstGeom prst="rect">
            <a:avLst/>
          </a:prstGeom>
          <a:blipFill rotWithShape="1">
            <a:blip r:embed="rId2">
              <a:alphaModFix amt="32000"/>
            </a:blip>
            <a:stretch>
              <a:fillRect/>
            </a:stretch>
          </a:blip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5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5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5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5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5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6"/>
        <p:cNvGrpSpPr/>
        <p:nvPr/>
      </p:nvGrpSpPr>
      <p:grpSpPr>
        <a:xfrm>
          <a:off x="0" y="0"/>
          <a:ext cx="0" cy="0"/>
          <a:chOff x="0" y="0"/>
          <a:chExt cx="0" cy="0"/>
        </a:xfrm>
      </p:grpSpPr>
      <p:sp>
        <p:nvSpPr>
          <p:cNvPr id="47" name="Google Shape;47;p5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8" name="Google Shape;48;p5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5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5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5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5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5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6" name="Google Shape;56;p5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5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5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5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5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5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5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5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5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5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5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69" name="Google Shape;69;p5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70" name="Google Shape;70;p5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endParaRPr dirty="0"/>
          </a:p>
        </p:txBody>
      </p:sp>
      <p:pic>
        <p:nvPicPr>
          <p:cNvPr id="3" name="Picture 2">
            <a:extLst>
              <a:ext uri="{FF2B5EF4-FFF2-40B4-BE49-F238E27FC236}">
                <a16:creationId xmlns:a16="http://schemas.microsoft.com/office/drawing/2014/main" id="{D8222FDC-FE02-42C9-83DE-23F2F7D266FC}"/>
              </a:ext>
            </a:extLst>
          </p:cNvPr>
          <p:cNvPicPr>
            <a:picLocks noChangeAspect="1"/>
          </p:cNvPicPr>
          <p:nvPr userDrawn="1"/>
        </p:nvPicPr>
        <p:blipFill>
          <a:blip r:embed="rId2"/>
          <a:stretch>
            <a:fillRect/>
          </a:stretch>
        </p:blipFill>
        <p:spPr>
          <a:xfrm>
            <a:off x="0" y="0"/>
            <a:ext cx="12192000" cy="685800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1"/>
        <p:cNvGrpSpPr/>
        <p:nvPr/>
      </p:nvGrpSpPr>
      <p:grpSpPr>
        <a:xfrm>
          <a:off x="0" y="0"/>
          <a:ext cx="0" cy="0"/>
          <a:chOff x="0" y="0"/>
          <a:chExt cx="0" cy="0"/>
        </a:xfrm>
      </p:grpSpPr>
      <p:sp>
        <p:nvSpPr>
          <p:cNvPr id="72" name="Google Shape;72;p6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4" name="Google Shape;74;p6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0"/>
            <a:lum/>
          </a:blip>
          <a:srcRect/>
          <a:stretch>
            <a:fillRect/>
          </a:stretch>
        </a:blipFill>
        <a:effectLst/>
      </p:bgPr>
    </p:bg>
    <p:spTree>
      <p:nvGrpSpPr>
        <p:cNvPr id="1" name="Shape 9"/>
        <p:cNvGrpSpPr/>
        <p:nvPr/>
      </p:nvGrpSpPr>
      <p:grpSpPr>
        <a:xfrm>
          <a:off x="0" y="0"/>
          <a:ext cx="0" cy="0"/>
          <a:chOff x="0" y="0"/>
          <a:chExt cx="0" cy="0"/>
        </a:xfrm>
      </p:grpSpPr>
      <p:pic>
        <p:nvPicPr>
          <p:cNvPr id="3" name="Picture 2">
            <a:extLst>
              <a:ext uri="{FF2B5EF4-FFF2-40B4-BE49-F238E27FC236}">
                <a16:creationId xmlns:a16="http://schemas.microsoft.com/office/drawing/2014/main" id="{5761426B-862E-4B9B-B4BE-6D00601BF2E5}"/>
              </a:ext>
            </a:extLst>
          </p:cNvPr>
          <p:cNvPicPr>
            <a:picLocks noChangeAspect="1"/>
          </p:cNvPicPr>
          <p:nvPr userDrawn="1"/>
        </p:nvPicPr>
        <p:blipFill>
          <a:blip r:embed="rId15"/>
          <a:stretch>
            <a:fillRect/>
          </a:stretch>
        </p:blipFill>
        <p:spPr>
          <a:xfrm>
            <a:off x="0" y="0"/>
            <a:ext cx="12192000" cy="6858000"/>
          </a:xfrm>
          <a:prstGeom prst="rect">
            <a:avLst/>
          </a:prstGeom>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93520" y="589280"/>
            <a:ext cx="9204960" cy="1569660"/>
          </a:xfrm>
          <a:prstGeom prst="rect">
            <a:avLst/>
          </a:prstGeom>
          <a:noFill/>
        </p:spPr>
        <p:txBody>
          <a:bodyPr wrap="square" rtlCol="0">
            <a:spAutoFit/>
          </a:bodyPr>
          <a:lstStyle/>
          <a:p>
            <a:pPr algn="ctr"/>
            <a:r>
              <a:rPr lang="en-US" sz="9600" dirty="0">
                <a:solidFill>
                  <a:srgbClr val="FF0000"/>
                </a:solidFill>
                <a:latin typeface="Arial Black" pitchFamily="34" charset="0"/>
              </a:rPr>
              <a:t>ANALOGY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dirty="0"/>
          </a:p>
          <a:p>
            <a:pPr lvl="0" indent="-457200" algn="l" rtl="0">
              <a:lnSpc>
                <a:spcPct val="90000"/>
              </a:lnSpc>
              <a:spcBef>
                <a:spcPts val="1000"/>
              </a:spcBef>
              <a:spcAft>
                <a:spcPts val="0"/>
              </a:spcAft>
              <a:buClr>
                <a:schemeClr val="dk1"/>
              </a:buClr>
              <a:buSzPts val="2400"/>
              <a:buAutoNum type="arabicParenR"/>
            </a:pPr>
            <a:r>
              <a:rPr lang="en-US" b="1" dirty="0"/>
              <a:t>Swim 	 </a:t>
            </a:r>
          </a:p>
          <a:p>
            <a:pPr marL="0" lvl="0" indent="0" algn="l" rtl="0">
              <a:lnSpc>
                <a:spcPct val="90000"/>
              </a:lnSpc>
              <a:spcBef>
                <a:spcPts val="1000"/>
              </a:spcBef>
              <a:spcAft>
                <a:spcPts val="0"/>
              </a:spcAft>
              <a:buClr>
                <a:schemeClr val="dk1"/>
              </a:buClr>
              <a:buSzPts val="2400"/>
              <a:buNone/>
            </a:pPr>
            <a:r>
              <a:rPr lang="en-US" b="1" dirty="0"/>
              <a:t>2) Water 	</a:t>
            </a:r>
          </a:p>
          <a:p>
            <a:pPr marL="0" lvl="0" indent="0" algn="l" rtl="0">
              <a:lnSpc>
                <a:spcPct val="90000"/>
              </a:lnSpc>
              <a:spcBef>
                <a:spcPts val="1000"/>
              </a:spcBef>
              <a:spcAft>
                <a:spcPts val="0"/>
              </a:spcAft>
              <a:buClr>
                <a:schemeClr val="dk1"/>
              </a:buClr>
              <a:buSzPts val="2400"/>
              <a:buNone/>
            </a:pPr>
            <a:r>
              <a:rPr lang="en-US" b="1" dirty="0"/>
              <a:t>3) Food 	</a:t>
            </a:r>
          </a:p>
          <a:p>
            <a:pPr marL="0" lvl="0" indent="0" algn="l" rtl="0">
              <a:lnSpc>
                <a:spcPct val="90000"/>
              </a:lnSpc>
              <a:spcBef>
                <a:spcPts val="1000"/>
              </a:spcBef>
              <a:spcAft>
                <a:spcPts val="0"/>
              </a:spcAft>
              <a:buClr>
                <a:schemeClr val="dk1"/>
              </a:buClr>
              <a:buSzPts val="2400"/>
              <a:buNone/>
            </a:pPr>
            <a:r>
              <a:rPr lang="en-US" b="1" dirty="0"/>
              <a:t>4) Ship 	</a:t>
            </a:r>
          </a:p>
          <a:p>
            <a:pPr marL="0" lvl="0" indent="0" algn="l" rtl="0">
              <a:lnSpc>
                <a:spcPct val="90000"/>
              </a:lnSpc>
              <a:spcBef>
                <a:spcPts val="1000"/>
              </a:spcBef>
              <a:spcAft>
                <a:spcPts val="0"/>
              </a:spcAft>
              <a:buClr>
                <a:schemeClr val="dk1"/>
              </a:buClr>
              <a:buSzPts val="2400"/>
              <a:buNone/>
            </a:pPr>
            <a:r>
              <a:rPr lang="en-US" b="1" dirty="0"/>
              <a:t>5) Sailor</a:t>
            </a:r>
          </a:p>
          <a:p>
            <a:pPr lvl="0" indent="-457200">
              <a:buNone/>
            </a:pPr>
            <a:endParaRPr b="1" dirty="0"/>
          </a:p>
        </p:txBody>
      </p:sp>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4" name="Google Shape;384;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48. THEREFORE is to TEEOERFRH as HELICOPTER is to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HELICORETP 	</a:t>
            </a:r>
          </a:p>
          <a:p>
            <a:pPr marL="228600" indent="-228600">
              <a:lnSpc>
                <a:spcPct val="90000"/>
              </a:lnSpc>
              <a:buClr>
                <a:srgbClr val="0C0C0C"/>
              </a:buClr>
              <a:buSzPts val="2400"/>
            </a:pPr>
            <a:r>
              <a:rPr lang="en-US" sz="2400" b="1" dirty="0">
                <a:solidFill>
                  <a:srgbClr val="0C0C0C"/>
                </a:solidFill>
                <a:latin typeface="Arial Black"/>
              </a:rPr>
              <a:t>2) HLCPERTOIE 	</a:t>
            </a:r>
          </a:p>
          <a:p>
            <a:pPr marL="228600" indent="-228600">
              <a:lnSpc>
                <a:spcPct val="90000"/>
              </a:lnSpc>
              <a:buClr>
                <a:srgbClr val="0C0C0C"/>
              </a:buClr>
              <a:buSzPts val="2400"/>
            </a:pPr>
            <a:r>
              <a:rPr lang="en-US" sz="2400" b="1" dirty="0">
                <a:solidFill>
                  <a:srgbClr val="0C0C0C"/>
                </a:solidFill>
                <a:latin typeface="Arial Black"/>
              </a:rPr>
              <a:t>3) RETPOCILEH 	</a:t>
            </a:r>
          </a:p>
          <a:p>
            <a:pPr marL="228600" indent="-228600">
              <a:lnSpc>
                <a:spcPct val="90000"/>
              </a:lnSpc>
              <a:buClr>
                <a:srgbClr val="0C0C0C"/>
              </a:buClr>
              <a:buSzPts val="2400"/>
            </a:pPr>
            <a:r>
              <a:rPr lang="en-US" sz="2400" b="1" dirty="0">
                <a:solidFill>
                  <a:srgbClr val="0C0C0C"/>
                </a:solidFill>
                <a:latin typeface="Arial Black"/>
              </a:rPr>
              <a:t>4) RETPOCILHE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4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84" name="Google Shape;384;p4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48. THEREFORE is to TEEOERFRH as HELICOPTER is to .................. </a:t>
            </a:r>
            <a:endParaRPr/>
          </a:p>
          <a:p>
            <a:pPr marL="457200" lvl="0" indent="-457200" algn="l" rtl="0">
              <a:lnSpc>
                <a:spcPct val="90000"/>
              </a:lnSpc>
              <a:spcBef>
                <a:spcPts val="1000"/>
              </a:spcBef>
              <a:spcAft>
                <a:spcPts val="0"/>
              </a:spcAft>
              <a:buClr>
                <a:schemeClr val="dk1"/>
              </a:buClr>
              <a:buSzPts val="2400"/>
              <a:buAutoNum type="arabicParenR"/>
            </a:pPr>
            <a:r>
              <a:rPr lang="en-US" b="1" dirty="0"/>
              <a:t>HELICORETP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2) HLCPERTOIE </a:t>
            </a:r>
            <a:r>
              <a:rPr lang="en-US" b="1" dirty="0"/>
              <a:t>	</a:t>
            </a:r>
          </a:p>
          <a:p>
            <a:pPr marL="457200" lvl="0" indent="-457200" algn="l" rtl="0">
              <a:lnSpc>
                <a:spcPct val="90000"/>
              </a:lnSpc>
              <a:spcBef>
                <a:spcPts val="1000"/>
              </a:spcBef>
              <a:spcAft>
                <a:spcPts val="0"/>
              </a:spcAft>
              <a:buClr>
                <a:schemeClr val="dk1"/>
              </a:buClr>
              <a:buSzPts val="2400"/>
              <a:buNone/>
            </a:pPr>
            <a:r>
              <a:rPr lang="en-US" b="1" dirty="0"/>
              <a:t>3) RETPOCILEH 	</a:t>
            </a:r>
          </a:p>
          <a:p>
            <a:pPr marL="457200" lvl="0" indent="-457200" algn="l" rtl="0">
              <a:lnSpc>
                <a:spcPct val="90000"/>
              </a:lnSpc>
              <a:spcBef>
                <a:spcPts val="1000"/>
              </a:spcBef>
              <a:spcAft>
                <a:spcPts val="0"/>
              </a:spcAft>
              <a:buClr>
                <a:schemeClr val="dk1"/>
              </a:buClr>
              <a:buSzPts val="2400"/>
              <a:buNone/>
            </a:pPr>
            <a:r>
              <a:rPr lang="en-US" b="1" dirty="0"/>
              <a:t>4) RETPOCILHE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0" name="Google Shape;390;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49. DRIVEN is related to EIDRVN in the same way as BEGUM is related to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BGMEU 	</a:t>
            </a:r>
          </a:p>
          <a:p>
            <a:pPr marL="228600" indent="-228600">
              <a:lnSpc>
                <a:spcPct val="90000"/>
              </a:lnSpc>
              <a:buClr>
                <a:srgbClr val="0C0C0C"/>
              </a:buClr>
              <a:buSzPts val="2400"/>
            </a:pPr>
            <a:r>
              <a:rPr lang="en-US" sz="2400" b="1" dirty="0">
                <a:solidFill>
                  <a:srgbClr val="0C0C0C"/>
                </a:solidFill>
                <a:latin typeface="Arial Black"/>
              </a:rPr>
              <a:t>2) BGMUE 	</a:t>
            </a:r>
          </a:p>
          <a:p>
            <a:pPr marL="228600" indent="-228600">
              <a:lnSpc>
                <a:spcPct val="90000"/>
              </a:lnSpc>
              <a:buClr>
                <a:srgbClr val="0C0C0C"/>
              </a:buClr>
              <a:buSzPts val="2400"/>
            </a:pPr>
            <a:r>
              <a:rPr lang="en-US" sz="2400" b="1" dirty="0">
                <a:solidFill>
                  <a:srgbClr val="0C0C0C"/>
                </a:solidFill>
                <a:latin typeface="Arial Black"/>
              </a:rPr>
              <a:t>3) EUBGM 	</a:t>
            </a:r>
          </a:p>
          <a:p>
            <a:pPr marL="228600" indent="-228600">
              <a:lnSpc>
                <a:spcPct val="90000"/>
              </a:lnSpc>
              <a:buClr>
                <a:srgbClr val="0C0C0C"/>
              </a:buClr>
              <a:buSzPts val="2400"/>
            </a:pPr>
            <a:r>
              <a:rPr lang="en-US" sz="2400" b="1" dirty="0">
                <a:solidFill>
                  <a:srgbClr val="0C0C0C"/>
                </a:solidFill>
                <a:latin typeface="Arial Black"/>
              </a:rPr>
              <a:t>4) UEBGM 	</a:t>
            </a: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4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0" name="Google Shape;390;p4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49. DRIVEN is related to EIDRVN in the same way as BEGUM is related to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BGMEU </a:t>
            </a:r>
            <a:r>
              <a:rPr lang="en-US" b="1" dirty="0"/>
              <a:t>	</a:t>
            </a:r>
          </a:p>
          <a:p>
            <a:pPr lvl="0" indent="-457200" algn="l" rtl="0">
              <a:lnSpc>
                <a:spcPct val="90000"/>
              </a:lnSpc>
              <a:spcBef>
                <a:spcPts val="1000"/>
              </a:spcBef>
              <a:spcAft>
                <a:spcPts val="0"/>
              </a:spcAft>
              <a:buClr>
                <a:schemeClr val="dk1"/>
              </a:buClr>
              <a:buSzPts val="2400"/>
              <a:buNone/>
            </a:pPr>
            <a:r>
              <a:rPr lang="en-US" b="1" dirty="0"/>
              <a:t>2) BGMUE 	</a:t>
            </a:r>
          </a:p>
          <a:p>
            <a:pPr lvl="0" indent="-457200" algn="l" rtl="0">
              <a:lnSpc>
                <a:spcPct val="90000"/>
              </a:lnSpc>
              <a:spcBef>
                <a:spcPts val="1000"/>
              </a:spcBef>
              <a:spcAft>
                <a:spcPts val="0"/>
              </a:spcAft>
              <a:buClr>
                <a:schemeClr val="dk1"/>
              </a:buClr>
              <a:buSzPts val="2400"/>
              <a:buNone/>
            </a:pPr>
            <a:r>
              <a:rPr lang="en-US" b="1" dirty="0"/>
              <a:t>3) EUBGM 	</a:t>
            </a:r>
          </a:p>
          <a:p>
            <a:pPr lvl="0" indent="-457200" algn="l" rtl="0">
              <a:lnSpc>
                <a:spcPct val="90000"/>
              </a:lnSpc>
              <a:spcBef>
                <a:spcPts val="1000"/>
              </a:spcBef>
              <a:spcAft>
                <a:spcPts val="0"/>
              </a:spcAft>
              <a:buClr>
                <a:schemeClr val="dk1"/>
              </a:buClr>
              <a:buSzPts val="2400"/>
              <a:buNone/>
            </a:pPr>
            <a:r>
              <a:rPr lang="en-US" b="1" dirty="0">
                <a:solidFill>
                  <a:schemeClr val="tx1"/>
                </a:solidFill>
              </a:rPr>
              <a:t>4) UEBGM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6" name="Google Shape;396;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50. RATIONAL is to RATNIOLA as TRIBAL is to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TIRLAB 	</a:t>
            </a:r>
          </a:p>
          <a:p>
            <a:pPr marL="228600" indent="-228600">
              <a:lnSpc>
                <a:spcPct val="90000"/>
              </a:lnSpc>
              <a:buClr>
                <a:srgbClr val="0C0C0C"/>
              </a:buClr>
              <a:buSzPts val="2400"/>
            </a:pPr>
            <a:r>
              <a:rPr lang="en-US" sz="2400" b="1" dirty="0">
                <a:solidFill>
                  <a:srgbClr val="0C0C0C"/>
                </a:solidFill>
                <a:latin typeface="Arial Black"/>
              </a:rPr>
              <a:t>2) TRIALB 	</a:t>
            </a:r>
          </a:p>
          <a:p>
            <a:pPr marL="228600" indent="-228600">
              <a:lnSpc>
                <a:spcPct val="90000"/>
              </a:lnSpc>
              <a:buClr>
                <a:srgbClr val="0C0C0C"/>
              </a:buClr>
              <a:buSzPts val="2400"/>
            </a:pPr>
            <a:r>
              <a:rPr lang="en-US" sz="2400" b="1" dirty="0">
                <a:solidFill>
                  <a:srgbClr val="0C0C0C"/>
                </a:solidFill>
                <a:latin typeface="Arial Black"/>
              </a:rPr>
              <a:t>3) TIRLBA 	</a:t>
            </a:r>
          </a:p>
          <a:p>
            <a:pPr marL="228600" indent="-228600">
              <a:lnSpc>
                <a:spcPct val="90000"/>
              </a:lnSpc>
              <a:buClr>
                <a:srgbClr val="0C0C0C"/>
              </a:buClr>
              <a:buSzPts val="2400"/>
            </a:pPr>
            <a:r>
              <a:rPr lang="en-US" sz="2400" b="1" dirty="0">
                <a:solidFill>
                  <a:srgbClr val="0C0C0C"/>
                </a:solidFill>
                <a:latin typeface="Arial Black"/>
              </a:rPr>
              <a:t>4) TRILBA 	</a:t>
            </a: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sz="2400" b="1" dirty="0">
              <a:solidFill>
                <a:srgbClr val="0C0C0C"/>
              </a:solidFill>
              <a:latin typeface="Arial Black"/>
            </a:endParaRPr>
          </a:p>
          <a:p>
            <a:pPr marL="228600" indent="-228600">
              <a:lnSpc>
                <a:spcPct val="90000"/>
              </a:lnSpc>
              <a:buClr>
                <a:srgbClr val="0C0C0C"/>
              </a:buClr>
              <a:buSzPts val="2400"/>
            </a:pPr>
            <a:endParaRPr sz="2400" b="1" dirty="0">
              <a:solidFill>
                <a:srgbClr val="0C0C0C"/>
              </a:solidFill>
              <a:latin typeface="Arial Black"/>
            </a:endParaRPr>
          </a:p>
          <a:p>
            <a:pPr marL="228600" indent="-228600">
              <a:lnSpc>
                <a:spcPct val="90000"/>
              </a:lnSpc>
              <a:buClr>
                <a:srgbClr val="0C0C0C"/>
              </a:buClr>
              <a:buSzPts val="2400"/>
            </a:pPr>
            <a:endParaRPr sz="2400" b="1" dirty="0">
              <a:solidFill>
                <a:srgbClr val="0C0C0C"/>
              </a:solidFill>
              <a:latin typeface="Arial Black"/>
            </a:endParaRPr>
          </a:p>
          <a:p>
            <a:pPr marL="228600" indent="-228600">
              <a:lnSpc>
                <a:spcPct val="90000"/>
              </a:lnSpc>
              <a:buClr>
                <a:srgbClr val="0C0C0C"/>
              </a:buClr>
              <a:buSzPts val="2400"/>
            </a:pPr>
            <a:endParaRPr sz="2400" b="1" dirty="0">
              <a:solidFill>
                <a:srgbClr val="0C0C0C"/>
              </a:solidFill>
              <a:latin typeface="Arial Black"/>
            </a:endParaRP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5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96" name="Google Shape;396;p5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50. RATIONAL is to RATNIOLA as TRIBAL is to ........... </a:t>
            </a:r>
            <a:endParaRPr/>
          </a:p>
          <a:p>
            <a:pPr lvl="0" indent="-457200" algn="l" rtl="0">
              <a:lnSpc>
                <a:spcPct val="90000"/>
              </a:lnSpc>
              <a:spcBef>
                <a:spcPts val="1000"/>
              </a:spcBef>
              <a:spcAft>
                <a:spcPts val="0"/>
              </a:spcAft>
              <a:buClr>
                <a:schemeClr val="dk1"/>
              </a:buClr>
              <a:buSzPts val="2400"/>
              <a:buAutoNum type="arabicParenR"/>
            </a:pPr>
            <a:r>
              <a:rPr lang="en-US" b="1" dirty="0"/>
              <a:t>TIRLAB 	</a:t>
            </a:r>
          </a:p>
          <a:p>
            <a:pPr lvl="0" indent="-457200" algn="l" rtl="0">
              <a:lnSpc>
                <a:spcPct val="90000"/>
              </a:lnSpc>
              <a:spcBef>
                <a:spcPts val="1000"/>
              </a:spcBef>
              <a:spcAft>
                <a:spcPts val="0"/>
              </a:spcAft>
              <a:buClr>
                <a:schemeClr val="dk1"/>
              </a:buClr>
              <a:buSzPts val="2400"/>
              <a:buNone/>
            </a:pPr>
            <a:r>
              <a:rPr lang="en-US" b="1" dirty="0"/>
              <a:t>2) TRIALB 	</a:t>
            </a:r>
          </a:p>
          <a:p>
            <a:pPr lvl="0" indent="-457200" algn="l" rtl="0">
              <a:lnSpc>
                <a:spcPct val="90000"/>
              </a:lnSpc>
              <a:spcBef>
                <a:spcPts val="1000"/>
              </a:spcBef>
              <a:spcAft>
                <a:spcPts val="0"/>
              </a:spcAft>
              <a:buClr>
                <a:schemeClr val="dk1"/>
              </a:buClr>
              <a:buSzPts val="2400"/>
              <a:buNone/>
            </a:pPr>
            <a:r>
              <a:rPr lang="en-US" b="1" dirty="0"/>
              <a:t>3) TIRLBA 	</a:t>
            </a:r>
          </a:p>
          <a:p>
            <a:pPr lvl="0" indent="-457200" algn="l" rtl="0">
              <a:lnSpc>
                <a:spcPct val="90000"/>
              </a:lnSpc>
              <a:spcBef>
                <a:spcPts val="1000"/>
              </a:spcBef>
              <a:spcAft>
                <a:spcPts val="0"/>
              </a:spcAft>
              <a:buClr>
                <a:schemeClr val="dk1"/>
              </a:buClr>
              <a:buSzPts val="2400"/>
              <a:buNone/>
            </a:pPr>
            <a:r>
              <a:rPr lang="en-US" b="1" dirty="0">
                <a:solidFill>
                  <a:srgbClr val="FF0000"/>
                </a:solidFill>
              </a:rPr>
              <a:t>4) TRILBA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2760" y="553329"/>
            <a:ext cx="11206480" cy="1862048"/>
          </a:xfrm>
          <a:prstGeom prst="rect">
            <a:avLst/>
          </a:prstGeom>
          <a:noFill/>
        </p:spPr>
        <p:txBody>
          <a:bodyPr wrap="square" rtlCol="0">
            <a:spAutoFit/>
          </a:bodyPr>
          <a:lstStyle/>
          <a:p>
            <a:pPr algn="ctr"/>
            <a:r>
              <a:rPr lang="en-US" sz="11500" dirty="0">
                <a:solidFill>
                  <a:srgbClr val="FF0000"/>
                </a:solidFill>
                <a:latin typeface="Arial Black" pitchFamily="34" charset="0"/>
              </a:rPr>
              <a:t>THANK YOU</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14" name="Google Shape;114;p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 Bird : </a:t>
            </a:r>
            <a:r>
              <a:rPr lang="en-US" b="1" dirty="0" err="1"/>
              <a:t>Aeroplane</a:t>
            </a:r>
            <a:r>
              <a:rPr lang="en-US" b="1" dirty="0"/>
              <a:t> : : fish : ? </a:t>
            </a:r>
            <a:endParaRPr dirty="0"/>
          </a:p>
          <a:p>
            <a:pPr lvl="0" indent="-457200" algn="l" rtl="0">
              <a:lnSpc>
                <a:spcPct val="90000"/>
              </a:lnSpc>
              <a:spcBef>
                <a:spcPts val="1000"/>
              </a:spcBef>
              <a:spcAft>
                <a:spcPts val="0"/>
              </a:spcAft>
              <a:buClr>
                <a:schemeClr val="dk1"/>
              </a:buClr>
              <a:buSzPts val="2400"/>
              <a:buAutoNum type="arabicParenR"/>
            </a:pPr>
            <a:r>
              <a:rPr lang="en-US" b="1" dirty="0"/>
              <a:t>Swim 	 </a:t>
            </a:r>
          </a:p>
          <a:p>
            <a:pPr marL="0" lvl="0" indent="0" algn="l" rtl="0">
              <a:lnSpc>
                <a:spcPct val="90000"/>
              </a:lnSpc>
              <a:spcBef>
                <a:spcPts val="1000"/>
              </a:spcBef>
              <a:spcAft>
                <a:spcPts val="0"/>
              </a:spcAft>
              <a:buClr>
                <a:schemeClr val="dk1"/>
              </a:buClr>
              <a:buSzPts val="2400"/>
              <a:buNone/>
            </a:pPr>
            <a:r>
              <a:rPr lang="en-US" b="1" dirty="0"/>
              <a:t>2) Water 	</a:t>
            </a:r>
          </a:p>
          <a:p>
            <a:pPr marL="0" lvl="0" indent="0" algn="l" rtl="0">
              <a:lnSpc>
                <a:spcPct val="90000"/>
              </a:lnSpc>
              <a:spcBef>
                <a:spcPts val="1000"/>
              </a:spcBef>
              <a:spcAft>
                <a:spcPts val="0"/>
              </a:spcAft>
              <a:buClr>
                <a:schemeClr val="dk1"/>
              </a:buClr>
              <a:buSzPts val="2400"/>
              <a:buNone/>
            </a:pPr>
            <a:r>
              <a:rPr lang="en-US" b="1" dirty="0"/>
              <a:t>3) Food 	</a:t>
            </a:r>
          </a:p>
          <a:p>
            <a:pPr marL="0" lvl="0" indent="0" algn="l" rtl="0">
              <a:lnSpc>
                <a:spcPct val="90000"/>
              </a:lnSpc>
              <a:spcBef>
                <a:spcPts val="1000"/>
              </a:spcBef>
              <a:spcAft>
                <a:spcPts val="0"/>
              </a:spcAft>
              <a:buClr>
                <a:schemeClr val="dk1"/>
              </a:buClr>
              <a:buSzPts val="2400"/>
              <a:buNone/>
            </a:pPr>
            <a:r>
              <a:rPr lang="en-US" b="1" dirty="0">
                <a:solidFill>
                  <a:srgbClr val="FF0000"/>
                </a:solidFill>
              </a:rPr>
              <a:t>4) Ship </a:t>
            </a:r>
            <a:r>
              <a:rPr lang="en-US" b="1" dirty="0"/>
              <a:t>	</a:t>
            </a:r>
          </a:p>
          <a:p>
            <a:pPr marL="0" lvl="0" indent="0" algn="l" rtl="0">
              <a:lnSpc>
                <a:spcPct val="90000"/>
              </a:lnSpc>
              <a:spcBef>
                <a:spcPts val="1000"/>
              </a:spcBef>
              <a:spcAft>
                <a:spcPts val="0"/>
              </a:spcAft>
              <a:buClr>
                <a:schemeClr val="dk1"/>
              </a:buClr>
              <a:buSzPts val="2400"/>
              <a:buNone/>
            </a:pPr>
            <a:r>
              <a:rPr lang="en-US" b="1" dirty="0">
                <a:solidFill>
                  <a:schemeClr val="tx1"/>
                </a:solidFill>
              </a:rPr>
              <a:t>5) Sailor</a:t>
            </a:r>
          </a:p>
          <a:p>
            <a:pPr lvl="0" indent="-457200">
              <a:buNone/>
            </a:pPr>
            <a:endParaRPr b="1"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chemeClr val="tx1"/>
                </a:solidFill>
              </a:rPr>
              <a:t>Eye </a:t>
            </a:r>
            <a:r>
              <a:rPr lang="en-US" b="1" dirty="0"/>
              <a:t>	</a:t>
            </a:r>
          </a:p>
          <a:p>
            <a:pPr marL="0" lvl="0" indent="0" algn="l" rtl="0">
              <a:lnSpc>
                <a:spcPct val="90000"/>
              </a:lnSpc>
              <a:spcBef>
                <a:spcPts val="1000"/>
              </a:spcBef>
              <a:spcAft>
                <a:spcPts val="0"/>
              </a:spcAft>
              <a:buClr>
                <a:schemeClr val="dk1"/>
              </a:buClr>
              <a:buSzPts val="2400"/>
              <a:buNone/>
            </a:pPr>
            <a:r>
              <a:rPr lang="en-US" b="1" dirty="0"/>
              <a:t>2) Hat 	</a:t>
            </a:r>
          </a:p>
          <a:p>
            <a:pPr marL="0" lvl="0" indent="0" algn="l" rtl="0">
              <a:lnSpc>
                <a:spcPct val="90000"/>
              </a:lnSpc>
              <a:spcBef>
                <a:spcPts val="1000"/>
              </a:spcBef>
              <a:spcAft>
                <a:spcPts val="0"/>
              </a:spcAft>
              <a:buClr>
                <a:schemeClr val="dk1"/>
              </a:buClr>
              <a:buSzPts val="2400"/>
              <a:buNone/>
            </a:pPr>
            <a:r>
              <a:rPr lang="en-US" b="1" dirty="0"/>
              <a:t>3) Cloth 	</a:t>
            </a:r>
          </a:p>
          <a:p>
            <a:pPr marL="0" lvl="0" indent="0" algn="l" rtl="0">
              <a:lnSpc>
                <a:spcPct val="90000"/>
              </a:lnSpc>
              <a:spcBef>
                <a:spcPts val="1000"/>
              </a:spcBef>
              <a:spcAft>
                <a:spcPts val="0"/>
              </a:spcAft>
              <a:buClr>
                <a:schemeClr val="dk1"/>
              </a:buClr>
              <a:buSzPts val="2400"/>
              <a:buNone/>
            </a:pPr>
            <a:r>
              <a:rPr lang="en-US" b="1" dirty="0"/>
              <a:t>4) Hair 	</a:t>
            </a:r>
          </a:p>
          <a:p>
            <a:pPr marL="0" lvl="0" indent="0" algn="l" rtl="0">
              <a:lnSpc>
                <a:spcPct val="90000"/>
              </a:lnSpc>
              <a:spcBef>
                <a:spcPts val="1000"/>
              </a:spcBef>
              <a:spcAft>
                <a:spcPts val="0"/>
              </a:spcAft>
              <a:buClr>
                <a:schemeClr val="dk1"/>
              </a:buClr>
              <a:buSzPts val="2400"/>
              <a:buNone/>
            </a:pPr>
            <a:r>
              <a:rPr lang="en-US" b="1" dirty="0"/>
              <a:t>5) Face</a:t>
            </a:r>
          </a:p>
          <a:p>
            <a:pPr lvl="0" indent="-4572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0" name="Google Shape;120;p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 Cap : Head : : </a:t>
            </a:r>
            <a:r>
              <a:rPr lang="en-US" b="1" dirty="0" err="1"/>
              <a:t>Spex</a:t>
            </a:r>
            <a:r>
              <a:rPr lang="en-US" b="1" dirty="0"/>
              <a:t>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Eye </a:t>
            </a:r>
            <a:r>
              <a:rPr lang="en-US" b="1" dirty="0"/>
              <a:t>	</a:t>
            </a:r>
          </a:p>
          <a:p>
            <a:pPr marL="0" lvl="0" indent="0" algn="l" rtl="0">
              <a:lnSpc>
                <a:spcPct val="90000"/>
              </a:lnSpc>
              <a:spcBef>
                <a:spcPts val="1000"/>
              </a:spcBef>
              <a:spcAft>
                <a:spcPts val="0"/>
              </a:spcAft>
              <a:buClr>
                <a:schemeClr val="dk1"/>
              </a:buClr>
              <a:buSzPts val="2400"/>
              <a:buNone/>
            </a:pPr>
            <a:r>
              <a:rPr lang="en-US" b="1" dirty="0"/>
              <a:t>2) Hat 	</a:t>
            </a:r>
          </a:p>
          <a:p>
            <a:pPr marL="0" lvl="0" indent="0" algn="l" rtl="0">
              <a:lnSpc>
                <a:spcPct val="90000"/>
              </a:lnSpc>
              <a:spcBef>
                <a:spcPts val="1000"/>
              </a:spcBef>
              <a:spcAft>
                <a:spcPts val="0"/>
              </a:spcAft>
              <a:buClr>
                <a:schemeClr val="dk1"/>
              </a:buClr>
              <a:buSzPts val="2400"/>
              <a:buNone/>
            </a:pPr>
            <a:r>
              <a:rPr lang="en-US" b="1" dirty="0"/>
              <a:t>3) Cloth 	</a:t>
            </a:r>
          </a:p>
          <a:p>
            <a:pPr marL="0" lvl="0" indent="0" algn="l" rtl="0">
              <a:lnSpc>
                <a:spcPct val="90000"/>
              </a:lnSpc>
              <a:spcBef>
                <a:spcPts val="1000"/>
              </a:spcBef>
              <a:spcAft>
                <a:spcPts val="0"/>
              </a:spcAft>
              <a:buClr>
                <a:schemeClr val="dk1"/>
              </a:buClr>
              <a:buSzPts val="2400"/>
              <a:buNone/>
            </a:pPr>
            <a:r>
              <a:rPr lang="en-US" b="1" dirty="0"/>
              <a:t>4) Hair 	</a:t>
            </a:r>
          </a:p>
          <a:p>
            <a:pPr marL="0" lvl="0" indent="0" algn="l" rtl="0">
              <a:lnSpc>
                <a:spcPct val="90000"/>
              </a:lnSpc>
              <a:spcBef>
                <a:spcPts val="1000"/>
              </a:spcBef>
              <a:spcAft>
                <a:spcPts val="0"/>
              </a:spcAft>
              <a:buClr>
                <a:schemeClr val="dk1"/>
              </a:buClr>
              <a:buSzPts val="2400"/>
              <a:buNone/>
            </a:pPr>
            <a:r>
              <a:rPr lang="en-US" b="1" dirty="0"/>
              <a:t>5) Face</a:t>
            </a:r>
          </a:p>
          <a:p>
            <a:pPr lvl="0" indent="-457200">
              <a:buNone/>
            </a:pP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a:t>Earth 	</a:t>
            </a:r>
          </a:p>
          <a:p>
            <a:pPr lvl="0" indent="-457200" algn="l" rtl="0">
              <a:lnSpc>
                <a:spcPct val="90000"/>
              </a:lnSpc>
              <a:spcBef>
                <a:spcPts val="1000"/>
              </a:spcBef>
              <a:spcAft>
                <a:spcPts val="0"/>
              </a:spcAft>
              <a:buClr>
                <a:schemeClr val="dk1"/>
              </a:buClr>
              <a:buSzPts val="2400"/>
              <a:buAutoNum type="arabicParenR"/>
            </a:pPr>
            <a:r>
              <a:rPr lang="en-US" b="1" dirty="0"/>
              <a:t> Sea 	</a:t>
            </a:r>
          </a:p>
          <a:p>
            <a:pPr lvl="0" indent="-457200" algn="l" rtl="0">
              <a:lnSpc>
                <a:spcPct val="90000"/>
              </a:lnSpc>
              <a:spcBef>
                <a:spcPts val="1000"/>
              </a:spcBef>
              <a:spcAft>
                <a:spcPts val="0"/>
              </a:spcAft>
              <a:buClr>
                <a:schemeClr val="dk1"/>
              </a:buClr>
              <a:buSzPts val="2400"/>
              <a:buAutoNum type="arabicParenR"/>
            </a:pPr>
            <a:r>
              <a:rPr lang="en-US" b="1" dirty="0">
                <a:solidFill>
                  <a:schemeClr val="tx1"/>
                </a:solidFill>
              </a:rPr>
              <a:t>Atmosphere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Moon 	</a:t>
            </a:r>
          </a:p>
          <a:p>
            <a:pPr lvl="0" indent="-457200" algn="l" rtl="0">
              <a:lnSpc>
                <a:spcPct val="90000"/>
              </a:lnSpc>
              <a:spcBef>
                <a:spcPts val="1000"/>
              </a:spcBef>
              <a:spcAft>
                <a:spcPts val="0"/>
              </a:spcAft>
              <a:buClr>
                <a:schemeClr val="dk1"/>
              </a:buClr>
              <a:buSzPts val="2400"/>
              <a:buAutoNum type="arabicParenR"/>
            </a:pPr>
            <a:r>
              <a:rPr lang="en-US" b="1" dirty="0"/>
              <a:t>Vacuum</a:t>
            </a:r>
          </a:p>
          <a:p>
            <a:pPr lvl="0" indent="-457200">
              <a:buNone/>
            </a:pPr>
            <a:endParaRPr lang="en-US" b="1" dirty="0"/>
          </a:p>
        </p:txBody>
      </p:sp>
      <p:sp>
        <p:nvSpPr>
          <p:cNvPr id="4" name="Rectangle 3"/>
          <p:cNvSpPr/>
          <p:nvPr/>
        </p:nvSpPr>
        <p:spPr>
          <a:xfrm>
            <a:off x="1" y="3275112"/>
            <a:ext cx="2414954"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26" name="Google Shape;126;p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5. Water : Ocean : : Air : ? </a:t>
            </a:r>
            <a:endParaRPr/>
          </a:p>
          <a:p>
            <a:pPr lvl="0" indent="-457200" algn="l" rtl="0">
              <a:lnSpc>
                <a:spcPct val="90000"/>
              </a:lnSpc>
              <a:spcBef>
                <a:spcPts val="1000"/>
              </a:spcBef>
              <a:spcAft>
                <a:spcPts val="0"/>
              </a:spcAft>
              <a:buClr>
                <a:schemeClr val="dk1"/>
              </a:buClr>
              <a:buSzPts val="2400"/>
              <a:buAutoNum type="arabicParenR"/>
            </a:pPr>
            <a:r>
              <a:rPr lang="en-US" b="1" dirty="0"/>
              <a:t>Earth 	</a:t>
            </a:r>
          </a:p>
          <a:p>
            <a:pPr lvl="0" indent="-457200" algn="l" rtl="0">
              <a:lnSpc>
                <a:spcPct val="90000"/>
              </a:lnSpc>
              <a:spcBef>
                <a:spcPts val="1000"/>
              </a:spcBef>
              <a:spcAft>
                <a:spcPts val="0"/>
              </a:spcAft>
              <a:buClr>
                <a:schemeClr val="dk1"/>
              </a:buClr>
              <a:buSzPts val="2400"/>
              <a:buAutoNum type="arabicParenR"/>
            </a:pPr>
            <a:r>
              <a:rPr lang="en-US" b="1" dirty="0"/>
              <a:t> Sea 	</a:t>
            </a: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Atmosphere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Moon 	</a:t>
            </a:r>
          </a:p>
          <a:p>
            <a:pPr lvl="0" indent="-457200" algn="l" rtl="0">
              <a:lnSpc>
                <a:spcPct val="90000"/>
              </a:lnSpc>
              <a:spcBef>
                <a:spcPts val="1000"/>
              </a:spcBef>
              <a:spcAft>
                <a:spcPts val="0"/>
              </a:spcAft>
              <a:buClr>
                <a:schemeClr val="dk1"/>
              </a:buClr>
              <a:buSzPts val="2400"/>
              <a:buAutoNum type="arabicParenR"/>
            </a:pPr>
            <a:r>
              <a:rPr lang="en-US" b="1" dirty="0"/>
              <a:t>Vacuum</a:t>
            </a:r>
          </a:p>
          <a:p>
            <a:pPr lvl="0" indent="-457200">
              <a:buNone/>
            </a:pPr>
            <a:endParaRPr lang="en-US" b="1" dirty="0"/>
          </a:p>
        </p:txBody>
      </p:sp>
      <p:sp>
        <p:nvSpPr>
          <p:cNvPr id="4" name="Rectangle 3"/>
          <p:cNvSpPr/>
          <p:nvPr/>
        </p:nvSpPr>
        <p:spPr>
          <a:xfrm>
            <a:off x="1" y="3275112"/>
            <a:ext cx="2414954"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a:t>Swim 	</a:t>
            </a:r>
          </a:p>
          <a:p>
            <a:pPr lvl="0" indent="-457200" algn="l" rtl="0">
              <a:lnSpc>
                <a:spcPct val="90000"/>
              </a:lnSpc>
              <a:spcBef>
                <a:spcPts val="1000"/>
              </a:spcBef>
              <a:spcAft>
                <a:spcPts val="0"/>
              </a:spcAft>
              <a:buClr>
                <a:schemeClr val="dk1"/>
              </a:buClr>
              <a:buSzPts val="2400"/>
              <a:buAutoNum type="arabicParenR"/>
            </a:pPr>
            <a:r>
              <a:rPr lang="en-US" b="1" dirty="0"/>
              <a:t>Water 	 </a:t>
            </a:r>
          </a:p>
          <a:p>
            <a:pPr lvl="0" indent="-457200" algn="l" rtl="0">
              <a:lnSpc>
                <a:spcPct val="90000"/>
              </a:lnSpc>
              <a:spcBef>
                <a:spcPts val="1000"/>
              </a:spcBef>
              <a:spcAft>
                <a:spcPts val="0"/>
              </a:spcAft>
              <a:buClr>
                <a:schemeClr val="dk1"/>
              </a:buClr>
              <a:buSzPts val="2400"/>
              <a:buNone/>
            </a:pPr>
            <a:r>
              <a:rPr lang="en-US" b="1" dirty="0"/>
              <a:t>3)   Live 	</a:t>
            </a:r>
          </a:p>
          <a:p>
            <a:pPr lvl="0" indent="-457200" algn="l" rtl="0">
              <a:lnSpc>
                <a:spcPct val="90000"/>
              </a:lnSpc>
              <a:spcBef>
                <a:spcPts val="1000"/>
              </a:spcBef>
              <a:spcAft>
                <a:spcPts val="0"/>
              </a:spcAft>
              <a:buClr>
                <a:schemeClr val="dk1"/>
              </a:buClr>
              <a:buSzPts val="2400"/>
              <a:buNone/>
            </a:pPr>
            <a:r>
              <a:rPr lang="en-US" b="1" dirty="0"/>
              <a:t>4)   Eat 	</a:t>
            </a:r>
          </a:p>
          <a:p>
            <a:pPr lvl="0" indent="-457200" algn="l" rtl="0">
              <a:lnSpc>
                <a:spcPct val="90000"/>
              </a:lnSpc>
              <a:spcBef>
                <a:spcPts val="1000"/>
              </a:spcBef>
              <a:spcAft>
                <a:spcPts val="0"/>
              </a:spcAft>
              <a:buClr>
                <a:schemeClr val="dk1"/>
              </a:buClr>
              <a:buSzPts val="2400"/>
              <a:buNone/>
            </a:pPr>
            <a:r>
              <a:rPr lang="en-US" b="1" dirty="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2" name="Google Shape;132;p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6. Man : Walk : : Fish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Swim </a:t>
            </a:r>
            <a:r>
              <a:rPr lang="en-US" b="1" dirty="0"/>
              <a:t>	</a:t>
            </a:r>
          </a:p>
          <a:p>
            <a:pPr lvl="0" indent="-457200" algn="l" rtl="0">
              <a:lnSpc>
                <a:spcPct val="90000"/>
              </a:lnSpc>
              <a:spcBef>
                <a:spcPts val="1000"/>
              </a:spcBef>
              <a:spcAft>
                <a:spcPts val="0"/>
              </a:spcAft>
              <a:buClr>
                <a:schemeClr val="dk1"/>
              </a:buClr>
              <a:buSzPts val="2400"/>
              <a:buAutoNum type="arabicParenR"/>
            </a:pPr>
            <a:r>
              <a:rPr lang="en-US" b="1" dirty="0"/>
              <a:t>Water 	 </a:t>
            </a:r>
          </a:p>
          <a:p>
            <a:pPr lvl="0" indent="-457200" algn="l" rtl="0">
              <a:lnSpc>
                <a:spcPct val="90000"/>
              </a:lnSpc>
              <a:spcBef>
                <a:spcPts val="1000"/>
              </a:spcBef>
              <a:spcAft>
                <a:spcPts val="0"/>
              </a:spcAft>
              <a:buClr>
                <a:schemeClr val="dk1"/>
              </a:buClr>
              <a:buSzPts val="2400"/>
              <a:buNone/>
            </a:pPr>
            <a:r>
              <a:rPr lang="en-US" b="1" dirty="0"/>
              <a:t>3)   Live 	</a:t>
            </a:r>
          </a:p>
          <a:p>
            <a:pPr lvl="0" indent="-457200" algn="l" rtl="0">
              <a:lnSpc>
                <a:spcPct val="90000"/>
              </a:lnSpc>
              <a:spcBef>
                <a:spcPts val="1000"/>
              </a:spcBef>
              <a:spcAft>
                <a:spcPts val="0"/>
              </a:spcAft>
              <a:buClr>
                <a:schemeClr val="dk1"/>
              </a:buClr>
              <a:buSzPts val="2400"/>
              <a:buNone/>
            </a:pPr>
            <a:r>
              <a:rPr lang="en-US" b="1" dirty="0"/>
              <a:t>4)   Eat 	</a:t>
            </a:r>
          </a:p>
          <a:p>
            <a:pPr lvl="0" indent="-457200" algn="l" rtl="0">
              <a:lnSpc>
                <a:spcPct val="90000"/>
              </a:lnSpc>
              <a:spcBef>
                <a:spcPts val="1000"/>
              </a:spcBef>
              <a:spcAft>
                <a:spcPts val="0"/>
              </a:spcAft>
              <a:buClr>
                <a:schemeClr val="dk1"/>
              </a:buClr>
              <a:buSzPts val="2400"/>
              <a:buNone/>
            </a:pPr>
            <a:r>
              <a:rPr lang="en-US" b="1" dirty="0"/>
              <a:t>5)   Run</a:t>
            </a:r>
          </a:p>
          <a:p>
            <a:pPr lvl="0" indent="-457200">
              <a:buNone/>
            </a:pPr>
            <a:endParaRPr b="1"/>
          </a:p>
        </p:txBody>
      </p:sp>
      <p:sp>
        <p:nvSpPr>
          <p:cNvPr id="4" name="Rectangle 3"/>
          <p:cNvSpPr/>
          <p:nvPr/>
        </p:nvSpPr>
        <p:spPr>
          <a:xfrm>
            <a:off x="175846" y="3275112"/>
            <a:ext cx="2813539"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a:t>Life 	</a:t>
            </a:r>
          </a:p>
          <a:p>
            <a:pPr lvl="0" indent="-457200" algn="l" rtl="0">
              <a:lnSpc>
                <a:spcPct val="90000"/>
              </a:lnSpc>
              <a:spcBef>
                <a:spcPts val="1000"/>
              </a:spcBef>
              <a:spcAft>
                <a:spcPts val="0"/>
              </a:spcAft>
              <a:buClr>
                <a:schemeClr val="dk1"/>
              </a:buClr>
              <a:buSzPts val="2400"/>
              <a:buAutoNum type="arabicParenR"/>
            </a:pPr>
            <a:r>
              <a:rPr lang="en-US" b="1" dirty="0"/>
              <a:t>House 	</a:t>
            </a:r>
          </a:p>
          <a:p>
            <a:pPr lvl="0" indent="-457200" algn="l" rtl="0">
              <a:lnSpc>
                <a:spcPct val="90000"/>
              </a:lnSpc>
              <a:spcBef>
                <a:spcPts val="1000"/>
              </a:spcBef>
              <a:spcAft>
                <a:spcPts val="0"/>
              </a:spcAft>
              <a:buClr>
                <a:schemeClr val="dk1"/>
              </a:buClr>
              <a:buSzPts val="2400"/>
              <a:buNone/>
            </a:pPr>
            <a:r>
              <a:rPr lang="en-US" b="1" dirty="0"/>
              <a:t>3) Jungle 	</a:t>
            </a:r>
          </a:p>
          <a:p>
            <a:pPr lvl="0" indent="-457200" algn="l" rtl="0">
              <a:lnSpc>
                <a:spcPct val="90000"/>
              </a:lnSpc>
              <a:spcBef>
                <a:spcPts val="1000"/>
              </a:spcBef>
              <a:spcAft>
                <a:spcPts val="0"/>
              </a:spcAft>
              <a:buClr>
                <a:schemeClr val="dk1"/>
              </a:buClr>
              <a:buSzPts val="2400"/>
              <a:buNone/>
            </a:pPr>
            <a:r>
              <a:rPr lang="en-US" b="1" dirty="0"/>
              <a:t>4) Jail 	</a:t>
            </a:r>
          </a:p>
          <a:p>
            <a:pPr lvl="0" indent="-457200" algn="l" rtl="0">
              <a:lnSpc>
                <a:spcPct val="90000"/>
              </a:lnSpc>
              <a:spcBef>
                <a:spcPts val="1000"/>
              </a:spcBef>
              <a:spcAft>
                <a:spcPts val="0"/>
              </a:spcAft>
              <a:buClr>
                <a:schemeClr val="dk1"/>
              </a:buClr>
              <a:buSzPts val="2400"/>
              <a:buNone/>
            </a:pPr>
            <a:r>
              <a:rPr lang="en-US" b="1" dirty="0"/>
              <a:t>5) Road</a:t>
            </a:r>
          </a:p>
          <a:p>
            <a:pPr lvl="0" indent="-457200">
              <a:buNone/>
            </a:pPr>
            <a:endParaRPr b="1"/>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38" name="Google Shape;138;p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7. Parrot : Cage : : Man : ? </a:t>
            </a:r>
            <a:endParaRPr/>
          </a:p>
          <a:p>
            <a:pPr lvl="0" indent="-457200" algn="l" rtl="0">
              <a:lnSpc>
                <a:spcPct val="90000"/>
              </a:lnSpc>
              <a:spcBef>
                <a:spcPts val="1000"/>
              </a:spcBef>
              <a:spcAft>
                <a:spcPts val="0"/>
              </a:spcAft>
              <a:buClr>
                <a:schemeClr val="dk1"/>
              </a:buClr>
              <a:buSzPts val="2400"/>
              <a:buAutoNum type="arabicParenR"/>
            </a:pPr>
            <a:r>
              <a:rPr lang="en-US" b="1" dirty="0"/>
              <a:t>Life 	</a:t>
            </a:r>
          </a:p>
          <a:p>
            <a:pPr lvl="0" indent="-457200" algn="l" rtl="0">
              <a:lnSpc>
                <a:spcPct val="90000"/>
              </a:lnSpc>
              <a:spcBef>
                <a:spcPts val="1000"/>
              </a:spcBef>
              <a:spcAft>
                <a:spcPts val="0"/>
              </a:spcAft>
              <a:buClr>
                <a:schemeClr val="dk1"/>
              </a:buClr>
              <a:buSzPts val="2400"/>
              <a:buAutoNum type="arabicParenR"/>
            </a:pPr>
            <a:r>
              <a:rPr lang="en-US" b="1" dirty="0"/>
              <a:t>House 	</a:t>
            </a:r>
          </a:p>
          <a:p>
            <a:pPr lvl="0" indent="-457200" algn="l" rtl="0">
              <a:lnSpc>
                <a:spcPct val="90000"/>
              </a:lnSpc>
              <a:spcBef>
                <a:spcPts val="1000"/>
              </a:spcBef>
              <a:spcAft>
                <a:spcPts val="0"/>
              </a:spcAft>
              <a:buClr>
                <a:schemeClr val="dk1"/>
              </a:buClr>
              <a:buSzPts val="2400"/>
              <a:buNone/>
            </a:pPr>
            <a:r>
              <a:rPr lang="en-US" b="1" dirty="0"/>
              <a:t>3) Jungle 	</a:t>
            </a:r>
          </a:p>
          <a:p>
            <a:pPr lvl="0" indent="-457200" algn="l" rtl="0">
              <a:lnSpc>
                <a:spcPct val="90000"/>
              </a:lnSpc>
              <a:spcBef>
                <a:spcPts val="1000"/>
              </a:spcBef>
              <a:spcAft>
                <a:spcPts val="0"/>
              </a:spcAft>
              <a:buClr>
                <a:schemeClr val="dk1"/>
              </a:buClr>
              <a:buSzPts val="2400"/>
              <a:buNone/>
            </a:pPr>
            <a:r>
              <a:rPr lang="en-US" b="1" dirty="0">
                <a:solidFill>
                  <a:srgbClr val="FF0000"/>
                </a:solidFill>
              </a:rPr>
              <a:t>4) Jail </a:t>
            </a:r>
            <a:r>
              <a:rPr lang="en-US" b="1" dirty="0"/>
              <a:t>	</a:t>
            </a:r>
          </a:p>
          <a:p>
            <a:pPr lvl="0" indent="-457200" algn="l" rtl="0">
              <a:lnSpc>
                <a:spcPct val="90000"/>
              </a:lnSpc>
              <a:spcBef>
                <a:spcPts val="1000"/>
              </a:spcBef>
              <a:spcAft>
                <a:spcPts val="0"/>
              </a:spcAft>
              <a:buClr>
                <a:schemeClr val="dk1"/>
              </a:buClr>
              <a:buSzPts val="2400"/>
              <a:buNone/>
            </a:pPr>
            <a:r>
              <a:rPr lang="en-US" b="1" dirty="0"/>
              <a:t>5) Road</a:t>
            </a:r>
          </a:p>
          <a:p>
            <a:pPr lvl="0" indent="-457200">
              <a:buNone/>
            </a:pPr>
            <a:endParaRPr b="1"/>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2244" y="829779"/>
            <a:ext cx="11183816" cy="1569660"/>
          </a:xfrm>
          <a:prstGeom prst="rect">
            <a:avLst/>
          </a:prstGeom>
          <a:noFill/>
        </p:spPr>
        <p:txBody>
          <a:bodyPr wrap="square" rtlCol="0">
            <a:spAutoFit/>
          </a:bodyPr>
          <a:lstStyle/>
          <a:p>
            <a:r>
              <a:rPr lang="en-US" sz="2400" b="1" dirty="0">
                <a:latin typeface="Arial" pitchFamily="34" charset="0"/>
                <a:cs typeface="Arial" pitchFamily="34" charset="0"/>
              </a:rPr>
              <a:t>An analogy is a   issue in which two items are contrasted and conclusions are reached based on their similarities. Candidates will be given a question with words that are related to one another based on some logic, and they must find a word or terms that are similar to those given in the question.</a:t>
            </a:r>
          </a:p>
        </p:txBody>
      </p:sp>
      <p:sp>
        <p:nvSpPr>
          <p:cNvPr id="3" name="TextBox 2"/>
          <p:cNvSpPr txBox="1"/>
          <p:nvPr/>
        </p:nvSpPr>
        <p:spPr>
          <a:xfrm>
            <a:off x="235528" y="2701637"/>
            <a:ext cx="11956472" cy="1200329"/>
          </a:xfrm>
          <a:prstGeom prst="rect">
            <a:avLst/>
          </a:prstGeom>
          <a:noFill/>
        </p:spPr>
        <p:txBody>
          <a:bodyPr wrap="square" rtlCol="0">
            <a:spAutoFit/>
          </a:bodyPr>
          <a:lstStyle/>
          <a:p>
            <a:r>
              <a:rPr lang="en-US" sz="2400" b="1" dirty="0"/>
              <a:t>Analogy Reasoning Types:</a:t>
            </a:r>
          </a:p>
          <a:p>
            <a:r>
              <a:rPr lang="en-US" sz="2400" b="1" dirty="0"/>
              <a:t>We now know what the questions in the Analogy reasoning portion are about. Let’s take a look at the many types of queries that might be asked one by one.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Sunlight 		</a:t>
            </a:r>
          </a:p>
          <a:p>
            <a:pPr lvl="0" indent="-457200" algn="l" rtl="0">
              <a:lnSpc>
                <a:spcPct val="90000"/>
              </a:lnSpc>
              <a:spcBef>
                <a:spcPts val="1000"/>
              </a:spcBef>
              <a:spcAft>
                <a:spcPts val="0"/>
              </a:spcAft>
              <a:buClr>
                <a:schemeClr val="dk1"/>
              </a:buClr>
              <a:buSzPts val="2400"/>
              <a:buNone/>
            </a:pPr>
            <a:r>
              <a:rPr lang="en-US" b="1" dirty="0"/>
              <a:t>3) Summer 		</a:t>
            </a:r>
          </a:p>
          <a:p>
            <a:pPr lvl="0" indent="-457200" algn="l" rtl="0">
              <a:lnSpc>
                <a:spcPct val="90000"/>
              </a:lnSpc>
              <a:spcBef>
                <a:spcPts val="1000"/>
              </a:spcBef>
              <a:spcAft>
                <a:spcPts val="0"/>
              </a:spcAft>
              <a:buClr>
                <a:schemeClr val="dk1"/>
              </a:buClr>
              <a:buSzPts val="2400"/>
              <a:buNone/>
            </a:pPr>
            <a:r>
              <a:rPr lang="en-US" b="1" dirty="0"/>
              <a:t>4) Light 	</a:t>
            </a:r>
          </a:p>
          <a:p>
            <a:pPr lvl="0" indent="-457200" algn="l" rtl="0">
              <a:lnSpc>
                <a:spcPct val="90000"/>
              </a:lnSpc>
              <a:spcBef>
                <a:spcPts val="1000"/>
              </a:spcBef>
              <a:spcAft>
                <a:spcPts val="0"/>
              </a:spcAft>
              <a:buClr>
                <a:schemeClr val="dk1"/>
              </a:buClr>
              <a:buSzPts val="2400"/>
              <a:buNone/>
            </a:pPr>
            <a:r>
              <a:rPr lang="en-US" b="1" dirty="0"/>
              <a:t>5) Dir</a:t>
            </a:r>
          </a:p>
          <a:p>
            <a:pPr lvl="0" indent="-457200">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44" name="Google Shape;144;p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8. Umbrella : Rain : : Coat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Winter</a:t>
            </a:r>
            <a:r>
              <a:rPr lang="en-US" b="1" dirty="0"/>
              <a:t> 		  </a:t>
            </a:r>
          </a:p>
          <a:p>
            <a:pPr lvl="0" indent="-457200" algn="l" rtl="0">
              <a:lnSpc>
                <a:spcPct val="90000"/>
              </a:lnSpc>
              <a:spcBef>
                <a:spcPts val="1000"/>
              </a:spcBef>
              <a:spcAft>
                <a:spcPts val="0"/>
              </a:spcAft>
              <a:buClr>
                <a:schemeClr val="dk1"/>
              </a:buClr>
              <a:buSzPts val="2400"/>
              <a:buNone/>
            </a:pPr>
            <a:r>
              <a:rPr lang="en-US" b="1" dirty="0"/>
              <a:t>2) Sunlight 		</a:t>
            </a:r>
          </a:p>
          <a:p>
            <a:pPr lvl="0" indent="-457200" algn="l" rtl="0">
              <a:lnSpc>
                <a:spcPct val="90000"/>
              </a:lnSpc>
              <a:spcBef>
                <a:spcPts val="1000"/>
              </a:spcBef>
              <a:spcAft>
                <a:spcPts val="0"/>
              </a:spcAft>
              <a:buClr>
                <a:schemeClr val="dk1"/>
              </a:buClr>
              <a:buSzPts val="2400"/>
              <a:buNone/>
            </a:pPr>
            <a:r>
              <a:rPr lang="en-US" b="1" dirty="0"/>
              <a:t>3) Summer 		</a:t>
            </a:r>
          </a:p>
          <a:p>
            <a:pPr lvl="0" indent="-457200" algn="l" rtl="0">
              <a:lnSpc>
                <a:spcPct val="90000"/>
              </a:lnSpc>
              <a:spcBef>
                <a:spcPts val="1000"/>
              </a:spcBef>
              <a:spcAft>
                <a:spcPts val="0"/>
              </a:spcAft>
              <a:buClr>
                <a:schemeClr val="dk1"/>
              </a:buClr>
              <a:buSzPts val="2400"/>
              <a:buNone/>
            </a:pPr>
            <a:r>
              <a:rPr lang="en-US" b="1" dirty="0"/>
              <a:t>4) Light 	</a:t>
            </a:r>
          </a:p>
          <a:p>
            <a:pPr lvl="0" indent="-457200" algn="l" rtl="0">
              <a:lnSpc>
                <a:spcPct val="90000"/>
              </a:lnSpc>
              <a:spcBef>
                <a:spcPts val="1000"/>
              </a:spcBef>
              <a:spcAft>
                <a:spcPts val="0"/>
              </a:spcAft>
              <a:buClr>
                <a:schemeClr val="dk1"/>
              </a:buClr>
              <a:buSzPts val="2400"/>
              <a:buNone/>
            </a:pPr>
            <a:r>
              <a:rPr lang="en-US" b="1" dirty="0"/>
              <a:t>5) Dir</a:t>
            </a:r>
          </a:p>
          <a:p>
            <a:pPr lvl="0" indent="-457200">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a:t>Attachment 	</a:t>
            </a:r>
          </a:p>
          <a:p>
            <a:pPr lvl="0" indent="-457200" algn="l" rtl="0">
              <a:lnSpc>
                <a:spcPct val="90000"/>
              </a:lnSpc>
              <a:spcBef>
                <a:spcPts val="1000"/>
              </a:spcBef>
              <a:spcAft>
                <a:spcPts val="0"/>
              </a:spcAft>
              <a:buClr>
                <a:schemeClr val="dk1"/>
              </a:buClr>
              <a:buSzPts val="2400"/>
              <a:buNone/>
            </a:pPr>
            <a:r>
              <a:rPr lang="en-US" b="1" dirty="0"/>
              <a:t>2) Love 	</a:t>
            </a:r>
          </a:p>
          <a:p>
            <a:pPr lvl="0" indent="-457200" algn="l" rtl="0">
              <a:lnSpc>
                <a:spcPct val="90000"/>
              </a:lnSpc>
              <a:spcBef>
                <a:spcPts val="1000"/>
              </a:spcBef>
              <a:spcAft>
                <a:spcPts val="0"/>
              </a:spcAft>
              <a:buClr>
                <a:schemeClr val="dk1"/>
              </a:buClr>
              <a:buSzPts val="2400"/>
              <a:buNone/>
            </a:pPr>
            <a:r>
              <a:rPr lang="en-US" b="1" dirty="0"/>
              <a:t>3) Anger 	</a:t>
            </a:r>
          </a:p>
          <a:p>
            <a:pPr lvl="0" indent="-457200" algn="l" rtl="0">
              <a:lnSpc>
                <a:spcPct val="90000"/>
              </a:lnSpc>
              <a:spcBef>
                <a:spcPts val="1000"/>
              </a:spcBef>
              <a:spcAft>
                <a:spcPts val="0"/>
              </a:spcAft>
              <a:buClr>
                <a:schemeClr val="dk1"/>
              </a:buClr>
              <a:buSzPts val="2400"/>
              <a:buNone/>
            </a:pPr>
            <a:r>
              <a:rPr lang="en-US" b="1" dirty="0"/>
              <a:t>4) Affection 	     </a:t>
            </a:r>
          </a:p>
          <a:p>
            <a:pPr lvl="0" indent="-457200" algn="l" rtl="0">
              <a:lnSpc>
                <a:spcPct val="90000"/>
              </a:lnSpc>
              <a:spcBef>
                <a:spcPts val="1000"/>
              </a:spcBef>
              <a:spcAft>
                <a:spcPts val="0"/>
              </a:spcAft>
              <a:buClr>
                <a:schemeClr val="dk1"/>
              </a:buClr>
              <a:buSzPts val="2400"/>
              <a:buNone/>
            </a:pPr>
            <a:r>
              <a:rPr lang="en-US" b="1" dirty="0"/>
              <a:t>5) </a:t>
            </a:r>
            <a:r>
              <a:rPr lang="en-US" b="1" dirty="0" err="1"/>
              <a:t>Naiveness</a:t>
            </a:r>
            <a:endParaRPr lang="en-US" b="1" dirty="0"/>
          </a:p>
          <a:p>
            <a:pPr lvl="0" indent="-457200">
              <a:buNone/>
            </a:pPr>
            <a:endParaRPr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0" name="Google Shape;150;p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9. Sympathy : Antipathy : : ? : Hatred </a:t>
            </a:r>
            <a:endParaRPr/>
          </a:p>
          <a:p>
            <a:pPr lvl="0" indent="-457200" algn="l" rtl="0">
              <a:lnSpc>
                <a:spcPct val="90000"/>
              </a:lnSpc>
              <a:spcBef>
                <a:spcPts val="1000"/>
              </a:spcBef>
              <a:spcAft>
                <a:spcPts val="0"/>
              </a:spcAft>
              <a:buClr>
                <a:schemeClr val="dk1"/>
              </a:buClr>
              <a:buSzPts val="2400"/>
              <a:buAutoNum type="arabicParenR"/>
            </a:pPr>
            <a:r>
              <a:rPr lang="en-US" b="1" dirty="0"/>
              <a:t>Attachment 	</a:t>
            </a:r>
          </a:p>
          <a:p>
            <a:pPr lvl="0" indent="-457200" algn="l" rtl="0">
              <a:lnSpc>
                <a:spcPct val="90000"/>
              </a:lnSpc>
              <a:spcBef>
                <a:spcPts val="1000"/>
              </a:spcBef>
              <a:spcAft>
                <a:spcPts val="0"/>
              </a:spcAft>
              <a:buClr>
                <a:schemeClr val="dk1"/>
              </a:buClr>
              <a:buSzPts val="2400"/>
              <a:buNone/>
            </a:pPr>
            <a:r>
              <a:rPr lang="en-US" b="1" dirty="0">
                <a:solidFill>
                  <a:srgbClr val="FF0000"/>
                </a:solidFill>
              </a:rPr>
              <a:t>2) Love </a:t>
            </a:r>
            <a:r>
              <a:rPr lang="en-US" b="1" dirty="0"/>
              <a:t>	</a:t>
            </a:r>
          </a:p>
          <a:p>
            <a:pPr lvl="0" indent="-457200" algn="l" rtl="0">
              <a:lnSpc>
                <a:spcPct val="90000"/>
              </a:lnSpc>
              <a:spcBef>
                <a:spcPts val="1000"/>
              </a:spcBef>
              <a:spcAft>
                <a:spcPts val="0"/>
              </a:spcAft>
              <a:buClr>
                <a:schemeClr val="dk1"/>
              </a:buClr>
              <a:buSzPts val="2400"/>
              <a:buNone/>
            </a:pPr>
            <a:r>
              <a:rPr lang="en-US" b="1" dirty="0"/>
              <a:t>3) Anger 	</a:t>
            </a:r>
          </a:p>
          <a:p>
            <a:pPr lvl="0" indent="-457200" algn="l" rtl="0">
              <a:lnSpc>
                <a:spcPct val="90000"/>
              </a:lnSpc>
              <a:spcBef>
                <a:spcPts val="1000"/>
              </a:spcBef>
              <a:spcAft>
                <a:spcPts val="0"/>
              </a:spcAft>
              <a:buClr>
                <a:schemeClr val="dk1"/>
              </a:buClr>
              <a:buSzPts val="2400"/>
              <a:buNone/>
            </a:pPr>
            <a:r>
              <a:rPr lang="en-US" b="1" dirty="0"/>
              <a:t>4) Affection 	     </a:t>
            </a:r>
          </a:p>
          <a:p>
            <a:pPr lvl="0" indent="-457200" algn="l" rtl="0">
              <a:lnSpc>
                <a:spcPct val="90000"/>
              </a:lnSpc>
              <a:spcBef>
                <a:spcPts val="1000"/>
              </a:spcBef>
              <a:spcAft>
                <a:spcPts val="0"/>
              </a:spcAft>
              <a:buClr>
                <a:schemeClr val="dk1"/>
              </a:buClr>
              <a:buSzPts val="2400"/>
              <a:buNone/>
            </a:pPr>
            <a:r>
              <a:rPr lang="en-US" b="1" dirty="0"/>
              <a:t>5) </a:t>
            </a:r>
            <a:r>
              <a:rPr lang="en-US" b="1" dirty="0" err="1"/>
              <a:t>Naiveness</a:t>
            </a:r>
            <a:endParaRPr lang="en-US" b="1" dirty="0"/>
          </a:p>
          <a:p>
            <a:pPr lvl="0" indent="-457200">
              <a:buNone/>
            </a:pPr>
            <a:endParaRPr b="1"/>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Garden 	</a:t>
            </a:r>
          </a:p>
          <a:p>
            <a:pPr lvl="0" indent="-457200" algn="l" rtl="0">
              <a:lnSpc>
                <a:spcPct val="90000"/>
              </a:lnSpc>
              <a:spcBef>
                <a:spcPts val="1000"/>
              </a:spcBef>
              <a:spcAft>
                <a:spcPts val="0"/>
              </a:spcAft>
              <a:buClr>
                <a:schemeClr val="dk1"/>
              </a:buClr>
              <a:buSzPts val="2400"/>
              <a:buNone/>
            </a:pPr>
            <a:r>
              <a:rPr lang="en-US" b="1" dirty="0"/>
              <a:t>3) Pollen 	</a:t>
            </a:r>
          </a:p>
          <a:p>
            <a:pPr lvl="0" indent="-457200" algn="l" rtl="0">
              <a:lnSpc>
                <a:spcPct val="90000"/>
              </a:lnSpc>
              <a:spcBef>
                <a:spcPts val="1000"/>
              </a:spcBef>
              <a:spcAft>
                <a:spcPts val="0"/>
              </a:spcAft>
              <a:buClr>
                <a:schemeClr val="dk1"/>
              </a:buClr>
              <a:buSzPts val="2400"/>
              <a:buNone/>
            </a:pPr>
            <a:r>
              <a:rPr lang="en-US" b="1" dirty="0"/>
              <a:t>4) Bouquet 	  </a:t>
            </a:r>
          </a:p>
          <a:p>
            <a:pPr lvl="0" indent="-457200" algn="l" rtl="0">
              <a:lnSpc>
                <a:spcPct val="90000"/>
              </a:lnSpc>
              <a:spcBef>
                <a:spcPts val="1000"/>
              </a:spcBef>
              <a:spcAft>
                <a:spcPts val="0"/>
              </a:spcAft>
              <a:buClr>
                <a:schemeClr val="dk1"/>
              </a:buClr>
              <a:buSzPts val="2400"/>
              <a:buNone/>
            </a:pPr>
            <a:r>
              <a:rPr lang="en-US" b="1" dirty="0"/>
              <a:t>5) 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56" name="Google Shape;156;p1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10. Chapter : Book : : Flower :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Garden 	</a:t>
            </a:r>
          </a:p>
          <a:p>
            <a:pPr lvl="0" indent="-457200" algn="l" rtl="0">
              <a:lnSpc>
                <a:spcPct val="90000"/>
              </a:lnSpc>
              <a:spcBef>
                <a:spcPts val="1000"/>
              </a:spcBef>
              <a:spcAft>
                <a:spcPts val="0"/>
              </a:spcAft>
              <a:buClr>
                <a:schemeClr val="dk1"/>
              </a:buClr>
              <a:buSzPts val="2400"/>
              <a:buNone/>
            </a:pPr>
            <a:r>
              <a:rPr lang="en-US" b="1" dirty="0"/>
              <a:t>3) Pollen 	</a:t>
            </a:r>
          </a:p>
          <a:p>
            <a:pPr lvl="0" indent="-457200" algn="l" rtl="0">
              <a:lnSpc>
                <a:spcPct val="90000"/>
              </a:lnSpc>
              <a:spcBef>
                <a:spcPts val="1000"/>
              </a:spcBef>
              <a:spcAft>
                <a:spcPts val="0"/>
              </a:spcAft>
              <a:buClr>
                <a:schemeClr val="dk1"/>
              </a:buClr>
              <a:buSzPts val="2400"/>
              <a:buNone/>
            </a:pPr>
            <a:r>
              <a:rPr lang="en-US" b="1" dirty="0">
                <a:solidFill>
                  <a:srgbClr val="FF0000"/>
                </a:solidFill>
              </a:rPr>
              <a:t>4) Bouquet </a:t>
            </a:r>
            <a:r>
              <a:rPr lang="en-US" b="1" dirty="0"/>
              <a:t>	  </a:t>
            </a:r>
          </a:p>
          <a:p>
            <a:pPr lvl="0" indent="-457200" algn="l" rtl="0">
              <a:lnSpc>
                <a:spcPct val="90000"/>
              </a:lnSpc>
              <a:spcBef>
                <a:spcPts val="1000"/>
              </a:spcBef>
              <a:spcAft>
                <a:spcPts val="0"/>
              </a:spcAft>
              <a:buClr>
                <a:schemeClr val="dk1"/>
              </a:buClr>
              <a:buSzPts val="2400"/>
              <a:buNone/>
            </a:pPr>
            <a:r>
              <a:rPr lang="en-US" b="1" dirty="0"/>
              <a:t>5) Lotus</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a:t>Wool 	</a:t>
            </a:r>
          </a:p>
          <a:p>
            <a:pPr lvl="0" indent="-457200" algn="l" rtl="0">
              <a:lnSpc>
                <a:spcPct val="90000"/>
              </a:lnSpc>
              <a:spcBef>
                <a:spcPts val="1000"/>
              </a:spcBef>
              <a:spcAft>
                <a:spcPts val="0"/>
              </a:spcAft>
              <a:buClr>
                <a:schemeClr val="dk1"/>
              </a:buClr>
              <a:buSzPts val="2400"/>
              <a:buNone/>
            </a:pPr>
            <a:r>
              <a:rPr lang="en-US" b="1" dirty="0"/>
              <a:t>2) Milk 	</a:t>
            </a:r>
          </a:p>
          <a:p>
            <a:pPr lvl="0" indent="-457200" algn="l" rtl="0">
              <a:lnSpc>
                <a:spcPct val="90000"/>
              </a:lnSpc>
              <a:spcBef>
                <a:spcPts val="1000"/>
              </a:spcBef>
              <a:spcAft>
                <a:spcPts val="0"/>
              </a:spcAft>
              <a:buClr>
                <a:schemeClr val="dk1"/>
              </a:buClr>
              <a:buSzPts val="2400"/>
              <a:buNone/>
            </a:pPr>
            <a:r>
              <a:rPr lang="en-US" b="1" dirty="0"/>
              <a:t>3) Fur 	</a:t>
            </a:r>
          </a:p>
          <a:p>
            <a:pPr lvl="0" indent="-457200" algn="l" rtl="0">
              <a:lnSpc>
                <a:spcPct val="90000"/>
              </a:lnSpc>
              <a:spcBef>
                <a:spcPts val="1000"/>
              </a:spcBef>
              <a:spcAft>
                <a:spcPts val="0"/>
              </a:spcAft>
              <a:buClr>
                <a:schemeClr val="dk1"/>
              </a:buClr>
              <a:buSzPts val="2400"/>
              <a:buNone/>
            </a:pPr>
            <a:r>
              <a:rPr lang="en-US" b="1" dirty="0"/>
              <a:t>4) Lamb 	</a:t>
            </a:r>
          </a:p>
          <a:p>
            <a:pPr lvl="0" indent="-457200" algn="l" rtl="0">
              <a:lnSpc>
                <a:spcPct val="90000"/>
              </a:lnSpc>
              <a:spcBef>
                <a:spcPts val="1000"/>
              </a:spcBef>
              <a:spcAft>
                <a:spcPts val="0"/>
              </a:spcAft>
              <a:buClr>
                <a:schemeClr val="dk1"/>
              </a:buClr>
              <a:buSzPts val="2400"/>
              <a:buNone/>
            </a:pPr>
            <a:r>
              <a:rPr lang="en-US" b="1" dirty="0"/>
              <a:t>5) Meat</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2" name="Google Shape;162;p1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11. Horse : Hair : : Sheep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Wool</a:t>
            </a:r>
            <a:r>
              <a:rPr lang="en-US" b="1" dirty="0"/>
              <a:t> 	</a:t>
            </a:r>
          </a:p>
          <a:p>
            <a:pPr lvl="0" indent="-457200" algn="l" rtl="0">
              <a:lnSpc>
                <a:spcPct val="90000"/>
              </a:lnSpc>
              <a:spcBef>
                <a:spcPts val="1000"/>
              </a:spcBef>
              <a:spcAft>
                <a:spcPts val="0"/>
              </a:spcAft>
              <a:buClr>
                <a:schemeClr val="dk1"/>
              </a:buClr>
              <a:buSzPts val="2400"/>
              <a:buNone/>
            </a:pPr>
            <a:r>
              <a:rPr lang="en-US" b="1" dirty="0"/>
              <a:t>2) Milk 	</a:t>
            </a:r>
          </a:p>
          <a:p>
            <a:pPr lvl="0" indent="-457200" algn="l" rtl="0">
              <a:lnSpc>
                <a:spcPct val="90000"/>
              </a:lnSpc>
              <a:spcBef>
                <a:spcPts val="1000"/>
              </a:spcBef>
              <a:spcAft>
                <a:spcPts val="0"/>
              </a:spcAft>
              <a:buClr>
                <a:schemeClr val="dk1"/>
              </a:buClr>
              <a:buSzPts val="2400"/>
              <a:buNone/>
            </a:pPr>
            <a:r>
              <a:rPr lang="en-US" b="1" dirty="0"/>
              <a:t>3) Fur 	</a:t>
            </a:r>
          </a:p>
          <a:p>
            <a:pPr lvl="0" indent="-457200" algn="l" rtl="0">
              <a:lnSpc>
                <a:spcPct val="90000"/>
              </a:lnSpc>
              <a:spcBef>
                <a:spcPts val="1000"/>
              </a:spcBef>
              <a:spcAft>
                <a:spcPts val="0"/>
              </a:spcAft>
              <a:buClr>
                <a:schemeClr val="dk1"/>
              </a:buClr>
              <a:buSzPts val="2400"/>
              <a:buNone/>
            </a:pPr>
            <a:r>
              <a:rPr lang="en-US" b="1" dirty="0"/>
              <a:t>4) Lamb 	</a:t>
            </a:r>
          </a:p>
          <a:p>
            <a:pPr lvl="0" indent="-457200" algn="l" rtl="0">
              <a:lnSpc>
                <a:spcPct val="90000"/>
              </a:lnSpc>
              <a:spcBef>
                <a:spcPts val="1000"/>
              </a:spcBef>
              <a:spcAft>
                <a:spcPts val="0"/>
              </a:spcAft>
              <a:buClr>
                <a:schemeClr val="dk1"/>
              </a:buClr>
              <a:buSzPts val="2400"/>
              <a:buNone/>
            </a:pPr>
            <a:r>
              <a:rPr lang="en-US" b="1" dirty="0"/>
              <a:t>5) Meat</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Thread 	</a:t>
            </a:r>
          </a:p>
          <a:p>
            <a:pPr lvl="0" indent="-457200" algn="l" rtl="0">
              <a:lnSpc>
                <a:spcPct val="90000"/>
              </a:lnSpc>
              <a:spcBef>
                <a:spcPts val="1000"/>
              </a:spcBef>
              <a:spcAft>
                <a:spcPts val="0"/>
              </a:spcAft>
              <a:buClr>
                <a:schemeClr val="dk1"/>
              </a:buClr>
              <a:buSzPts val="2400"/>
              <a:buNone/>
            </a:pPr>
            <a:r>
              <a:rPr lang="en-US" b="1" dirty="0">
                <a:latin typeface="+mj-lt"/>
              </a:rPr>
              <a:t>2) Cloth 	</a:t>
            </a:r>
          </a:p>
          <a:p>
            <a:pPr lvl="0" indent="-457200" algn="l" rtl="0">
              <a:lnSpc>
                <a:spcPct val="90000"/>
              </a:lnSpc>
              <a:spcBef>
                <a:spcPts val="1000"/>
              </a:spcBef>
              <a:spcAft>
                <a:spcPts val="0"/>
              </a:spcAft>
              <a:buClr>
                <a:schemeClr val="dk1"/>
              </a:buClr>
              <a:buSzPts val="2400"/>
              <a:buNone/>
            </a:pPr>
            <a:r>
              <a:rPr lang="en-US" b="1" dirty="0">
                <a:latin typeface="+mj-lt"/>
              </a:rPr>
              <a:t>3) Cotton 	</a:t>
            </a:r>
          </a:p>
          <a:p>
            <a:pPr lvl="0" indent="-457200" algn="l" rtl="0">
              <a:lnSpc>
                <a:spcPct val="90000"/>
              </a:lnSpc>
              <a:spcBef>
                <a:spcPts val="1000"/>
              </a:spcBef>
              <a:spcAft>
                <a:spcPts val="0"/>
              </a:spcAft>
              <a:buClr>
                <a:schemeClr val="dk1"/>
              </a:buClr>
              <a:buSzPts val="2400"/>
              <a:buNone/>
            </a:pPr>
            <a:r>
              <a:rPr lang="en-US" b="1" dirty="0">
                <a:latin typeface="+mj-lt"/>
              </a:rPr>
              <a:t>4) Apparel 	</a:t>
            </a:r>
          </a:p>
          <a:p>
            <a:pPr lvl="0" indent="-457200" algn="l" rtl="0">
              <a:lnSpc>
                <a:spcPct val="90000"/>
              </a:lnSpc>
              <a:spcBef>
                <a:spcPts val="1000"/>
              </a:spcBef>
              <a:spcAft>
                <a:spcPts val="0"/>
              </a:spcAft>
              <a:buClr>
                <a:schemeClr val="dk1"/>
              </a:buClr>
              <a:buSzPts val="2400"/>
              <a:buNone/>
            </a:pPr>
            <a:r>
              <a:rPr lang="en-US" b="1" dirty="0">
                <a:latin typeface="+mj-lt"/>
              </a:rPr>
              <a:t>5) None of these</a:t>
            </a:r>
          </a:p>
          <a:p>
            <a:pPr lvl="0" indent="-457200">
              <a:buNone/>
            </a:pPr>
            <a:endParaRPr b="1">
              <a:latin typeface="+mj-l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68" name="Google Shape;168;p1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mj-lt"/>
                <a:ea typeface="Arial Black"/>
                <a:cs typeface="Arial Black"/>
                <a:sym typeface="Arial Black"/>
              </a:rPr>
              <a:t>Q </a:t>
            </a:r>
            <a:r>
              <a:rPr lang="en-US" b="1" dirty="0">
                <a:latin typeface="+mj-lt"/>
              </a:rPr>
              <a:t>12. Necklace is related to </a:t>
            </a:r>
            <a:r>
              <a:rPr lang="en-US" b="1" dirty="0" err="1">
                <a:latin typeface="+mj-lt"/>
              </a:rPr>
              <a:t>Jewellery</a:t>
            </a:r>
            <a:r>
              <a:rPr lang="en-US" b="1" dirty="0">
                <a:latin typeface="+mj-lt"/>
              </a:rPr>
              <a:t> in the same way as Shirt is related to –––––––––– </a:t>
            </a:r>
            <a:endParaRPr>
              <a:latin typeface="+mj-lt"/>
            </a:endParaRPr>
          </a:p>
          <a:p>
            <a:pPr lvl="0" indent="-457200" algn="l" rtl="0">
              <a:lnSpc>
                <a:spcPct val="90000"/>
              </a:lnSpc>
              <a:spcBef>
                <a:spcPts val="1000"/>
              </a:spcBef>
              <a:spcAft>
                <a:spcPts val="0"/>
              </a:spcAft>
              <a:buClr>
                <a:schemeClr val="dk1"/>
              </a:buClr>
              <a:buSzPts val="2400"/>
              <a:buAutoNum type="arabicParenR"/>
            </a:pPr>
            <a:r>
              <a:rPr lang="en-US" b="1" dirty="0">
                <a:latin typeface="+mj-lt"/>
              </a:rPr>
              <a:t>Thread 	</a:t>
            </a:r>
          </a:p>
          <a:p>
            <a:pPr lvl="0" indent="-457200" algn="l" rtl="0">
              <a:lnSpc>
                <a:spcPct val="90000"/>
              </a:lnSpc>
              <a:spcBef>
                <a:spcPts val="1000"/>
              </a:spcBef>
              <a:spcAft>
                <a:spcPts val="0"/>
              </a:spcAft>
              <a:buClr>
                <a:schemeClr val="dk1"/>
              </a:buClr>
              <a:buSzPts val="2400"/>
              <a:buNone/>
            </a:pPr>
            <a:r>
              <a:rPr lang="en-US" b="1" dirty="0">
                <a:latin typeface="+mj-lt"/>
              </a:rPr>
              <a:t>2) Cloth 	</a:t>
            </a:r>
          </a:p>
          <a:p>
            <a:pPr lvl="0" indent="-457200" algn="l" rtl="0">
              <a:lnSpc>
                <a:spcPct val="90000"/>
              </a:lnSpc>
              <a:spcBef>
                <a:spcPts val="1000"/>
              </a:spcBef>
              <a:spcAft>
                <a:spcPts val="0"/>
              </a:spcAft>
              <a:buClr>
                <a:schemeClr val="dk1"/>
              </a:buClr>
              <a:buSzPts val="2400"/>
              <a:buNone/>
            </a:pPr>
            <a:r>
              <a:rPr lang="en-US" b="1" dirty="0">
                <a:latin typeface="+mj-lt"/>
              </a:rPr>
              <a:t>3) Cotton 	</a:t>
            </a:r>
          </a:p>
          <a:p>
            <a:pPr lvl="0" indent="-457200" algn="l" rtl="0">
              <a:lnSpc>
                <a:spcPct val="90000"/>
              </a:lnSpc>
              <a:spcBef>
                <a:spcPts val="1000"/>
              </a:spcBef>
              <a:spcAft>
                <a:spcPts val="0"/>
              </a:spcAft>
              <a:buClr>
                <a:schemeClr val="dk1"/>
              </a:buClr>
              <a:buSzPts val="2400"/>
              <a:buNone/>
            </a:pPr>
            <a:r>
              <a:rPr lang="en-US" b="1" dirty="0">
                <a:solidFill>
                  <a:srgbClr val="FF0000"/>
                </a:solidFill>
                <a:latin typeface="+mj-lt"/>
              </a:rPr>
              <a:t>4) Apparel </a:t>
            </a:r>
            <a:r>
              <a:rPr lang="en-US" b="1" dirty="0">
                <a:latin typeface="+mj-lt"/>
              </a:rPr>
              <a:t>	</a:t>
            </a:r>
          </a:p>
          <a:p>
            <a:pPr lvl="0" indent="-457200" algn="l" rtl="0">
              <a:lnSpc>
                <a:spcPct val="90000"/>
              </a:lnSpc>
              <a:spcBef>
                <a:spcPts val="1000"/>
              </a:spcBef>
              <a:spcAft>
                <a:spcPts val="0"/>
              </a:spcAft>
              <a:buClr>
                <a:schemeClr val="dk1"/>
              </a:buClr>
              <a:buSzPts val="2400"/>
              <a:buNone/>
            </a:pPr>
            <a:r>
              <a:rPr lang="en-US" b="1" dirty="0">
                <a:latin typeface="+mj-lt"/>
              </a:rPr>
              <a:t>5) None of these</a:t>
            </a:r>
          </a:p>
          <a:p>
            <a:pPr lvl="0" indent="-457200">
              <a:buNone/>
            </a:pPr>
            <a:endParaRPr b="1">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 y="831273"/>
            <a:ext cx="12192001" cy="5632311"/>
          </a:xfrm>
          <a:prstGeom prst="rect">
            <a:avLst/>
          </a:prstGeom>
          <a:noFill/>
        </p:spPr>
        <p:txBody>
          <a:bodyPr wrap="square" rtlCol="0">
            <a:spAutoFit/>
          </a:bodyPr>
          <a:lstStyle/>
          <a:p>
            <a:r>
              <a:rPr lang="en-US" sz="2400" b="1" dirty="0"/>
              <a:t>1. Analogy based on letters/words:</a:t>
            </a:r>
          </a:p>
          <a:p>
            <a:r>
              <a:rPr lang="en-US" sz="2400" b="1" dirty="0"/>
              <a:t>A pair of letters or words are presented in a certain likeness between them in this form of analogy reasoning. Another word or letter with similar characteristics is also supplied. Candidates must determine the similarities between the first two words and select the word from the alternatives that has the same similarities to the “?” as the first two.</a:t>
            </a:r>
          </a:p>
          <a:p>
            <a:r>
              <a:rPr lang="en-US" sz="2400" b="1" dirty="0"/>
              <a:t>Addition/ Subtraction/ Multiplication with constant numbers, Reverse letter of constant numbers, and so on are examples of letter-based analogies.</a:t>
            </a:r>
          </a:p>
          <a:p>
            <a:r>
              <a:rPr lang="en-US" sz="2400" b="1" dirty="0"/>
              <a:t>2. Analogy based on numbers/numerical analogy:</a:t>
            </a:r>
          </a:p>
          <a:p>
            <a:r>
              <a:rPr lang="en-US" sz="2400" b="1" dirty="0"/>
              <a:t>A pair of numbers are presented in a certain likeness between them in this type of analogy reasoning. Another number is supplied with similar characteristics. Candidates must determine the similarities between the first two numbers and select the number from the options that has the same relationship to the “?” as the first two.</a:t>
            </a:r>
          </a:p>
          <a:p>
            <a:r>
              <a:rPr lang="en-US" sz="2400" b="1" dirty="0"/>
              <a:t>Addition/ Subtraction/ Multiplication with constant numbers, Square/Cube of cons.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a:t>Ink 		</a:t>
            </a:r>
          </a:p>
          <a:p>
            <a:pPr lvl="0" indent="-457200" algn="l" rtl="0">
              <a:lnSpc>
                <a:spcPct val="90000"/>
              </a:lnSpc>
              <a:spcBef>
                <a:spcPts val="1000"/>
              </a:spcBef>
              <a:spcAft>
                <a:spcPts val="0"/>
              </a:spcAft>
              <a:buClr>
                <a:schemeClr val="dk1"/>
              </a:buClr>
              <a:buSzPts val="2400"/>
              <a:buNone/>
            </a:pPr>
            <a:r>
              <a:rPr lang="en-US" b="1" dirty="0"/>
              <a:t>2) Cap 	</a:t>
            </a:r>
          </a:p>
          <a:p>
            <a:pPr lvl="0" indent="-457200" algn="l" rtl="0">
              <a:lnSpc>
                <a:spcPct val="90000"/>
              </a:lnSpc>
              <a:spcBef>
                <a:spcPts val="1000"/>
              </a:spcBef>
              <a:spcAft>
                <a:spcPts val="0"/>
              </a:spcAft>
              <a:buClr>
                <a:schemeClr val="dk1"/>
              </a:buClr>
              <a:buSzPts val="2400"/>
              <a:buNone/>
            </a:pPr>
            <a:r>
              <a:rPr lang="en-US" b="1" dirty="0"/>
              <a:t>3) Paper 	</a:t>
            </a:r>
          </a:p>
          <a:p>
            <a:pPr lvl="0" indent="-457200" algn="l" rtl="0">
              <a:lnSpc>
                <a:spcPct val="90000"/>
              </a:lnSpc>
              <a:spcBef>
                <a:spcPts val="1000"/>
              </a:spcBef>
              <a:spcAft>
                <a:spcPts val="0"/>
              </a:spcAft>
              <a:buClr>
                <a:schemeClr val="dk1"/>
              </a:buClr>
              <a:buSzPts val="2400"/>
              <a:buNone/>
            </a:pPr>
            <a:r>
              <a:rPr lang="en-US" b="1" dirty="0"/>
              <a:t>4) Word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74" name="Google Shape;174;p1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13. Needle is related to Thread in the same way as Pen is related to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Ink </a:t>
            </a:r>
            <a:r>
              <a:rPr lang="en-US" b="1" dirty="0"/>
              <a:t>		</a:t>
            </a:r>
          </a:p>
          <a:p>
            <a:pPr lvl="0" indent="-457200" algn="l" rtl="0">
              <a:lnSpc>
                <a:spcPct val="90000"/>
              </a:lnSpc>
              <a:spcBef>
                <a:spcPts val="1000"/>
              </a:spcBef>
              <a:spcAft>
                <a:spcPts val="0"/>
              </a:spcAft>
              <a:buClr>
                <a:schemeClr val="dk1"/>
              </a:buClr>
              <a:buSzPts val="2400"/>
              <a:buNone/>
            </a:pPr>
            <a:r>
              <a:rPr lang="en-US" b="1" dirty="0"/>
              <a:t>2) Cap 	</a:t>
            </a:r>
          </a:p>
          <a:p>
            <a:pPr lvl="0" indent="-457200" algn="l" rtl="0">
              <a:lnSpc>
                <a:spcPct val="90000"/>
              </a:lnSpc>
              <a:spcBef>
                <a:spcPts val="1000"/>
              </a:spcBef>
              <a:spcAft>
                <a:spcPts val="0"/>
              </a:spcAft>
              <a:buClr>
                <a:schemeClr val="dk1"/>
              </a:buClr>
              <a:buSzPts val="2400"/>
              <a:buNone/>
            </a:pPr>
            <a:r>
              <a:rPr lang="en-US" b="1" dirty="0"/>
              <a:t>3) Paper 	</a:t>
            </a:r>
          </a:p>
          <a:p>
            <a:pPr lvl="0" indent="-457200" algn="l" rtl="0">
              <a:lnSpc>
                <a:spcPct val="90000"/>
              </a:lnSpc>
              <a:spcBef>
                <a:spcPts val="1000"/>
              </a:spcBef>
              <a:spcAft>
                <a:spcPts val="0"/>
              </a:spcAft>
              <a:buClr>
                <a:schemeClr val="dk1"/>
              </a:buClr>
              <a:buSzPts val="2400"/>
              <a:buNone/>
            </a:pPr>
            <a:r>
              <a:rPr lang="en-US" b="1" dirty="0"/>
              <a:t>4) Word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a:t>Loan 	</a:t>
            </a:r>
          </a:p>
          <a:p>
            <a:pPr lvl="0" indent="-457200" algn="l" rtl="0">
              <a:lnSpc>
                <a:spcPct val="90000"/>
              </a:lnSpc>
              <a:spcBef>
                <a:spcPts val="1000"/>
              </a:spcBef>
              <a:spcAft>
                <a:spcPts val="0"/>
              </a:spcAft>
              <a:buClr>
                <a:schemeClr val="dk1"/>
              </a:buClr>
              <a:buSzPts val="2400"/>
              <a:buNone/>
            </a:pPr>
            <a:r>
              <a:rPr lang="en-US" b="1" dirty="0"/>
              <a:t>2) Interest 	</a:t>
            </a:r>
          </a:p>
          <a:p>
            <a:pPr lvl="0" indent="-457200" algn="l" rtl="0">
              <a:lnSpc>
                <a:spcPct val="90000"/>
              </a:lnSpc>
              <a:spcBef>
                <a:spcPts val="1000"/>
              </a:spcBef>
              <a:spcAft>
                <a:spcPts val="0"/>
              </a:spcAft>
              <a:buClr>
                <a:schemeClr val="dk1"/>
              </a:buClr>
              <a:buSzPts val="2400"/>
              <a:buNone/>
            </a:pPr>
            <a:r>
              <a:rPr lang="en-US" b="1" dirty="0"/>
              <a:t>3) Taxes 	</a:t>
            </a:r>
          </a:p>
          <a:p>
            <a:pPr lvl="0" indent="-457200" algn="l" rtl="0">
              <a:lnSpc>
                <a:spcPct val="90000"/>
              </a:lnSpc>
              <a:spcBef>
                <a:spcPts val="1000"/>
              </a:spcBef>
              <a:spcAft>
                <a:spcPts val="0"/>
              </a:spcAft>
              <a:buClr>
                <a:schemeClr val="dk1"/>
              </a:buClr>
              <a:buSzPts val="2400"/>
              <a:buNone/>
            </a:pPr>
            <a:r>
              <a:rPr lang="en-US" b="1" dirty="0"/>
              <a:t>4) Profit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0" name="Google Shape;180;p1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14. </a:t>
            </a:r>
            <a:r>
              <a:rPr lang="en-US" b="1" dirty="0" err="1"/>
              <a:t>Labourer</a:t>
            </a:r>
            <a:r>
              <a:rPr lang="en-US" b="1" dirty="0"/>
              <a:t> is related to Wages in the same way as Entrepreneur is related to –––––––––– </a:t>
            </a:r>
            <a:endParaRPr/>
          </a:p>
          <a:p>
            <a:pPr lvl="0" indent="-457200" algn="l" rtl="0">
              <a:lnSpc>
                <a:spcPct val="90000"/>
              </a:lnSpc>
              <a:spcBef>
                <a:spcPts val="1000"/>
              </a:spcBef>
              <a:spcAft>
                <a:spcPts val="0"/>
              </a:spcAft>
              <a:buClr>
                <a:schemeClr val="dk1"/>
              </a:buClr>
              <a:buSzPts val="2400"/>
              <a:buAutoNum type="arabicParenR"/>
            </a:pPr>
            <a:r>
              <a:rPr lang="en-US" b="1" dirty="0"/>
              <a:t>Loan 	</a:t>
            </a:r>
          </a:p>
          <a:p>
            <a:pPr lvl="0" indent="-457200" algn="l" rtl="0">
              <a:lnSpc>
                <a:spcPct val="90000"/>
              </a:lnSpc>
              <a:spcBef>
                <a:spcPts val="1000"/>
              </a:spcBef>
              <a:spcAft>
                <a:spcPts val="0"/>
              </a:spcAft>
              <a:buClr>
                <a:schemeClr val="dk1"/>
              </a:buClr>
              <a:buSzPts val="2400"/>
              <a:buNone/>
            </a:pPr>
            <a:r>
              <a:rPr lang="en-US" b="1" dirty="0"/>
              <a:t>2) Interest 	</a:t>
            </a:r>
          </a:p>
          <a:p>
            <a:pPr lvl="0" indent="-457200" algn="l" rtl="0">
              <a:lnSpc>
                <a:spcPct val="90000"/>
              </a:lnSpc>
              <a:spcBef>
                <a:spcPts val="1000"/>
              </a:spcBef>
              <a:spcAft>
                <a:spcPts val="0"/>
              </a:spcAft>
              <a:buClr>
                <a:schemeClr val="dk1"/>
              </a:buClr>
              <a:buSzPts val="2400"/>
              <a:buNone/>
            </a:pPr>
            <a:r>
              <a:rPr lang="en-US" b="1" dirty="0"/>
              <a:t>3) Taxes 	</a:t>
            </a:r>
          </a:p>
          <a:p>
            <a:pPr lvl="0" indent="-457200" algn="l" rtl="0">
              <a:lnSpc>
                <a:spcPct val="90000"/>
              </a:lnSpc>
              <a:spcBef>
                <a:spcPts val="1000"/>
              </a:spcBef>
              <a:spcAft>
                <a:spcPts val="0"/>
              </a:spcAft>
              <a:buClr>
                <a:schemeClr val="dk1"/>
              </a:buClr>
              <a:buSzPts val="2400"/>
              <a:buNone/>
            </a:pPr>
            <a:r>
              <a:rPr lang="en-US" b="1" dirty="0">
                <a:solidFill>
                  <a:srgbClr val="FF0000"/>
                </a:solidFill>
              </a:rPr>
              <a:t>4) Profit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
        <p:nvSpPr>
          <p:cNvPr id="4" name="Rectangle 3"/>
          <p:cNvSpPr/>
          <p:nvPr/>
        </p:nvSpPr>
        <p:spPr>
          <a:xfrm>
            <a:off x="1" y="2825262"/>
            <a:ext cx="1817076" cy="307777"/>
          </a:xfrm>
          <a:prstGeom prst="rect">
            <a:avLst/>
          </a:prstGeom>
        </p:spPr>
        <p:txBody>
          <a:bodyPr wrap="square">
            <a:spAutoFit/>
          </a:bodyPr>
          <a:lstStyle/>
          <a:p>
            <a:r>
              <a:rPr lang="en-US" b="1" dirty="0">
                <a:latin typeface="Arial Black" pitchFamily="34" charset="0"/>
              </a:rPr>
              <a:t>-</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a:t>Doctor 	</a:t>
            </a:r>
          </a:p>
          <a:p>
            <a:pPr lvl="0" indent="-457200" algn="l" rtl="0">
              <a:lnSpc>
                <a:spcPct val="90000"/>
              </a:lnSpc>
              <a:spcBef>
                <a:spcPts val="1000"/>
              </a:spcBef>
              <a:spcAft>
                <a:spcPts val="0"/>
              </a:spcAft>
              <a:buClr>
                <a:schemeClr val="dk1"/>
              </a:buClr>
              <a:buSzPts val="2400"/>
              <a:buNone/>
            </a:pPr>
            <a:r>
              <a:rPr lang="en-US" b="1" dirty="0"/>
              <a:t>2) Nurse 	</a:t>
            </a:r>
          </a:p>
          <a:p>
            <a:pPr lvl="0" indent="-457200" algn="l" rtl="0">
              <a:lnSpc>
                <a:spcPct val="90000"/>
              </a:lnSpc>
              <a:spcBef>
                <a:spcPts val="1000"/>
              </a:spcBef>
              <a:spcAft>
                <a:spcPts val="0"/>
              </a:spcAft>
              <a:buClr>
                <a:schemeClr val="dk1"/>
              </a:buClr>
              <a:buSzPts val="2400"/>
              <a:buNone/>
            </a:pPr>
            <a:r>
              <a:rPr lang="en-US" b="1" dirty="0"/>
              <a:t>3) Treatment 	</a:t>
            </a:r>
          </a:p>
          <a:p>
            <a:pPr lvl="0" indent="-457200" algn="l" rtl="0">
              <a:lnSpc>
                <a:spcPct val="90000"/>
              </a:lnSpc>
              <a:spcBef>
                <a:spcPts val="1000"/>
              </a:spcBef>
              <a:spcAft>
                <a:spcPts val="0"/>
              </a:spcAft>
              <a:buClr>
                <a:schemeClr val="dk1"/>
              </a:buClr>
              <a:buSzPts val="2400"/>
              <a:buNone/>
            </a:pPr>
            <a:r>
              <a:rPr lang="en-US" b="1" dirty="0"/>
              <a:t>4) Patient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86" name="Google Shape;186;p1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15. College is related to Student in the same way as Hospital is related to –––––––––– </a:t>
            </a:r>
            <a:endParaRPr/>
          </a:p>
          <a:p>
            <a:pPr lvl="0" indent="-457200" algn="l" rtl="0">
              <a:lnSpc>
                <a:spcPct val="90000"/>
              </a:lnSpc>
              <a:spcBef>
                <a:spcPts val="1000"/>
              </a:spcBef>
              <a:spcAft>
                <a:spcPts val="0"/>
              </a:spcAft>
              <a:buClr>
                <a:schemeClr val="dk1"/>
              </a:buClr>
              <a:buSzPts val="2400"/>
              <a:buAutoNum type="arabicParenR"/>
            </a:pPr>
            <a:r>
              <a:rPr lang="en-US" b="1" dirty="0"/>
              <a:t>Doctor 	</a:t>
            </a:r>
          </a:p>
          <a:p>
            <a:pPr lvl="0" indent="-457200" algn="l" rtl="0">
              <a:lnSpc>
                <a:spcPct val="90000"/>
              </a:lnSpc>
              <a:spcBef>
                <a:spcPts val="1000"/>
              </a:spcBef>
              <a:spcAft>
                <a:spcPts val="0"/>
              </a:spcAft>
              <a:buClr>
                <a:schemeClr val="dk1"/>
              </a:buClr>
              <a:buSzPts val="2400"/>
              <a:buNone/>
            </a:pPr>
            <a:r>
              <a:rPr lang="en-US" b="1" dirty="0"/>
              <a:t>2) Nurse 	</a:t>
            </a:r>
          </a:p>
          <a:p>
            <a:pPr lvl="0" indent="-457200" algn="l" rtl="0">
              <a:lnSpc>
                <a:spcPct val="90000"/>
              </a:lnSpc>
              <a:spcBef>
                <a:spcPts val="1000"/>
              </a:spcBef>
              <a:spcAft>
                <a:spcPts val="0"/>
              </a:spcAft>
              <a:buClr>
                <a:schemeClr val="dk1"/>
              </a:buClr>
              <a:buSzPts val="2400"/>
              <a:buNone/>
            </a:pPr>
            <a:r>
              <a:rPr lang="en-US" b="1" dirty="0"/>
              <a:t>3) Treatment 	</a:t>
            </a:r>
          </a:p>
          <a:p>
            <a:pPr lvl="0" indent="-457200" algn="l" rtl="0">
              <a:lnSpc>
                <a:spcPct val="90000"/>
              </a:lnSpc>
              <a:spcBef>
                <a:spcPts val="1000"/>
              </a:spcBef>
              <a:spcAft>
                <a:spcPts val="0"/>
              </a:spcAft>
              <a:buClr>
                <a:schemeClr val="dk1"/>
              </a:buClr>
              <a:buSzPts val="2400"/>
              <a:buNone/>
            </a:pPr>
            <a:r>
              <a:rPr lang="en-US" b="1" dirty="0">
                <a:solidFill>
                  <a:srgbClr val="FF0000"/>
                </a:solidFill>
              </a:rPr>
              <a:t>4) Patient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a:t>Watch 	</a:t>
            </a:r>
          </a:p>
          <a:p>
            <a:pPr lvl="0" indent="-457200" algn="l" rtl="0">
              <a:lnSpc>
                <a:spcPct val="90000"/>
              </a:lnSpc>
              <a:spcBef>
                <a:spcPts val="1000"/>
              </a:spcBef>
              <a:spcAft>
                <a:spcPts val="0"/>
              </a:spcAft>
              <a:buClr>
                <a:schemeClr val="dk1"/>
              </a:buClr>
              <a:buSzPts val="2400"/>
              <a:buNone/>
            </a:pPr>
            <a:r>
              <a:rPr lang="en-US" b="1" dirty="0"/>
              <a:t>2) Belt 	</a:t>
            </a:r>
          </a:p>
          <a:p>
            <a:pPr lvl="0" indent="-457200" algn="l" rtl="0">
              <a:lnSpc>
                <a:spcPct val="90000"/>
              </a:lnSpc>
              <a:spcBef>
                <a:spcPts val="1000"/>
              </a:spcBef>
              <a:spcAft>
                <a:spcPts val="0"/>
              </a:spcAft>
              <a:buClr>
                <a:schemeClr val="dk1"/>
              </a:buClr>
              <a:buSzPts val="2400"/>
              <a:buNone/>
            </a:pPr>
            <a:r>
              <a:rPr lang="en-US" b="1" dirty="0"/>
              <a:t>3) Ribbon 	</a:t>
            </a:r>
          </a:p>
          <a:p>
            <a:pPr lvl="0" indent="-457200" algn="l" rtl="0">
              <a:lnSpc>
                <a:spcPct val="90000"/>
              </a:lnSpc>
              <a:spcBef>
                <a:spcPts val="1000"/>
              </a:spcBef>
              <a:spcAft>
                <a:spcPts val="0"/>
              </a:spcAft>
              <a:buClr>
                <a:schemeClr val="dk1"/>
              </a:buClr>
              <a:buSzPts val="2400"/>
              <a:buNone/>
            </a:pPr>
            <a:r>
              <a:rPr lang="en-US" b="1" dirty="0"/>
              <a:t>4) Shirt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2" name="Google Shape;192;p1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16. Neck is related to Tie in the same way as Waist is related to –––––––––– </a:t>
            </a:r>
            <a:endParaRPr/>
          </a:p>
          <a:p>
            <a:pPr lvl="0" indent="-457200" algn="l" rtl="0">
              <a:lnSpc>
                <a:spcPct val="90000"/>
              </a:lnSpc>
              <a:spcBef>
                <a:spcPts val="1000"/>
              </a:spcBef>
              <a:spcAft>
                <a:spcPts val="0"/>
              </a:spcAft>
              <a:buClr>
                <a:schemeClr val="dk1"/>
              </a:buClr>
              <a:buSzPts val="2400"/>
              <a:buAutoNum type="arabicParenR"/>
            </a:pPr>
            <a:r>
              <a:rPr lang="en-US" b="1" dirty="0"/>
              <a:t>Watch 	</a:t>
            </a:r>
          </a:p>
          <a:p>
            <a:pPr lvl="0" indent="-457200" algn="l" rtl="0">
              <a:lnSpc>
                <a:spcPct val="90000"/>
              </a:lnSpc>
              <a:spcBef>
                <a:spcPts val="1000"/>
              </a:spcBef>
              <a:spcAft>
                <a:spcPts val="0"/>
              </a:spcAft>
              <a:buClr>
                <a:schemeClr val="dk1"/>
              </a:buClr>
              <a:buSzPts val="2400"/>
              <a:buNone/>
            </a:pPr>
            <a:r>
              <a:rPr lang="en-US" b="1" dirty="0">
                <a:solidFill>
                  <a:srgbClr val="FF0000"/>
                </a:solidFill>
              </a:rPr>
              <a:t>2) Belt </a:t>
            </a:r>
            <a:r>
              <a:rPr lang="en-US" b="1" dirty="0"/>
              <a:t>	</a:t>
            </a:r>
          </a:p>
          <a:p>
            <a:pPr lvl="0" indent="-457200" algn="l" rtl="0">
              <a:lnSpc>
                <a:spcPct val="90000"/>
              </a:lnSpc>
              <a:spcBef>
                <a:spcPts val="1000"/>
              </a:spcBef>
              <a:spcAft>
                <a:spcPts val="0"/>
              </a:spcAft>
              <a:buClr>
                <a:schemeClr val="dk1"/>
              </a:buClr>
              <a:buSzPts val="2400"/>
              <a:buNone/>
            </a:pPr>
            <a:r>
              <a:rPr lang="en-US" b="1" dirty="0"/>
              <a:t>3) Ribbon 	</a:t>
            </a:r>
          </a:p>
          <a:p>
            <a:pPr lvl="0" indent="-457200" algn="l" rtl="0">
              <a:lnSpc>
                <a:spcPct val="90000"/>
              </a:lnSpc>
              <a:spcBef>
                <a:spcPts val="1000"/>
              </a:spcBef>
              <a:spcAft>
                <a:spcPts val="0"/>
              </a:spcAft>
              <a:buClr>
                <a:schemeClr val="dk1"/>
              </a:buClr>
              <a:buSzPts val="2400"/>
              <a:buNone/>
            </a:pPr>
            <a:r>
              <a:rPr lang="en-US" b="1" dirty="0"/>
              <a:t>4) Shirt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a:t>Product 		</a:t>
            </a:r>
          </a:p>
          <a:p>
            <a:pPr lvl="0" indent="-457200" algn="l" rtl="0">
              <a:lnSpc>
                <a:spcPct val="90000"/>
              </a:lnSpc>
              <a:spcBef>
                <a:spcPts val="1000"/>
              </a:spcBef>
              <a:spcAft>
                <a:spcPts val="0"/>
              </a:spcAft>
              <a:buClr>
                <a:schemeClr val="dk1"/>
              </a:buClr>
              <a:buSzPts val="2400"/>
              <a:buNone/>
            </a:pPr>
            <a:r>
              <a:rPr lang="en-US" b="1" dirty="0"/>
              <a:t>2) Consumer 	</a:t>
            </a:r>
          </a:p>
          <a:p>
            <a:pPr lvl="0" indent="-457200" algn="l" rtl="0">
              <a:lnSpc>
                <a:spcPct val="90000"/>
              </a:lnSpc>
              <a:spcBef>
                <a:spcPts val="1000"/>
              </a:spcBef>
              <a:spcAft>
                <a:spcPts val="0"/>
              </a:spcAft>
              <a:buClr>
                <a:schemeClr val="dk1"/>
              </a:buClr>
              <a:buSzPts val="2400"/>
              <a:buNone/>
            </a:pPr>
            <a:r>
              <a:rPr lang="en-US" b="1" dirty="0"/>
              <a:t>3) Seller 	</a:t>
            </a:r>
          </a:p>
          <a:p>
            <a:pPr lvl="0" indent="-457200" algn="l" rtl="0">
              <a:lnSpc>
                <a:spcPct val="90000"/>
              </a:lnSpc>
              <a:spcBef>
                <a:spcPts val="1000"/>
              </a:spcBef>
              <a:spcAft>
                <a:spcPts val="0"/>
              </a:spcAft>
              <a:buClr>
                <a:schemeClr val="dk1"/>
              </a:buClr>
              <a:buSzPts val="2400"/>
              <a:buNone/>
            </a:pPr>
            <a:r>
              <a:rPr lang="en-US" b="1" dirty="0"/>
              <a:t>4) Film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98" name="Google Shape;198;p1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17. Writer is related to Reader in the same way as Producer is related to –––––––––– </a:t>
            </a:r>
            <a:endParaRPr/>
          </a:p>
          <a:p>
            <a:pPr lvl="0" indent="-457200" algn="l" rtl="0">
              <a:lnSpc>
                <a:spcPct val="90000"/>
              </a:lnSpc>
              <a:spcBef>
                <a:spcPts val="1000"/>
              </a:spcBef>
              <a:spcAft>
                <a:spcPts val="0"/>
              </a:spcAft>
              <a:buClr>
                <a:schemeClr val="dk1"/>
              </a:buClr>
              <a:buSzPts val="2400"/>
              <a:buAutoNum type="arabicParenR"/>
            </a:pPr>
            <a:r>
              <a:rPr lang="en-US" b="1" dirty="0"/>
              <a:t>Product 		</a:t>
            </a:r>
          </a:p>
          <a:p>
            <a:pPr lvl="0" indent="-457200" algn="l" rtl="0">
              <a:lnSpc>
                <a:spcPct val="90000"/>
              </a:lnSpc>
              <a:spcBef>
                <a:spcPts val="1000"/>
              </a:spcBef>
              <a:spcAft>
                <a:spcPts val="0"/>
              </a:spcAft>
              <a:buClr>
                <a:schemeClr val="dk1"/>
              </a:buClr>
              <a:buSzPts val="2400"/>
              <a:buNone/>
            </a:pPr>
            <a:r>
              <a:rPr lang="en-US" b="1" dirty="0">
                <a:solidFill>
                  <a:srgbClr val="FF0000"/>
                </a:solidFill>
              </a:rPr>
              <a:t>2) Consumer </a:t>
            </a:r>
            <a:r>
              <a:rPr lang="en-US" b="1" dirty="0"/>
              <a:t>	</a:t>
            </a:r>
          </a:p>
          <a:p>
            <a:pPr lvl="0" indent="-457200" algn="l" rtl="0">
              <a:lnSpc>
                <a:spcPct val="90000"/>
              </a:lnSpc>
              <a:spcBef>
                <a:spcPts val="1000"/>
              </a:spcBef>
              <a:spcAft>
                <a:spcPts val="0"/>
              </a:spcAft>
              <a:buClr>
                <a:schemeClr val="dk1"/>
              </a:buClr>
              <a:buSzPts val="2400"/>
              <a:buNone/>
            </a:pPr>
            <a:r>
              <a:rPr lang="en-US" b="1" dirty="0"/>
              <a:t>3) Seller 	</a:t>
            </a:r>
          </a:p>
          <a:p>
            <a:pPr lvl="0" indent="-457200" algn="l" rtl="0">
              <a:lnSpc>
                <a:spcPct val="90000"/>
              </a:lnSpc>
              <a:spcBef>
                <a:spcPts val="1000"/>
              </a:spcBef>
              <a:spcAft>
                <a:spcPts val="0"/>
              </a:spcAft>
              <a:buClr>
                <a:schemeClr val="dk1"/>
              </a:buClr>
              <a:buSzPts val="2400"/>
              <a:buNone/>
            </a:pPr>
            <a:r>
              <a:rPr lang="en-US" b="1" dirty="0"/>
              <a:t>4) Film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85826"/>
            <a:ext cx="12191999" cy="2308324"/>
          </a:xfrm>
          <a:prstGeom prst="rect">
            <a:avLst/>
          </a:prstGeom>
          <a:noFill/>
        </p:spPr>
        <p:txBody>
          <a:bodyPr wrap="square" rtlCol="0">
            <a:spAutoFit/>
          </a:bodyPr>
          <a:lstStyle/>
          <a:p>
            <a:r>
              <a:rPr lang="en-US" sz="2400" b="1" dirty="0"/>
              <a:t>3. Analogy based on letters and numbers (Mixed Analogy):</a:t>
            </a:r>
          </a:p>
          <a:p>
            <a:r>
              <a:rPr lang="en-US" sz="2400" b="1" dirty="0"/>
              <a:t>A mixed pair of numbers and letters are supplied in a certain likeness between them in this type of analogy reasoning. Another mixed pair of numbers and letters with the same similarities is also offered. Candidates must identify the similarities between the first two pairs and select the pair from the options that has the same similarities to the “?” as the first two.</a:t>
            </a:r>
          </a:p>
        </p:txBody>
      </p:sp>
      <p:sp>
        <p:nvSpPr>
          <p:cNvPr id="4" name="TextBox 3"/>
          <p:cNvSpPr txBox="1"/>
          <p:nvPr/>
        </p:nvSpPr>
        <p:spPr>
          <a:xfrm>
            <a:off x="0" y="3100387"/>
            <a:ext cx="9129713" cy="1200329"/>
          </a:xfrm>
          <a:prstGeom prst="rect">
            <a:avLst/>
          </a:prstGeom>
          <a:noFill/>
        </p:spPr>
        <p:txBody>
          <a:bodyPr wrap="square" rtlCol="0">
            <a:spAutoFit/>
          </a:bodyPr>
          <a:lstStyle/>
          <a:p>
            <a:r>
              <a:rPr lang="en-US" sz="2400" b="1" dirty="0"/>
              <a:t>Addition/Subtraction with Letters and Numbers, Place Value Operation, and so on are examples of letter and number based analogies.</a:t>
            </a:r>
          </a:p>
        </p:txBody>
      </p:sp>
      <p:sp>
        <p:nvSpPr>
          <p:cNvPr id="5" name="TextBox 4"/>
          <p:cNvSpPr txBox="1"/>
          <p:nvPr/>
        </p:nvSpPr>
        <p:spPr>
          <a:xfrm>
            <a:off x="4129087" y="4142510"/>
            <a:ext cx="1260331" cy="307777"/>
          </a:xfrm>
          <a:prstGeom prst="rect">
            <a:avLst/>
          </a:prstGeom>
          <a:noFill/>
        </p:spPr>
        <p:txBody>
          <a:bodyPr wrap="square" rtlCol="0">
            <a:spAutoFit/>
          </a:bodyPr>
          <a:lstStyle/>
          <a:p>
            <a:endParaRPr lang="en-US" dirty="0"/>
          </a:p>
        </p:txBody>
      </p:sp>
      <p:sp>
        <p:nvSpPr>
          <p:cNvPr id="6" name="TextBox 5"/>
          <p:cNvSpPr txBox="1"/>
          <p:nvPr/>
        </p:nvSpPr>
        <p:spPr>
          <a:xfrm>
            <a:off x="0" y="4281054"/>
            <a:ext cx="5636255" cy="830997"/>
          </a:xfrm>
          <a:prstGeom prst="rect">
            <a:avLst/>
          </a:prstGeom>
          <a:noFill/>
        </p:spPr>
        <p:txBody>
          <a:bodyPr wrap="square" rtlCol="0">
            <a:spAutoFit/>
          </a:bodyPr>
          <a:lstStyle/>
          <a:p>
            <a:r>
              <a:rPr lang="en-US" sz="2400" b="1" dirty="0"/>
              <a:t>4. Analogy based on images:</a:t>
            </a:r>
          </a:p>
          <a:p>
            <a:endParaRPr lang="en-US" sz="2400" b="1" dirty="0"/>
          </a:p>
        </p:txBody>
      </p:sp>
      <p:sp>
        <p:nvSpPr>
          <p:cNvPr id="7" name="TextBox 6"/>
          <p:cNvSpPr txBox="1"/>
          <p:nvPr/>
        </p:nvSpPr>
        <p:spPr>
          <a:xfrm>
            <a:off x="0" y="4696692"/>
            <a:ext cx="12025745" cy="1938992"/>
          </a:xfrm>
          <a:prstGeom prst="rect">
            <a:avLst/>
          </a:prstGeom>
          <a:noFill/>
        </p:spPr>
        <p:txBody>
          <a:bodyPr wrap="square" rtlCol="0">
            <a:spAutoFit/>
          </a:bodyPr>
          <a:lstStyle/>
          <a:p>
            <a:r>
              <a:rPr lang="en-US" sz="2400" b="1" dirty="0"/>
              <a:t>A pair of Images are supplied in a specific likeness between them in this form of analogy reasoning. Another image with comparable features is also provided. Candidates must identify the similarities between the first two images and select the proper image from the options that has the same “?” similarities as the first two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a:t>India 		</a:t>
            </a:r>
          </a:p>
          <a:p>
            <a:pPr lvl="0" indent="-457200" algn="l" rtl="0">
              <a:lnSpc>
                <a:spcPct val="90000"/>
              </a:lnSpc>
              <a:spcBef>
                <a:spcPts val="1000"/>
              </a:spcBef>
              <a:spcAft>
                <a:spcPts val="0"/>
              </a:spcAft>
              <a:buClr>
                <a:schemeClr val="dk1"/>
              </a:buClr>
              <a:buSzPts val="2400"/>
              <a:buNone/>
            </a:pPr>
            <a:r>
              <a:rPr lang="en-US" b="1" dirty="0"/>
              <a:t>2) Pakistan 		</a:t>
            </a:r>
          </a:p>
          <a:p>
            <a:pPr lvl="0" indent="-457200" algn="l" rtl="0">
              <a:lnSpc>
                <a:spcPct val="90000"/>
              </a:lnSpc>
              <a:spcBef>
                <a:spcPts val="1000"/>
              </a:spcBef>
              <a:spcAft>
                <a:spcPts val="0"/>
              </a:spcAft>
              <a:buClr>
                <a:schemeClr val="dk1"/>
              </a:buClr>
              <a:buSzPts val="2400"/>
              <a:buNone/>
            </a:pPr>
            <a:r>
              <a:rPr lang="en-US" b="1" dirty="0"/>
              <a:t>3) Japan 	 </a:t>
            </a:r>
          </a:p>
          <a:p>
            <a:pPr lvl="0" indent="-457200" algn="l" rtl="0">
              <a:lnSpc>
                <a:spcPct val="90000"/>
              </a:lnSpc>
              <a:spcBef>
                <a:spcPts val="1000"/>
              </a:spcBef>
              <a:spcAft>
                <a:spcPts val="0"/>
              </a:spcAft>
              <a:buClr>
                <a:schemeClr val="dk1"/>
              </a:buClr>
              <a:buSzPts val="2400"/>
              <a:buNone/>
            </a:pPr>
            <a:r>
              <a:rPr lang="en-US" b="1" dirty="0"/>
              <a:t>4) Antarctica 	</a:t>
            </a:r>
          </a:p>
          <a:p>
            <a:pPr lvl="0" indent="-457200" algn="l" rtl="0">
              <a:lnSpc>
                <a:spcPct val="90000"/>
              </a:lnSpc>
              <a:spcBef>
                <a:spcPts val="1000"/>
              </a:spcBef>
              <a:spcAft>
                <a:spcPts val="0"/>
              </a:spcAft>
              <a:buClr>
                <a:schemeClr val="dk1"/>
              </a:buClr>
              <a:buSzPts val="2400"/>
              <a:buNone/>
            </a:pPr>
            <a:r>
              <a:rPr lang="en-US" b="1" dirty="0"/>
              <a:t>5) Africa</a:t>
            </a:r>
          </a:p>
          <a:p>
            <a:pPr lvl="0" indent="-457200">
              <a:buNone/>
            </a:pPr>
            <a:endParaRPr b="1"/>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04" name="Google Shape;204;p1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18. ‘Kangaroo’ is related to Australia in the same way as 'Giraffe' is related to –––––––––– </a:t>
            </a:r>
            <a:endParaRPr/>
          </a:p>
          <a:p>
            <a:pPr lvl="0" indent="-457200" algn="l" rtl="0">
              <a:lnSpc>
                <a:spcPct val="90000"/>
              </a:lnSpc>
              <a:spcBef>
                <a:spcPts val="1000"/>
              </a:spcBef>
              <a:spcAft>
                <a:spcPts val="0"/>
              </a:spcAft>
              <a:buClr>
                <a:schemeClr val="dk1"/>
              </a:buClr>
              <a:buSzPts val="2400"/>
              <a:buAutoNum type="arabicParenR"/>
            </a:pPr>
            <a:r>
              <a:rPr lang="en-US" b="1" dirty="0"/>
              <a:t>India 		</a:t>
            </a:r>
          </a:p>
          <a:p>
            <a:pPr lvl="0" indent="-457200" algn="l" rtl="0">
              <a:lnSpc>
                <a:spcPct val="90000"/>
              </a:lnSpc>
              <a:spcBef>
                <a:spcPts val="1000"/>
              </a:spcBef>
              <a:spcAft>
                <a:spcPts val="0"/>
              </a:spcAft>
              <a:buClr>
                <a:schemeClr val="dk1"/>
              </a:buClr>
              <a:buSzPts val="2400"/>
              <a:buNone/>
            </a:pPr>
            <a:r>
              <a:rPr lang="en-US" b="1" dirty="0"/>
              <a:t>2) Pakistan 		</a:t>
            </a:r>
          </a:p>
          <a:p>
            <a:pPr lvl="0" indent="-457200" algn="l" rtl="0">
              <a:lnSpc>
                <a:spcPct val="90000"/>
              </a:lnSpc>
              <a:spcBef>
                <a:spcPts val="1000"/>
              </a:spcBef>
              <a:spcAft>
                <a:spcPts val="0"/>
              </a:spcAft>
              <a:buClr>
                <a:schemeClr val="dk1"/>
              </a:buClr>
              <a:buSzPts val="2400"/>
              <a:buNone/>
            </a:pPr>
            <a:r>
              <a:rPr lang="en-US" b="1" dirty="0"/>
              <a:t>3) Japan 	 </a:t>
            </a:r>
          </a:p>
          <a:p>
            <a:pPr lvl="0" indent="-457200" algn="l" rtl="0">
              <a:lnSpc>
                <a:spcPct val="90000"/>
              </a:lnSpc>
              <a:spcBef>
                <a:spcPts val="1000"/>
              </a:spcBef>
              <a:spcAft>
                <a:spcPts val="0"/>
              </a:spcAft>
              <a:buClr>
                <a:schemeClr val="dk1"/>
              </a:buClr>
              <a:buSzPts val="2400"/>
              <a:buNone/>
            </a:pPr>
            <a:r>
              <a:rPr lang="en-US" b="1" dirty="0"/>
              <a:t>4) Antarctica 	</a:t>
            </a:r>
          </a:p>
          <a:p>
            <a:pPr lvl="0" indent="-457200" algn="l" rtl="0">
              <a:lnSpc>
                <a:spcPct val="90000"/>
              </a:lnSpc>
              <a:spcBef>
                <a:spcPts val="1000"/>
              </a:spcBef>
              <a:spcAft>
                <a:spcPts val="0"/>
              </a:spcAft>
              <a:buClr>
                <a:schemeClr val="dk1"/>
              </a:buClr>
              <a:buSzPts val="2400"/>
              <a:buNone/>
            </a:pPr>
            <a:r>
              <a:rPr lang="en-US" b="1" dirty="0">
                <a:solidFill>
                  <a:srgbClr val="FF0000"/>
                </a:solidFill>
              </a:rPr>
              <a:t>5) Africa</a:t>
            </a:r>
          </a:p>
          <a:p>
            <a:pPr lvl="0" indent="-457200">
              <a:buNone/>
            </a:pPr>
            <a:endParaRPr b="1"/>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Cold 	</a:t>
            </a:r>
          </a:p>
          <a:p>
            <a:pPr lvl="0" indent="-457200" algn="l" rtl="0">
              <a:lnSpc>
                <a:spcPct val="90000"/>
              </a:lnSpc>
              <a:spcBef>
                <a:spcPts val="1000"/>
              </a:spcBef>
              <a:spcAft>
                <a:spcPts val="0"/>
              </a:spcAft>
              <a:buClr>
                <a:schemeClr val="dk1"/>
              </a:buClr>
              <a:buSzPts val="2400"/>
              <a:buNone/>
            </a:pPr>
            <a:r>
              <a:rPr lang="en-US" b="1" dirty="0"/>
              <a:t>3) Hot 	</a:t>
            </a:r>
          </a:p>
          <a:p>
            <a:pPr lvl="0" indent="-457200" algn="l" rtl="0">
              <a:lnSpc>
                <a:spcPct val="90000"/>
              </a:lnSpc>
              <a:spcBef>
                <a:spcPts val="1000"/>
              </a:spcBef>
              <a:spcAft>
                <a:spcPts val="0"/>
              </a:spcAft>
              <a:buClr>
                <a:schemeClr val="dk1"/>
              </a:buClr>
              <a:buSzPts val="2400"/>
              <a:buNone/>
            </a:pPr>
            <a:r>
              <a:rPr lang="en-US" b="1" dirty="0"/>
              <a:t>4) Spring 	</a:t>
            </a:r>
          </a:p>
          <a:p>
            <a:pPr lvl="0" indent="-457200" algn="l" rtl="0">
              <a:lnSpc>
                <a:spcPct val="90000"/>
              </a:lnSpc>
              <a:spcBef>
                <a:spcPts val="1000"/>
              </a:spcBef>
              <a:spcAft>
                <a:spcPts val="0"/>
              </a:spcAft>
              <a:buClr>
                <a:schemeClr val="dk1"/>
              </a:buClr>
              <a:buSzPts val="2400"/>
              <a:buNone/>
            </a:pPr>
            <a:r>
              <a:rPr lang="en-US" b="1" dirty="0"/>
              <a:t>5) Season</a:t>
            </a:r>
          </a:p>
          <a:p>
            <a:pPr lvl="0" indent="-457200">
              <a:buNone/>
            </a:pPr>
            <a:endParaRPr b="1"/>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0" name="Google Shape;210;p1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19. 'March' is related to 'Year' in the same way as Summer is related to –––––––––– </a:t>
            </a:r>
            <a:endParaRPr/>
          </a:p>
          <a:p>
            <a:pPr lvl="0" indent="-457200" algn="l" rtl="0">
              <a:lnSpc>
                <a:spcPct val="90000"/>
              </a:lnSpc>
              <a:spcBef>
                <a:spcPts val="1000"/>
              </a:spcBef>
              <a:spcAft>
                <a:spcPts val="0"/>
              </a:spcAft>
              <a:buClr>
                <a:schemeClr val="dk1"/>
              </a:buClr>
              <a:buSzPts val="2400"/>
              <a:buAutoNum type="arabicParenR"/>
            </a:pPr>
            <a:r>
              <a:rPr lang="en-US" b="1" dirty="0"/>
              <a:t>Winter 	</a:t>
            </a:r>
          </a:p>
          <a:p>
            <a:pPr lvl="0" indent="-457200" algn="l" rtl="0">
              <a:lnSpc>
                <a:spcPct val="90000"/>
              </a:lnSpc>
              <a:spcBef>
                <a:spcPts val="1000"/>
              </a:spcBef>
              <a:spcAft>
                <a:spcPts val="0"/>
              </a:spcAft>
              <a:buClr>
                <a:schemeClr val="dk1"/>
              </a:buClr>
              <a:buSzPts val="2400"/>
              <a:buNone/>
            </a:pPr>
            <a:r>
              <a:rPr lang="en-US" b="1" dirty="0"/>
              <a:t>2) Cold 	</a:t>
            </a:r>
          </a:p>
          <a:p>
            <a:pPr lvl="0" indent="-457200" algn="l" rtl="0">
              <a:lnSpc>
                <a:spcPct val="90000"/>
              </a:lnSpc>
              <a:spcBef>
                <a:spcPts val="1000"/>
              </a:spcBef>
              <a:spcAft>
                <a:spcPts val="0"/>
              </a:spcAft>
              <a:buClr>
                <a:schemeClr val="dk1"/>
              </a:buClr>
              <a:buSzPts val="2400"/>
              <a:buNone/>
            </a:pPr>
            <a:r>
              <a:rPr lang="en-US" b="1" dirty="0"/>
              <a:t>3) Hot 	</a:t>
            </a:r>
          </a:p>
          <a:p>
            <a:pPr lvl="0" indent="-457200" algn="l" rtl="0">
              <a:lnSpc>
                <a:spcPct val="90000"/>
              </a:lnSpc>
              <a:spcBef>
                <a:spcPts val="1000"/>
              </a:spcBef>
              <a:spcAft>
                <a:spcPts val="0"/>
              </a:spcAft>
              <a:buClr>
                <a:schemeClr val="dk1"/>
              </a:buClr>
              <a:buSzPts val="2400"/>
              <a:buNone/>
            </a:pPr>
            <a:r>
              <a:rPr lang="en-US" b="1" dirty="0"/>
              <a:t>4) Spring 	</a:t>
            </a:r>
          </a:p>
          <a:p>
            <a:pPr lvl="0" indent="-457200" algn="l" rtl="0">
              <a:lnSpc>
                <a:spcPct val="90000"/>
              </a:lnSpc>
              <a:spcBef>
                <a:spcPts val="1000"/>
              </a:spcBef>
              <a:spcAft>
                <a:spcPts val="0"/>
              </a:spcAft>
              <a:buClr>
                <a:schemeClr val="dk1"/>
              </a:buClr>
              <a:buSzPts val="2400"/>
              <a:buNone/>
            </a:pPr>
            <a:r>
              <a:rPr lang="en-US" b="1" dirty="0">
                <a:solidFill>
                  <a:srgbClr val="FF0000"/>
                </a:solidFill>
              </a:rPr>
              <a:t>5) Season</a:t>
            </a:r>
          </a:p>
          <a:p>
            <a:pPr lvl="0" indent="-457200">
              <a:buNone/>
            </a:pPr>
            <a:endParaRPr b="1"/>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a:t>Victory 	</a:t>
            </a:r>
          </a:p>
          <a:p>
            <a:pPr lvl="0" indent="-457200" algn="l" rtl="0">
              <a:lnSpc>
                <a:spcPct val="90000"/>
              </a:lnSpc>
              <a:spcBef>
                <a:spcPts val="1000"/>
              </a:spcBef>
              <a:spcAft>
                <a:spcPts val="0"/>
              </a:spcAft>
              <a:buClr>
                <a:schemeClr val="dk1"/>
              </a:buClr>
              <a:buSzPts val="2400"/>
              <a:buNone/>
            </a:pPr>
            <a:r>
              <a:rPr lang="en-US" b="1" dirty="0"/>
              <a:t>2) Enemy 	</a:t>
            </a:r>
          </a:p>
          <a:p>
            <a:pPr lvl="0" indent="-457200" algn="l" rtl="0">
              <a:lnSpc>
                <a:spcPct val="90000"/>
              </a:lnSpc>
              <a:spcBef>
                <a:spcPts val="1000"/>
              </a:spcBef>
              <a:spcAft>
                <a:spcPts val="0"/>
              </a:spcAft>
              <a:buClr>
                <a:schemeClr val="dk1"/>
              </a:buClr>
              <a:buSzPts val="2400"/>
              <a:buNone/>
            </a:pPr>
            <a:r>
              <a:rPr lang="en-US" b="1" dirty="0"/>
              <a:t>3) Army 	</a:t>
            </a:r>
          </a:p>
          <a:p>
            <a:pPr lvl="0" indent="-457200" algn="l" rtl="0">
              <a:lnSpc>
                <a:spcPct val="90000"/>
              </a:lnSpc>
              <a:spcBef>
                <a:spcPts val="1000"/>
              </a:spcBef>
              <a:spcAft>
                <a:spcPts val="0"/>
              </a:spcAft>
              <a:buClr>
                <a:schemeClr val="dk1"/>
              </a:buClr>
              <a:buSzPts val="2400"/>
              <a:buNone/>
            </a:pPr>
            <a:r>
              <a:rPr lang="en-US" b="1" dirty="0"/>
              <a:t>4) Death 	</a:t>
            </a:r>
          </a:p>
          <a:p>
            <a:pPr lvl="0" indent="-457200" algn="l" rtl="0">
              <a:lnSpc>
                <a:spcPct val="90000"/>
              </a:lnSpc>
              <a:spcBef>
                <a:spcPts val="1000"/>
              </a:spcBef>
              <a:spcAft>
                <a:spcPts val="0"/>
              </a:spcAft>
              <a:buClr>
                <a:schemeClr val="dk1"/>
              </a:buClr>
              <a:buSzPts val="2400"/>
              <a:buNone/>
            </a:pPr>
            <a:r>
              <a:rPr lang="en-US" b="1" dirty="0"/>
              <a:t>5) 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2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16" name="Google Shape;216;p2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20. 'Smoke' is related to 'Pollution' in the same way as ‘War’ is related to –––––––––– </a:t>
            </a:r>
            <a:endParaRPr/>
          </a:p>
          <a:p>
            <a:pPr lvl="0" indent="-457200" algn="l" rtl="0">
              <a:lnSpc>
                <a:spcPct val="90000"/>
              </a:lnSpc>
              <a:spcBef>
                <a:spcPts val="1000"/>
              </a:spcBef>
              <a:spcAft>
                <a:spcPts val="0"/>
              </a:spcAft>
              <a:buClr>
                <a:schemeClr val="dk1"/>
              </a:buClr>
              <a:buSzPts val="2400"/>
              <a:buAutoNum type="arabicParenR"/>
            </a:pPr>
            <a:r>
              <a:rPr lang="en-US" b="1" dirty="0"/>
              <a:t>Victory 	</a:t>
            </a:r>
          </a:p>
          <a:p>
            <a:pPr lvl="0" indent="-457200" algn="l" rtl="0">
              <a:lnSpc>
                <a:spcPct val="90000"/>
              </a:lnSpc>
              <a:spcBef>
                <a:spcPts val="1000"/>
              </a:spcBef>
              <a:spcAft>
                <a:spcPts val="0"/>
              </a:spcAft>
              <a:buClr>
                <a:schemeClr val="dk1"/>
              </a:buClr>
              <a:buSzPts val="2400"/>
              <a:buNone/>
            </a:pPr>
            <a:r>
              <a:rPr lang="en-US" b="1" dirty="0"/>
              <a:t>2) Enemy 	</a:t>
            </a:r>
          </a:p>
          <a:p>
            <a:pPr lvl="0" indent="-457200" algn="l" rtl="0">
              <a:lnSpc>
                <a:spcPct val="90000"/>
              </a:lnSpc>
              <a:spcBef>
                <a:spcPts val="1000"/>
              </a:spcBef>
              <a:spcAft>
                <a:spcPts val="0"/>
              </a:spcAft>
              <a:buClr>
                <a:schemeClr val="dk1"/>
              </a:buClr>
              <a:buSzPts val="2400"/>
              <a:buNone/>
            </a:pPr>
            <a:r>
              <a:rPr lang="en-US" b="1" dirty="0"/>
              <a:t>3) Army 	</a:t>
            </a:r>
          </a:p>
          <a:p>
            <a:pPr lvl="0" indent="-457200" algn="l" rtl="0">
              <a:lnSpc>
                <a:spcPct val="90000"/>
              </a:lnSpc>
              <a:spcBef>
                <a:spcPts val="1000"/>
              </a:spcBef>
              <a:spcAft>
                <a:spcPts val="0"/>
              </a:spcAft>
              <a:buClr>
                <a:schemeClr val="dk1"/>
              </a:buClr>
              <a:buSzPts val="2400"/>
              <a:buNone/>
            </a:pPr>
            <a:r>
              <a:rPr lang="en-US" b="1" dirty="0">
                <a:solidFill>
                  <a:srgbClr val="FF0000"/>
                </a:solidFill>
              </a:rPr>
              <a:t>4) Death </a:t>
            </a:r>
            <a:r>
              <a:rPr lang="en-US" b="1" dirty="0"/>
              <a:t>	</a:t>
            </a:r>
          </a:p>
          <a:p>
            <a:pPr lvl="0" indent="-457200" algn="l" rtl="0">
              <a:lnSpc>
                <a:spcPct val="90000"/>
              </a:lnSpc>
              <a:spcBef>
                <a:spcPts val="1000"/>
              </a:spcBef>
              <a:spcAft>
                <a:spcPts val="0"/>
              </a:spcAft>
              <a:buClr>
                <a:schemeClr val="dk1"/>
              </a:buClr>
              <a:buSzPts val="2400"/>
              <a:buNone/>
            </a:pPr>
            <a:r>
              <a:rPr lang="en-US" b="1" dirty="0"/>
              <a:t>5) Treaty</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t>2) Fruit 	</a:t>
            </a:r>
          </a:p>
          <a:p>
            <a:pPr lvl="0" indent="-457200" algn="l" rtl="0">
              <a:lnSpc>
                <a:spcPct val="90000"/>
              </a:lnSpc>
              <a:spcBef>
                <a:spcPts val="1000"/>
              </a:spcBef>
              <a:spcAft>
                <a:spcPts val="0"/>
              </a:spcAft>
              <a:buClr>
                <a:schemeClr val="dk1"/>
              </a:buClr>
              <a:buSzPts val="2400"/>
              <a:buNone/>
            </a:pPr>
            <a:r>
              <a:rPr lang="en-US" b="1" dirty="0"/>
              <a:t>3) Root 	</a:t>
            </a:r>
          </a:p>
          <a:p>
            <a:pPr lvl="0" indent="-457200" algn="l" rtl="0">
              <a:lnSpc>
                <a:spcPct val="90000"/>
              </a:lnSpc>
              <a:spcBef>
                <a:spcPts val="1000"/>
              </a:spcBef>
              <a:spcAft>
                <a:spcPts val="0"/>
              </a:spcAft>
              <a:buClr>
                <a:schemeClr val="dk1"/>
              </a:buClr>
              <a:buSzPts val="2400"/>
              <a:buNone/>
            </a:pPr>
            <a:r>
              <a:rPr lang="en-US" b="1" dirty="0"/>
              <a:t>4) Trunk 	</a:t>
            </a:r>
          </a:p>
          <a:p>
            <a:pPr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2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2" name="Google Shape;222;p2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21. ‘Mother’ is related to ‘Child’ in the same way as ‘Tree’ is related to –––––––––– </a:t>
            </a:r>
            <a:endParaRPr/>
          </a:p>
          <a:p>
            <a:pPr lvl="0" indent="-457200" algn="l" rtl="0">
              <a:lnSpc>
                <a:spcPct val="90000"/>
              </a:lnSpc>
              <a:spcBef>
                <a:spcPts val="1000"/>
              </a:spcBef>
              <a:spcAft>
                <a:spcPts val="0"/>
              </a:spcAft>
              <a:buClr>
                <a:schemeClr val="dk1"/>
              </a:buClr>
              <a:buSzPts val="2400"/>
              <a:buAutoNum type="arabicParenR"/>
            </a:pPr>
            <a:r>
              <a:rPr lang="en-US" b="1" dirty="0"/>
              <a:t>Plant 	</a:t>
            </a:r>
          </a:p>
          <a:p>
            <a:pPr lvl="0" indent="-457200" algn="l" rtl="0">
              <a:lnSpc>
                <a:spcPct val="90000"/>
              </a:lnSpc>
              <a:spcBef>
                <a:spcPts val="1000"/>
              </a:spcBef>
              <a:spcAft>
                <a:spcPts val="0"/>
              </a:spcAft>
              <a:buClr>
                <a:schemeClr val="dk1"/>
              </a:buClr>
              <a:buSzPts val="2400"/>
              <a:buNone/>
            </a:pPr>
            <a:r>
              <a:rPr lang="en-US" b="1" dirty="0">
                <a:solidFill>
                  <a:srgbClr val="FF0000"/>
                </a:solidFill>
              </a:rPr>
              <a:t>2) Fruit </a:t>
            </a:r>
            <a:r>
              <a:rPr lang="en-US" b="1" dirty="0"/>
              <a:t>	</a:t>
            </a:r>
          </a:p>
          <a:p>
            <a:pPr lvl="0" indent="-457200" algn="l" rtl="0">
              <a:lnSpc>
                <a:spcPct val="90000"/>
              </a:lnSpc>
              <a:spcBef>
                <a:spcPts val="1000"/>
              </a:spcBef>
              <a:spcAft>
                <a:spcPts val="0"/>
              </a:spcAft>
              <a:buClr>
                <a:schemeClr val="dk1"/>
              </a:buClr>
              <a:buSzPts val="2400"/>
              <a:buNone/>
            </a:pPr>
            <a:r>
              <a:rPr lang="en-US" b="1" dirty="0"/>
              <a:t>3) Root 	</a:t>
            </a:r>
          </a:p>
          <a:p>
            <a:pPr lvl="0" indent="-457200" algn="l" rtl="0">
              <a:lnSpc>
                <a:spcPct val="90000"/>
              </a:lnSpc>
              <a:spcBef>
                <a:spcPts val="1000"/>
              </a:spcBef>
              <a:spcAft>
                <a:spcPts val="0"/>
              </a:spcAft>
              <a:buClr>
                <a:schemeClr val="dk1"/>
              </a:buClr>
              <a:buSzPts val="2400"/>
              <a:buNone/>
            </a:pPr>
            <a:r>
              <a:rPr lang="en-US" b="1" dirty="0"/>
              <a:t>4) Trunk 	</a:t>
            </a:r>
          </a:p>
          <a:p>
            <a:pPr lvl="0" indent="-457200" algn="l" rtl="0">
              <a:lnSpc>
                <a:spcPct val="90000"/>
              </a:lnSpc>
              <a:spcBef>
                <a:spcPts val="1000"/>
              </a:spcBef>
              <a:spcAft>
                <a:spcPts val="0"/>
              </a:spcAft>
              <a:buClr>
                <a:schemeClr val="dk1"/>
              </a:buClr>
              <a:buSzPts val="2400"/>
              <a:buNone/>
            </a:pPr>
            <a:r>
              <a:rPr lang="en-US" b="1" dirty="0"/>
              <a:t>5) None of these</a:t>
            </a:r>
            <a:r>
              <a:rPr lang="en-US" b="1" dirty="0">
                <a:latin typeface="Arial Black"/>
                <a:ea typeface="Arial Black"/>
                <a:cs typeface="Arial Black"/>
                <a:sym typeface="Arial Black"/>
              </a:rPr>
              <a:t>  </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a:t>Day 	</a:t>
            </a:r>
          </a:p>
          <a:p>
            <a:pPr lvl="0" indent="-457200" algn="l" rtl="0">
              <a:lnSpc>
                <a:spcPct val="90000"/>
              </a:lnSpc>
              <a:spcBef>
                <a:spcPts val="1000"/>
              </a:spcBef>
              <a:spcAft>
                <a:spcPts val="0"/>
              </a:spcAft>
              <a:buClr>
                <a:schemeClr val="dk1"/>
              </a:buClr>
              <a:buSzPts val="2400"/>
              <a:buNone/>
            </a:pPr>
            <a:r>
              <a:rPr lang="en-US" b="1" dirty="0"/>
              <a:t>2) Hour 	</a:t>
            </a:r>
          </a:p>
          <a:p>
            <a:pPr lvl="0" indent="-457200" algn="l" rtl="0">
              <a:lnSpc>
                <a:spcPct val="90000"/>
              </a:lnSpc>
              <a:spcBef>
                <a:spcPts val="1000"/>
              </a:spcBef>
              <a:spcAft>
                <a:spcPts val="0"/>
              </a:spcAft>
              <a:buClr>
                <a:schemeClr val="dk1"/>
              </a:buClr>
              <a:buSzPts val="2400"/>
              <a:buNone/>
            </a:pPr>
            <a:r>
              <a:rPr lang="en-US" b="1" dirty="0"/>
              <a:t>3) Sun 	</a:t>
            </a:r>
          </a:p>
          <a:p>
            <a:pPr lvl="0" indent="-457200" algn="l" rtl="0">
              <a:lnSpc>
                <a:spcPct val="90000"/>
              </a:lnSpc>
              <a:spcBef>
                <a:spcPts val="1000"/>
              </a:spcBef>
              <a:spcAft>
                <a:spcPts val="0"/>
              </a:spcAft>
              <a:buClr>
                <a:schemeClr val="dk1"/>
              </a:buClr>
              <a:buSzPts val="2400"/>
              <a:buNone/>
            </a:pPr>
            <a:r>
              <a:rPr lang="en-US" b="1" dirty="0"/>
              <a:t>4) Clock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28" name="Google Shape;228;p2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22. ‘Day’ is related to ‘</a:t>
            </a:r>
            <a:r>
              <a:rPr lang="en-US" b="1" dirty="0" err="1"/>
              <a:t>Calender</a:t>
            </a:r>
            <a:r>
              <a:rPr lang="en-US" b="1" dirty="0"/>
              <a:t>’ in the same way as ‘Time’ is related to –––––––––– </a:t>
            </a:r>
            <a:endParaRPr/>
          </a:p>
          <a:p>
            <a:pPr lvl="0" indent="-457200" algn="l" rtl="0">
              <a:lnSpc>
                <a:spcPct val="90000"/>
              </a:lnSpc>
              <a:spcBef>
                <a:spcPts val="1000"/>
              </a:spcBef>
              <a:spcAft>
                <a:spcPts val="0"/>
              </a:spcAft>
              <a:buClr>
                <a:schemeClr val="dk1"/>
              </a:buClr>
              <a:buSzPts val="2400"/>
              <a:buAutoNum type="arabicParenR"/>
            </a:pPr>
            <a:r>
              <a:rPr lang="en-US" b="1" dirty="0"/>
              <a:t>Day 	</a:t>
            </a:r>
          </a:p>
          <a:p>
            <a:pPr lvl="0" indent="-457200" algn="l" rtl="0">
              <a:lnSpc>
                <a:spcPct val="90000"/>
              </a:lnSpc>
              <a:spcBef>
                <a:spcPts val="1000"/>
              </a:spcBef>
              <a:spcAft>
                <a:spcPts val="0"/>
              </a:spcAft>
              <a:buClr>
                <a:schemeClr val="dk1"/>
              </a:buClr>
              <a:buSzPts val="2400"/>
              <a:buNone/>
            </a:pPr>
            <a:r>
              <a:rPr lang="en-US" b="1" dirty="0"/>
              <a:t>2) Hour 	</a:t>
            </a:r>
          </a:p>
          <a:p>
            <a:pPr lvl="0" indent="-457200" algn="l" rtl="0">
              <a:lnSpc>
                <a:spcPct val="90000"/>
              </a:lnSpc>
              <a:spcBef>
                <a:spcPts val="1000"/>
              </a:spcBef>
              <a:spcAft>
                <a:spcPts val="0"/>
              </a:spcAft>
              <a:buClr>
                <a:schemeClr val="dk1"/>
              </a:buClr>
              <a:buSzPts val="2400"/>
              <a:buNone/>
            </a:pPr>
            <a:r>
              <a:rPr lang="en-US" b="1" dirty="0"/>
              <a:t>3) Sun 	</a:t>
            </a:r>
          </a:p>
          <a:p>
            <a:pPr lvl="0" indent="-457200" algn="l" rtl="0">
              <a:lnSpc>
                <a:spcPct val="90000"/>
              </a:lnSpc>
              <a:spcBef>
                <a:spcPts val="1000"/>
              </a:spcBef>
              <a:spcAft>
                <a:spcPts val="0"/>
              </a:spcAft>
              <a:buClr>
                <a:schemeClr val="dk1"/>
              </a:buClr>
              <a:buSzPts val="2400"/>
              <a:buNone/>
            </a:pPr>
            <a:r>
              <a:rPr lang="en-US" b="1" dirty="0">
                <a:solidFill>
                  <a:srgbClr val="FF0000"/>
                </a:solidFill>
              </a:rPr>
              <a:t>4) Clock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255" y="900546"/>
            <a:ext cx="12025745" cy="3416320"/>
          </a:xfrm>
          <a:prstGeom prst="rect">
            <a:avLst/>
          </a:prstGeom>
          <a:noFill/>
        </p:spPr>
        <p:txBody>
          <a:bodyPr wrap="square" rtlCol="0">
            <a:spAutoFit/>
          </a:bodyPr>
          <a:lstStyle/>
          <a:p>
            <a:r>
              <a:rPr lang="en-US" sz="2400" b="1" dirty="0"/>
              <a:t>5. Analogy based on general knowledge:</a:t>
            </a:r>
          </a:p>
          <a:p>
            <a:r>
              <a:rPr lang="en-US" sz="2400" b="1" dirty="0"/>
              <a:t>A pair of words are supplied in a certain likeness between them in this form of analogy reasoning. Another word with comparable meanings is also supplied. Candidates must identify the similarities between the first two words and select the proper word from the options that have the same similarities to the “?” as the two first.</a:t>
            </a:r>
          </a:p>
          <a:p>
            <a:r>
              <a:rPr lang="en-US" sz="2400" b="1" dirty="0"/>
              <a:t>Country/State and Capital/Currency, Instrument and Measurement, Individual and Group, Word and Synonym/Antonym, and so on are examples of general knowledge analogies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a:t>Team 	</a:t>
            </a:r>
          </a:p>
          <a:p>
            <a:pPr lvl="0" indent="-457200" algn="l" rtl="0">
              <a:lnSpc>
                <a:spcPct val="90000"/>
              </a:lnSpc>
              <a:spcBef>
                <a:spcPts val="1000"/>
              </a:spcBef>
              <a:spcAft>
                <a:spcPts val="0"/>
              </a:spcAft>
              <a:buClr>
                <a:schemeClr val="dk1"/>
              </a:buClr>
              <a:buSzPts val="2400"/>
              <a:buNone/>
            </a:pPr>
            <a:r>
              <a:rPr lang="en-US" b="1" dirty="0"/>
              <a:t>2) Player 	</a:t>
            </a:r>
          </a:p>
          <a:p>
            <a:pPr lvl="0" indent="-457200" algn="l" rtl="0">
              <a:lnSpc>
                <a:spcPct val="90000"/>
              </a:lnSpc>
              <a:spcBef>
                <a:spcPts val="1000"/>
              </a:spcBef>
              <a:spcAft>
                <a:spcPts val="0"/>
              </a:spcAft>
              <a:buClr>
                <a:schemeClr val="dk1"/>
              </a:buClr>
              <a:buSzPts val="2400"/>
              <a:buNone/>
            </a:pPr>
            <a:r>
              <a:rPr lang="en-US" b="1" dirty="0"/>
              <a:t>3) Play 	</a:t>
            </a:r>
          </a:p>
          <a:p>
            <a:pPr lvl="0" indent="-457200" algn="l" rtl="0">
              <a:lnSpc>
                <a:spcPct val="90000"/>
              </a:lnSpc>
              <a:spcBef>
                <a:spcPts val="1000"/>
              </a:spcBef>
              <a:spcAft>
                <a:spcPts val="0"/>
              </a:spcAft>
              <a:buClr>
                <a:schemeClr val="dk1"/>
              </a:buClr>
              <a:buSzPts val="2400"/>
              <a:buNone/>
            </a:pPr>
            <a:r>
              <a:rPr lang="en-US" b="1" dirty="0"/>
              <a:t>4) Sport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34" name="Google Shape;234;p2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23. ‘Coach’ is related to ––––––––––, in the same way as ‘Teacher’ is related to ‘Student’. </a:t>
            </a:r>
            <a:endParaRPr/>
          </a:p>
          <a:p>
            <a:pPr lvl="0" indent="-457200" algn="l" rtl="0">
              <a:lnSpc>
                <a:spcPct val="90000"/>
              </a:lnSpc>
              <a:spcBef>
                <a:spcPts val="1000"/>
              </a:spcBef>
              <a:spcAft>
                <a:spcPts val="0"/>
              </a:spcAft>
              <a:buClr>
                <a:schemeClr val="dk1"/>
              </a:buClr>
              <a:buSzPts val="2400"/>
              <a:buAutoNum type="arabicParenR"/>
            </a:pPr>
            <a:r>
              <a:rPr lang="en-US" b="1" dirty="0"/>
              <a:t>Team 	</a:t>
            </a:r>
          </a:p>
          <a:p>
            <a:pPr lvl="0" indent="-457200" algn="l" rtl="0">
              <a:lnSpc>
                <a:spcPct val="90000"/>
              </a:lnSpc>
              <a:spcBef>
                <a:spcPts val="1000"/>
              </a:spcBef>
              <a:spcAft>
                <a:spcPts val="0"/>
              </a:spcAft>
              <a:buClr>
                <a:schemeClr val="dk1"/>
              </a:buClr>
              <a:buSzPts val="2400"/>
              <a:buNone/>
            </a:pPr>
            <a:r>
              <a:rPr lang="en-US" b="1" dirty="0">
                <a:solidFill>
                  <a:srgbClr val="FF0000"/>
                </a:solidFill>
              </a:rPr>
              <a:t>2) Player </a:t>
            </a:r>
            <a:r>
              <a:rPr lang="en-US" b="1" dirty="0"/>
              <a:t>	</a:t>
            </a:r>
          </a:p>
          <a:p>
            <a:pPr lvl="0" indent="-457200" algn="l" rtl="0">
              <a:lnSpc>
                <a:spcPct val="90000"/>
              </a:lnSpc>
              <a:spcBef>
                <a:spcPts val="1000"/>
              </a:spcBef>
              <a:spcAft>
                <a:spcPts val="0"/>
              </a:spcAft>
              <a:buClr>
                <a:schemeClr val="dk1"/>
              </a:buClr>
              <a:buSzPts val="2400"/>
              <a:buNone/>
            </a:pPr>
            <a:r>
              <a:rPr lang="en-US" b="1" dirty="0"/>
              <a:t>3) Play 	</a:t>
            </a:r>
          </a:p>
          <a:p>
            <a:pPr lvl="0" indent="-457200" algn="l" rtl="0">
              <a:lnSpc>
                <a:spcPct val="90000"/>
              </a:lnSpc>
              <a:spcBef>
                <a:spcPts val="1000"/>
              </a:spcBef>
              <a:spcAft>
                <a:spcPts val="0"/>
              </a:spcAft>
              <a:buClr>
                <a:schemeClr val="dk1"/>
              </a:buClr>
              <a:buSzPts val="2400"/>
              <a:buNone/>
            </a:pPr>
            <a:r>
              <a:rPr lang="en-US" b="1" dirty="0"/>
              <a:t>4) Sport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a:t>Sun 	</a:t>
            </a:r>
          </a:p>
          <a:p>
            <a:pPr lvl="0" indent="-457200" algn="l" rtl="0">
              <a:lnSpc>
                <a:spcPct val="90000"/>
              </a:lnSpc>
              <a:spcBef>
                <a:spcPts val="1000"/>
              </a:spcBef>
              <a:spcAft>
                <a:spcPts val="0"/>
              </a:spcAft>
              <a:buClr>
                <a:schemeClr val="dk1"/>
              </a:buClr>
              <a:buSzPts val="2400"/>
              <a:buNone/>
            </a:pPr>
            <a:r>
              <a:rPr lang="en-US" b="1" dirty="0"/>
              <a:t>2) Noon 	</a:t>
            </a:r>
          </a:p>
          <a:p>
            <a:pPr lvl="0" indent="-457200" algn="l" rtl="0">
              <a:lnSpc>
                <a:spcPct val="90000"/>
              </a:lnSpc>
              <a:spcBef>
                <a:spcPts val="1000"/>
              </a:spcBef>
              <a:spcAft>
                <a:spcPts val="0"/>
              </a:spcAft>
              <a:buClr>
                <a:schemeClr val="dk1"/>
              </a:buClr>
              <a:buSzPts val="2400"/>
              <a:buNone/>
            </a:pPr>
            <a:r>
              <a:rPr lang="en-US" b="1" dirty="0"/>
              <a:t>3) Electricity 	</a:t>
            </a:r>
          </a:p>
          <a:p>
            <a:pPr lvl="0" indent="-457200" algn="l" rtl="0">
              <a:lnSpc>
                <a:spcPct val="90000"/>
              </a:lnSpc>
              <a:spcBef>
                <a:spcPts val="1000"/>
              </a:spcBef>
              <a:spcAft>
                <a:spcPts val="0"/>
              </a:spcAft>
              <a:buClr>
                <a:schemeClr val="dk1"/>
              </a:buClr>
              <a:buSzPts val="2400"/>
              <a:buNone/>
            </a:pPr>
            <a:r>
              <a:rPr lang="en-US" b="1" dirty="0"/>
              <a:t>4) Heavy 	</a:t>
            </a:r>
          </a:p>
          <a:p>
            <a:pPr lvl="0" indent="-457200" algn="l" rtl="0">
              <a:lnSpc>
                <a:spcPct val="90000"/>
              </a:lnSpc>
              <a:spcBef>
                <a:spcPts val="1000"/>
              </a:spcBef>
              <a:spcAft>
                <a:spcPts val="0"/>
              </a:spcAft>
              <a:buClr>
                <a:schemeClr val="dk1"/>
              </a:buClr>
              <a:buSzPts val="2400"/>
              <a:buNone/>
            </a:pPr>
            <a:r>
              <a:rPr lang="en-US" b="1" dirty="0"/>
              <a:t>5) Torch</a:t>
            </a:r>
          </a:p>
          <a:p>
            <a:pPr lvl="0" indent="-457200">
              <a:buNone/>
            </a:pPr>
            <a:endParaRPr b="1"/>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0" name="Google Shape;240;p2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24. ‘Dawn' is related to ‘Evening’ in the same way as ‘Light’ is related to –––––––––– </a:t>
            </a:r>
            <a:endParaRPr/>
          </a:p>
          <a:p>
            <a:pPr lvl="0" indent="-457200" algn="l" rtl="0">
              <a:lnSpc>
                <a:spcPct val="90000"/>
              </a:lnSpc>
              <a:spcBef>
                <a:spcPts val="1000"/>
              </a:spcBef>
              <a:spcAft>
                <a:spcPts val="0"/>
              </a:spcAft>
              <a:buClr>
                <a:schemeClr val="dk1"/>
              </a:buClr>
              <a:buSzPts val="2400"/>
              <a:buAutoNum type="arabicParenR"/>
            </a:pPr>
            <a:r>
              <a:rPr lang="en-US" b="1" dirty="0"/>
              <a:t>Sun 	</a:t>
            </a:r>
          </a:p>
          <a:p>
            <a:pPr lvl="0" indent="-457200" algn="l" rtl="0">
              <a:lnSpc>
                <a:spcPct val="90000"/>
              </a:lnSpc>
              <a:spcBef>
                <a:spcPts val="1000"/>
              </a:spcBef>
              <a:spcAft>
                <a:spcPts val="0"/>
              </a:spcAft>
              <a:buClr>
                <a:schemeClr val="dk1"/>
              </a:buClr>
              <a:buSzPts val="2400"/>
              <a:buNone/>
            </a:pPr>
            <a:r>
              <a:rPr lang="en-US" b="1" dirty="0"/>
              <a:t>2) Noon 	</a:t>
            </a:r>
          </a:p>
          <a:p>
            <a:pPr lvl="0" indent="-457200" algn="l" rtl="0">
              <a:lnSpc>
                <a:spcPct val="90000"/>
              </a:lnSpc>
              <a:spcBef>
                <a:spcPts val="1000"/>
              </a:spcBef>
              <a:spcAft>
                <a:spcPts val="0"/>
              </a:spcAft>
              <a:buClr>
                <a:schemeClr val="dk1"/>
              </a:buClr>
              <a:buSzPts val="2400"/>
              <a:buNone/>
            </a:pPr>
            <a:r>
              <a:rPr lang="en-US" b="1" dirty="0"/>
              <a:t>3) Electricity 	</a:t>
            </a:r>
          </a:p>
          <a:p>
            <a:pPr lvl="0" indent="-457200" algn="l" rtl="0">
              <a:lnSpc>
                <a:spcPct val="90000"/>
              </a:lnSpc>
              <a:spcBef>
                <a:spcPts val="1000"/>
              </a:spcBef>
              <a:spcAft>
                <a:spcPts val="0"/>
              </a:spcAft>
              <a:buClr>
                <a:schemeClr val="dk1"/>
              </a:buClr>
              <a:buSzPts val="2400"/>
              <a:buNone/>
            </a:pPr>
            <a:r>
              <a:rPr lang="en-US" b="1" dirty="0">
                <a:solidFill>
                  <a:srgbClr val="FF0000"/>
                </a:solidFill>
              </a:rPr>
              <a:t>4) Heavy </a:t>
            </a:r>
            <a:r>
              <a:rPr lang="en-US" b="1" dirty="0"/>
              <a:t>	</a:t>
            </a:r>
          </a:p>
          <a:p>
            <a:pPr lvl="0" indent="-457200" algn="l" rtl="0">
              <a:lnSpc>
                <a:spcPct val="90000"/>
              </a:lnSpc>
              <a:spcBef>
                <a:spcPts val="1000"/>
              </a:spcBef>
              <a:spcAft>
                <a:spcPts val="0"/>
              </a:spcAft>
              <a:buClr>
                <a:schemeClr val="dk1"/>
              </a:buClr>
              <a:buSzPts val="2400"/>
              <a:buNone/>
            </a:pPr>
            <a:r>
              <a:rPr lang="en-US" b="1" dirty="0"/>
              <a:t>5) Torch</a:t>
            </a:r>
          </a:p>
          <a:p>
            <a:pPr lvl="0" indent="-457200">
              <a:buNone/>
            </a:pPr>
            <a:endParaRPr b="1"/>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p>
          <a:p>
            <a:pPr marL="457200" lvl="0" indent="-457200" algn="l" rtl="0">
              <a:lnSpc>
                <a:spcPct val="90000"/>
              </a:lnSpc>
              <a:spcBef>
                <a:spcPts val="1000"/>
              </a:spcBef>
              <a:spcAft>
                <a:spcPts val="0"/>
              </a:spcAft>
              <a:buClr>
                <a:schemeClr val="dk1"/>
              </a:buClr>
              <a:buSzPts val="2400"/>
              <a:buNone/>
            </a:pPr>
            <a:r>
              <a:rPr lang="en-US" b="1" dirty="0"/>
              <a:t>2) Lizard 		</a:t>
            </a:r>
          </a:p>
          <a:p>
            <a:pPr marL="457200" lvl="0" indent="-457200" algn="l" rtl="0">
              <a:lnSpc>
                <a:spcPct val="90000"/>
              </a:lnSpc>
              <a:spcBef>
                <a:spcPts val="1000"/>
              </a:spcBef>
              <a:spcAft>
                <a:spcPts val="0"/>
              </a:spcAft>
              <a:buClr>
                <a:schemeClr val="dk1"/>
              </a:buClr>
              <a:buSzPts val="2400"/>
              <a:buNone/>
            </a:pPr>
            <a:r>
              <a:rPr lang="en-US" b="1" dirty="0"/>
              <a:t>3) </a:t>
            </a:r>
            <a:r>
              <a:rPr lang="en-US" b="1" dirty="0" err="1"/>
              <a:t>Homosapiens</a:t>
            </a:r>
            <a:r>
              <a:rPr lang="en-US" b="1" dirty="0"/>
              <a:t> 		</a:t>
            </a:r>
          </a:p>
          <a:p>
            <a:pPr marL="457200" lvl="0" indent="-457200" algn="l" rtl="0">
              <a:lnSpc>
                <a:spcPct val="90000"/>
              </a:lnSpc>
              <a:spcBef>
                <a:spcPts val="1000"/>
              </a:spcBef>
              <a:spcAft>
                <a:spcPts val="0"/>
              </a:spcAft>
              <a:buClr>
                <a:schemeClr val="dk1"/>
              </a:buClr>
              <a:buSzPts val="2400"/>
              <a:buNone/>
            </a:pPr>
            <a:r>
              <a:rPr lang="en-US" b="1" dirty="0"/>
              <a:t>4)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46" name="Google Shape;246;p25"/>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25. ‘Bird’ is related to ‘Aves’ in the same way as ‘Man’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Mammal 		</a:t>
            </a:r>
          </a:p>
          <a:p>
            <a:pPr marL="457200" lvl="0" indent="-457200" algn="l" rtl="0">
              <a:lnSpc>
                <a:spcPct val="90000"/>
              </a:lnSpc>
              <a:spcBef>
                <a:spcPts val="1000"/>
              </a:spcBef>
              <a:spcAft>
                <a:spcPts val="0"/>
              </a:spcAft>
              <a:buClr>
                <a:schemeClr val="dk1"/>
              </a:buClr>
              <a:buSzPts val="2400"/>
              <a:buNone/>
            </a:pPr>
            <a:r>
              <a:rPr lang="en-US" b="1" dirty="0"/>
              <a:t>2) Lizard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a:t>
            </a:r>
            <a:r>
              <a:rPr lang="en-US" b="1" dirty="0" err="1">
                <a:solidFill>
                  <a:srgbClr val="FF0000"/>
                </a:solidFill>
              </a:rPr>
              <a:t>Homosapiens</a:t>
            </a:r>
            <a:r>
              <a:rPr lang="en-US" b="1" dirty="0">
                <a:solidFill>
                  <a:srgbClr val="FF0000"/>
                </a:solidFill>
              </a:rPr>
              <a:t> </a:t>
            </a:r>
            <a:r>
              <a:rPr lang="en-US" b="1" dirty="0"/>
              <a:t>		</a:t>
            </a:r>
          </a:p>
          <a:p>
            <a:pPr marL="457200" lvl="0" indent="-457200" algn="l" rtl="0">
              <a:lnSpc>
                <a:spcPct val="90000"/>
              </a:lnSpc>
              <a:spcBef>
                <a:spcPts val="1000"/>
              </a:spcBef>
              <a:spcAft>
                <a:spcPts val="0"/>
              </a:spcAft>
              <a:buClr>
                <a:schemeClr val="dk1"/>
              </a:buClr>
              <a:buSzPts val="2400"/>
              <a:buNone/>
            </a:pPr>
            <a:r>
              <a:rPr lang="en-US" b="1" dirty="0"/>
              <a:t>4) </a:t>
            </a:r>
            <a:r>
              <a:rPr lang="en-US" b="1" dirty="0" err="1"/>
              <a:t>Holothuroidea</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a:t>Tailor 		</a:t>
            </a:r>
          </a:p>
          <a:p>
            <a:pPr lvl="0" indent="-457200" algn="l" rtl="0">
              <a:lnSpc>
                <a:spcPct val="90000"/>
              </a:lnSpc>
              <a:spcBef>
                <a:spcPts val="1000"/>
              </a:spcBef>
              <a:spcAft>
                <a:spcPts val="0"/>
              </a:spcAft>
              <a:buClr>
                <a:schemeClr val="dk1"/>
              </a:buClr>
              <a:buSzPts val="2400"/>
              <a:buNone/>
            </a:pPr>
            <a:r>
              <a:rPr lang="en-US" b="1" dirty="0"/>
              <a:t>2) Mill 	   </a:t>
            </a:r>
          </a:p>
          <a:p>
            <a:pPr lvl="0" indent="-457200" algn="l" rtl="0">
              <a:lnSpc>
                <a:spcPct val="90000"/>
              </a:lnSpc>
              <a:spcBef>
                <a:spcPts val="1000"/>
              </a:spcBef>
              <a:spcAft>
                <a:spcPts val="0"/>
              </a:spcAft>
              <a:buClr>
                <a:schemeClr val="dk1"/>
              </a:buClr>
              <a:buSzPts val="2400"/>
              <a:buNone/>
            </a:pPr>
            <a:r>
              <a:rPr lang="en-US" b="1" dirty="0"/>
              <a:t>3) Cotton 		</a:t>
            </a:r>
          </a:p>
          <a:p>
            <a:pPr lvl="0" indent="-457200" algn="l" rtl="0">
              <a:lnSpc>
                <a:spcPct val="90000"/>
              </a:lnSpc>
              <a:spcBef>
                <a:spcPts val="1000"/>
              </a:spcBef>
              <a:spcAft>
                <a:spcPts val="0"/>
              </a:spcAft>
              <a:buClr>
                <a:schemeClr val="dk1"/>
              </a:buClr>
              <a:buSzPts val="2400"/>
              <a:buNone/>
            </a:pPr>
            <a:r>
              <a:rPr lang="en-US" b="1" dirty="0"/>
              <a:t>4) Market 		</a:t>
            </a:r>
          </a:p>
          <a:p>
            <a:pPr lvl="0" indent="-457200" algn="l" rtl="0">
              <a:lnSpc>
                <a:spcPct val="90000"/>
              </a:lnSpc>
              <a:spcBef>
                <a:spcPts val="1000"/>
              </a:spcBef>
              <a:spcAft>
                <a:spcPts val="0"/>
              </a:spcAft>
              <a:buClr>
                <a:schemeClr val="dk1"/>
              </a:buClr>
              <a:buSzPts val="2400"/>
              <a:buNone/>
            </a:pPr>
            <a:r>
              <a:rPr lang="en-US" b="1" dirty="0"/>
              <a:t>5) Thread</a:t>
            </a:r>
          </a:p>
          <a:p>
            <a:pPr lvl="0" indent="-457200">
              <a:buNone/>
            </a:pP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2" name="Google Shape;252;p2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26. ‘Newspaper’ is related to ‘Press’ in the same way as ‘Cloth’ is related to –––––––––– </a:t>
            </a:r>
            <a:endParaRPr/>
          </a:p>
          <a:p>
            <a:pPr lvl="0" indent="-457200" algn="l" rtl="0">
              <a:lnSpc>
                <a:spcPct val="90000"/>
              </a:lnSpc>
              <a:spcBef>
                <a:spcPts val="1000"/>
              </a:spcBef>
              <a:spcAft>
                <a:spcPts val="0"/>
              </a:spcAft>
              <a:buClr>
                <a:schemeClr val="dk1"/>
              </a:buClr>
              <a:buSzPts val="2400"/>
              <a:buAutoNum type="arabicParenR"/>
            </a:pPr>
            <a:r>
              <a:rPr lang="en-US" b="1" dirty="0"/>
              <a:t>Tailor 		</a:t>
            </a:r>
          </a:p>
          <a:p>
            <a:pPr lvl="0" indent="-457200" algn="l" rtl="0">
              <a:lnSpc>
                <a:spcPct val="90000"/>
              </a:lnSpc>
              <a:spcBef>
                <a:spcPts val="1000"/>
              </a:spcBef>
              <a:spcAft>
                <a:spcPts val="0"/>
              </a:spcAft>
              <a:buClr>
                <a:schemeClr val="dk1"/>
              </a:buClr>
              <a:buSzPts val="2400"/>
              <a:buNone/>
            </a:pPr>
            <a:r>
              <a:rPr lang="en-US" b="1" dirty="0">
                <a:solidFill>
                  <a:srgbClr val="FF0000"/>
                </a:solidFill>
              </a:rPr>
              <a:t>2) Mill </a:t>
            </a:r>
            <a:r>
              <a:rPr lang="en-US" b="1" dirty="0"/>
              <a:t>	   </a:t>
            </a:r>
          </a:p>
          <a:p>
            <a:pPr lvl="0" indent="-457200" algn="l" rtl="0">
              <a:lnSpc>
                <a:spcPct val="90000"/>
              </a:lnSpc>
              <a:spcBef>
                <a:spcPts val="1000"/>
              </a:spcBef>
              <a:spcAft>
                <a:spcPts val="0"/>
              </a:spcAft>
              <a:buClr>
                <a:schemeClr val="dk1"/>
              </a:buClr>
              <a:buSzPts val="2400"/>
              <a:buNone/>
            </a:pPr>
            <a:r>
              <a:rPr lang="en-US" b="1" dirty="0"/>
              <a:t>3) Cotton 		</a:t>
            </a:r>
          </a:p>
          <a:p>
            <a:pPr lvl="0" indent="-457200" algn="l" rtl="0">
              <a:lnSpc>
                <a:spcPct val="90000"/>
              </a:lnSpc>
              <a:spcBef>
                <a:spcPts val="1000"/>
              </a:spcBef>
              <a:spcAft>
                <a:spcPts val="0"/>
              </a:spcAft>
              <a:buClr>
                <a:schemeClr val="dk1"/>
              </a:buClr>
              <a:buSzPts val="2400"/>
              <a:buNone/>
            </a:pPr>
            <a:r>
              <a:rPr lang="en-US" b="1" dirty="0"/>
              <a:t>4) Market 		</a:t>
            </a:r>
          </a:p>
          <a:p>
            <a:pPr lvl="0" indent="-457200" algn="l" rtl="0">
              <a:lnSpc>
                <a:spcPct val="90000"/>
              </a:lnSpc>
              <a:spcBef>
                <a:spcPts val="1000"/>
              </a:spcBef>
              <a:spcAft>
                <a:spcPts val="0"/>
              </a:spcAft>
              <a:buClr>
                <a:schemeClr val="dk1"/>
              </a:buClr>
              <a:buSzPts val="2400"/>
              <a:buNone/>
            </a:pPr>
            <a:r>
              <a:rPr lang="en-US" b="1" dirty="0"/>
              <a:t>5) Thread</a:t>
            </a:r>
          </a:p>
          <a:p>
            <a:pPr lvl="0" indent="-457200">
              <a:buNone/>
            </a:pPr>
            <a:endParaRPr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p>
          <a:p>
            <a:pPr marL="457200" lvl="0" indent="-457200" algn="l" rtl="0">
              <a:lnSpc>
                <a:spcPct val="90000"/>
              </a:lnSpc>
              <a:spcBef>
                <a:spcPts val="1000"/>
              </a:spcBef>
              <a:spcAft>
                <a:spcPts val="0"/>
              </a:spcAft>
              <a:buClr>
                <a:schemeClr val="dk1"/>
              </a:buClr>
              <a:buSzPts val="2400"/>
              <a:buNone/>
            </a:pPr>
            <a:r>
              <a:rPr lang="en-US" b="1" dirty="0"/>
              <a:t>2) Doctor 		</a:t>
            </a:r>
          </a:p>
          <a:p>
            <a:pPr marL="457200" lvl="0" indent="-457200" algn="l" rtl="0">
              <a:lnSpc>
                <a:spcPct val="90000"/>
              </a:lnSpc>
              <a:spcBef>
                <a:spcPts val="1000"/>
              </a:spcBef>
              <a:spcAft>
                <a:spcPts val="0"/>
              </a:spcAft>
              <a:buClr>
                <a:schemeClr val="dk1"/>
              </a:buClr>
              <a:buSzPts val="2400"/>
              <a:buNone/>
            </a:pPr>
            <a:r>
              <a:rPr lang="en-US" b="1" dirty="0"/>
              <a:t>3) Patient 		</a:t>
            </a:r>
          </a:p>
          <a:p>
            <a:pPr marL="457200" lvl="0" indent="-457200" algn="l" rtl="0">
              <a:lnSpc>
                <a:spcPct val="90000"/>
              </a:lnSpc>
              <a:spcBef>
                <a:spcPts val="1000"/>
              </a:spcBef>
              <a:spcAft>
                <a:spcPts val="0"/>
              </a:spcAft>
              <a:buClr>
                <a:schemeClr val="dk1"/>
              </a:buClr>
              <a:buSzPts val="2400"/>
              <a:buNone/>
            </a:pPr>
            <a:r>
              <a:rPr lang="en-US" b="1" dirty="0"/>
              <a:t>4) Disease </a:t>
            </a:r>
            <a:endParaRPr/>
          </a:p>
          <a:p>
            <a:pPr marL="457200" lvl="0" indent="-457200" algn="l" rtl="0">
              <a:lnSpc>
                <a:spcPct val="90000"/>
              </a:lnSpc>
              <a:spcBef>
                <a:spcPts val="1000"/>
              </a:spcBef>
              <a:spcAft>
                <a:spcPts val="0"/>
              </a:spcAft>
              <a:buClr>
                <a:schemeClr val="dk1"/>
              </a:buClr>
              <a:buSzPts val="2400"/>
              <a:buNone/>
            </a:pPr>
            <a:r>
              <a:rPr lang="en-US" b="1" dirty="0"/>
              <a:t>5) Operation 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2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58" name="Google Shape;258;p2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27. ‘Punishment’ is related to ‘Prisoner’ in the same way as ‘Operation’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Hospital 		</a:t>
            </a:r>
          </a:p>
          <a:p>
            <a:pPr marL="457200" lvl="0" indent="-457200" algn="l" rtl="0">
              <a:lnSpc>
                <a:spcPct val="90000"/>
              </a:lnSpc>
              <a:spcBef>
                <a:spcPts val="1000"/>
              </a:spcBef>
              <a:spcAft>
                <a:spcPts val="0"/>
              </a:spcAft>
              <a:buClr>
                <a:schemeClr val="dk1"/>
              </a:buClr>
              <a:buSzPts val="2400"/>
              <a:buNone/>
            </a:pPr>
            <a:r>
              <a:rPr lang="en-US" b="1" dirty="0"/>
              <a:t>2) Doctor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Patient </a:t>
            </a:r>
            <a:r>
              <a:rPr lang="en-US" b="1" dirty="0"/>
              <a:t>		</a:t>
            </a:r>
          </a:p>
          <a:p>
            <a:pPr marL="457200" lvl="0" indent="-457200" algn="l" rtl="0">
              <a:lnSpc>
                <a:spcPct val="90000"/>
              </a:lnSpc>
              <a:spcBef>
                <a:spcPts val="1000"/>
              </a:spcBef>
              <a:spcAft>
                <a:spcPts val="0"/>
              </a:spcAft>
              <a:buClr>
                <a:schemeClr val="dk1"/>
              </a:buClr>
              <a:buSzPts val="2400"/>
              <a:buNone/>
            </a:pPr>
            <a:r>
              <a:rPr lang="en-US" b="1" dirty="0"/>
              <a:t>4) Disease </a:t>
            </a:r>
            <a:endParaRPr/>
          </a:p>
          <a:p>
            <a:pPr marL="457200" lvl="0" indent="-457200" algn="l" rtl="0">
              <a:lnSpc>
                <a:spcPct val="90000"/>
              </a:lnSpc>
              <a:spcBef>
                <a:spcPts val="1000"/>
              </a:spcBef>
              <a:spcAft>
                <a:spcPts val="0"/>
              </a:spcAft>
              <a:buClr>
                <a:schemeClr val="dk1"/>
              </a:buClr>
              <a:buSzPts val="2400"/>
              <a:buNone/>
            </a:pPr>
            <a:r>
              <a:rPr lang="en-US" b="1" dirty="0"/>
              <a:t>5) Operation Theatre</a:t>
            </a:r>
          </a:p>
          <a:p>
            <a:pPr lvl="0" indent="-457200">
              <a:buNone/>
            </a:pP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2000" b="1" dirty="0">
                <a:solidFill>
                  <a:srgbClr val="0C0C0C"/>
                </a:solidFill>
                <a:latin typeface="+mj-lt"/>
                <a:ea typeface="Arial Black"/>
                <a:cs typeface="Arial Black"/>
                <a:sym typeface="Arial Black"/>
              </a:rPr>
              <a:t>			ANALOGY</a:t>
            </a:r>
            <a:endParaRPr sz="2000" dirty="0">
              <a:latin typeface="+mj-lt"/>
            </a:endParaRPr>
          </a:p>
          <a:p>
            <a:pPr marL="228600" lvl="0" indent="-228600" algn="l" rtl="0">
              <a:lnSpc>
                <a:spcPct val="90000"/>
              </a:lnSpc>
              <a:spcBef>
                <a:spcPts val="1000"/>
              </a:spcBef>
              <a:spcAft>
                <a:spcPts val="0"/>
              </a:spcAft>
              <a:buClr>
                <a:schemeClr val="dk1"/>
              </a:buClr>
              <a:buSzPts val="2400"/>
              <a:buNone/>
            </a:pPr>
            <a:r>
              <a:rPr lang="en-US" sz="2000" b="1" dirty="0">
                <a:latin typeface="+mj-lt"/>
              </a:rPr>
              <a:t>Direction: In the following question, find the word which holds same relation with the third word as there is between the first two words. </a:t>
            </a:r>
            <a:endParaRPr sz="2000" dirty="0">
              <a:latin typeface="+mj-lt"/>
            </a:endParaRPr>
          </a:p>
          <a:p>
            <a:pPr marL="228600" lvl="0" indent="-228600" algn="l" rtl="0">
              <a:lnSpc>
                <a:spcPct val="90000"/>
              </a:lnSpc>
              <a:spcBef>
                <a:spcPts val="1000"/>
              </a:spcBef>
              <a:spcAft>
                <a:spcPts val="0"/>
              </a:spcAft>
              <a:buClr>
                <a:schemeClr val="dk1"/>
              </a:buClr>
              <a:buSzPts val="2400"/>
              <a:buNone/>
            </a:pPr>
            <a:r>
              <a:rPr lang="en-US" sz="2000" b="1" dirty="0">
                <a:latin typeface="+mj-lt"/>
                <a:ea typeface="Arial Black"/>
                <a:cs typeface="Arial Black"/>
                <a:sym typeface="Arial Black"/>
              </a:rPr>
              <a:t>Q </a:t>
            </a:r>
            <a:r>
              <a:rPr lang="en-US" sz="2000" b="1" dirty="0">
                <a:latin typeface="+mj-lt"/>
              </a:rPr>
              <a:t>1. Mango : Fruit : : Potato : ? </a:t>
            </a:r>
            <a:endParaRPr sz="2000" dirty="0">
              <a:latin typeface="+mj-lt"/>
            </a:endParaRPr>
          </a:p>
          <a:p>
            <a:pPr lvl="0" indent="-457200" algn="l" rtl="0">
              <a:lnSpc>
                <a:spcPct val="90000"/>
              </a:lnSpc>
              <a:spcBef>
                <a:spcPts val="1000"/>
              </a:spcBef>
              <a:spcAft>
                <a:spcPts val="0"/>
              </a:spcAft>
              <a:buClr>
                <a:schemeClr val="dk1"/>
              </a:buClr>
              <a:buSzPts val="2400"/>
              <a:buAutoNum type="arabicParenR"/>
            </a:pPr>
            <a:r>
              <a:rPr lang="en-US" sz="2000" b="1" dirty="0">
                <a:latin typeface="+mj-lt"/>
              </a:rPr>
              <a:t>Root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Fruit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Stem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Flower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Vegetable</a:t>
            </a:r>
            <a:endParaRPr sz="2000" b="1" dirty="0">
              <a:latin typeface="+mj-lt"/>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dirty="0"/>
          </a:p>
          <a:p>
            <a:pPr lvl="0" indent="-457200" algn="l" rtl="0">
              <a:lnSpc>
                <a:spcPct val="90000"/>
              </a:lnSpc>
              <a:spcBef>
                <a:spcPts val="1000"/>
              </a:spcBef>
              <a:spcAft>
                <a:spcPts val="0"/>
              </a:spcAft>
              <a:buClr>
                <a:schemeClr val="dk1"/>
              </a:buClr>
              <a:buSzPts val="2400"/>
              <a:buAutoNum type="arabicParenR"/>
            </a:pPr>
            <a:r>
              <a:rPr lang="en-US" b="1" dirty="0"/>
              <a:t>Schooling 	</a:t>
            </a:r>
          </a:p>
          <a:p>
            <a:pPr marL="0" lvl="0" indent="0" algn="l" rtl="0">
              <a:lnSpc>
                <a:spcPct val="90000"/>
              </a:lnSpc>
              <a:spcBef>
                <a:spcPts val="1000"/>
              </a:spcBef>
              <a:spcAft>
                <a:spcPts val="0"/>
              </a:spcAft>
              <a:buClr>
                <a:schemeClr val="dk1"/>
              </a:buClr>
              <a:buSzPts val="2400"/>
              <a:buNone/>
            </a:pPr>
            <a:r>
              <a:rPr lang="en-US" b="1" dirty="0"/>
              <a:t>2) Books 	</a:t>
            </a:r>
          </a:p>
          <a:p>
            <a:pPr marL="0" lvl="0" indent="0" algn="l" rtl="0">
              <a:lnSpc>
                <a:spcPct val="90000"/>
              </a:lnSpc>
              <a:spcBef>
                <a:spcPts val="1000"/>
              </a:spcBef>
              <a:spcAft>
                <a:spcPts val="0"/>
              </a:spcAft>
              <a:buClr>
                <a:schemeClr val="dk1"/>
              </a:buClr>
              <a:buSzPts val="2400"/>
              <a:buNone/>
            </a:pPr>
            <a:r>
              <a:rPr lang="en-US" b="1" dirty="0"/>
              <a:t>3) Enlightenment 	</a:t>
            </a:r>
          </a:p>
          <a:p>
            <a:pPr marL="0" lvl="0" indent="0" algn="l" rtl="0">
              <a:lnSpc>
                <a:spcPct val="90000"/>
              </a:lnSpc>
              <a:spcBef>
                <a:spcPts val="1000"/>
              </a:spcBef>
              <a:spcAft>
                <a:spcPts val="0"/>
              </a:spcAft>
              <a:buClr>
                <a:schemeClr val="dk1"/>
              </a:buClr>
              <a:buSzPts val="2400"/>
              <a:buNone/>
            </a:pPr>
            <a:r>
              <a:rPr lang="en-US" b="1" dirty="0"/>
              <a:t>4) Syllabus	     </a:t>
            </a:r>
          </a:p>
          <a:p>
            <a:pPr marL="0" lvl="0" indent="0" algn="l" rtl="0">
              <a:lnSpc>
                <a:spcPct val="90000"/>
              </a:lnSpc>
              <a:spcBef>
                <a:spcPts val="1000"/>
              </a:spcBef>
              <a:spcAft>
                <a:spcPts val="0"/>
              </a:spcAft>
              <a:buClr>
                <a:schemeClr val="dk1"/>
              </a:buClr>
              <a:buSzPts val="2400"/>
              <a:buNone/>
            </a:pPr>
            <a:r>
              <a:rPr lang="en-US" b="1" dirty="0"/>
              <a:t> 5) Enthusiasm</a:t>
            </a:r>
          </a:p>
          <a:p>
            <a:pPr lvl="0" indent="-457200">
              <a:buNone/>
            </a:pP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64" name="Google Shape;264;p28"/>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28. ‘Waiting’ is related to ‘Boredom’ in the same way as ‘Education’ is related to –––––––––– </a:t>
            </a:r>
            <a:endParaRPr/>
          </a:p>
          <a:p>
            <a:pPr lvl="0" indent="-457200" algn="l" rtl="0">
              <a:lnSpc>
                <a:spcPct val="90000"/>
              </a:lnSpc>
              <a:spcBef>
                <a:spcPts val="1000"/>
              </a:spcBef>
              <a:spcAft>
                <a:spcPts val="0"/>
              </a:spcAft>
              <a:buClr>
                <a:schemeClr val="dk1"/>
              </a:buClr>
              <a:buSzPts val="2400"/>
              <a:buAutoNum type="arabicParenR"/>
            </a:pPr>
            <a:r>
              <a:rPr lang="en-US" b="1" dirty="0"/>
              <a:t>Schooling 	</a:t>
            </a:r>
          </a:p>
          <a:p>
            <a:pPr lvl="0" indent="-457200" algn="l" rtl="0">
              <a:lnSpc>
                <a:spcPct val="90000"/>
              </a:lnSpc>
              <a:spcBef>
                <a:spcPts val="1000"/>
              </a:spcBef>
              <a:spcAft>
                <a:spcPts val="0"/>
              </a:spcAft>
              <a:buClr>
                <a:schemeClr val="dk1"/>
              </a:buClr>
              <a:buSzPts val="2400"/>
              <a:buNone/>
            </a:pPr>
            <a:r>
              <a:rPr lang="en-US" b="1" dirty="0"/>
              <a:t>2) Books 	</a:t>
            </a:r>
          </a:p>
          <a:p>
            <a:pPr lvl="0" indent="-457200" algn="l" rtl="0">
              <a:lnSpc>
                <a:spcPct val="90000"/>
              </a:lnSpc>
              <a:spcBef>
                <a:spcPts val="1000"/>
              </a:spcBef>
              <a:spcAft>
                <a:spcPts val="0"/>
              </a:spcAft>
              <a:buClr>
                <a:schemeClr val="dk1"/>
              </a:buClr>
              <a:buSzPts val="2400"/>
              <a:buNone/>
            </a:pPr>
            <a:r>
              <a:rPr lang="en-US" b="1" dirty="0">
                <a:solidFill>
                  <a:srgbClr val="FF0000"/>
                </a:solidFill>
              </a:rPr>
              <a:t>3) Enlightenment</a:t>
            </a:r>
            <a:r>
              <a:rPr lang="en-US" b="1" dirty="0"/>
              <a:t> 	</a:t>
            </a:r>
          </a:p>
          <a:p>
            <a:pPr lvl="0" indent="-457200" algn="l" rtl="0">
              <a:lnSpc>
                <a:spcPct val="90000"/>
              </a:lnSpc>
              <a:spcBef>
                <a:spcPts val="1000"/>
              </a:spcBef>
              <a:spcAft>
                <a:spcPts val="0"/>
              </a:spcAft>
              <a:buClr>
                <a:schemeClr val="dk1"/>
              </a:buClr>
              <a:buSzPts val="2400"/>
              <a:buNone/>
            </a:pPr>
            <a:r>
              <a:rPr lang="en-US" b="1" dirty="0"/>
              <a:t>4) Syllabus	     </a:t>
            </a:r>
          </a:p>
          <a:p>
            <a:pPr lvl="0" indent="-457200" algn="l" rtl="0">
              <a:lnSpc>
                <a:spcPct val="90000"/>
              </a:lnSpc>
              <a:spcBef>
                <a:spcPts val="1000"/>
              </a:spcBef>
              <a:spcAft>
                <a:spcPts val="0"/>
              </a:spcAft>
              <a:buClr>
                <a:schemeClr val="dk1"/>
              </a:buClr>
              <a:buSzPts val="2400"/>
              <a:buNone/>
            </a:pPr>
            <a:r>
              <a:rPr lang="en-US" b="1" dirty="0"/>
              <a:t> 5) Enthusiasm</a:t>
            </a:r>
          </a:p>
          <a:p>
            <a:pPr lvl="0" indent="-457200">
              <a:buNone/>
            </a:pP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dirty="0"/>
          </a:p>
          <a:p>
            <a:pPr lvl="0" indent="-457200" algn="l" rtl="0">
              <a:lnSpc>
                <a:spcPct val="90000"/>
              </a:lnSpc>
              <a:spcBef>
                <a:spcPts val="1000"/>
              </a:spcBef>
              <a:spcAft>
                <a:spcPts val="0"/>
              </a:spcAft>
              <a:buClr>
                <a:schemeClr val="dk1"/>
              </a:buClr>
              <a:buSzPts val="2400"/>
              <a:buAutoNum type="arabicParenR"/>
            </a:pPr>
            <a:r>
              <a:rPr lang="en-US" b="1" dirty="0"/>
              <a:t>23 		</a:t>
            </a:r>
          </a:p>
          <a:p>
            <a:pPr marL="0" lvl="0" indent="0" algn="l" rtl="0">
              <a:lnSpc>
                <a:spcPct val="90000"/>
              </a:lnSpc>
              <a:spcBef>
                <a:spcPts val="1000"/>
              </a:spcBef>
              <a:spcAft>
                <a:spcPts val="0"/>
              </a:spcAft>
              <a:buClr>
                <a:schemeClr val="dk1"/>
              </a:buClr>
              <a:buSzPts val="2400"/>
              <a:buNone/>
            </a:pPr>
            <a:r>
              <a:rPr lang="en-US" b="1" dirty="0"/>
              <a:t>2) 82 		</a:t>
            </a:r>
          </a:p>
          <a:p>
            <a:pPr lvl="0" indent="-457200" algn="l" rtl="0">
              <a:lnSpc>
                <a:spcPct val="90000"/>
              </a:lnSpc>
              <a:spcBef>
                <a:spcPts val="1000"/>
              </a:spcBef>
              <a:spcAft>
                <a:spcPts val="0"/>
              </a:spcAft>
              <a:buClr>
                <a:schemeClr val="dk1"/>
              </a:buClr>
              <a:buSzPts val="2400"/>
              <a:buNone/>
            </a:pPr>
            <a:r>
              <a:rPr lang="en-US" b="1" dirty="0"/>
              <a:t>3) 97 		</a:t>
            </a:r>
          </a:p>
          <a:p>
            <a:pPr lvl="0" indent="-457200" algn="l" rtl="0">
              <a:lnSpc>
                <a:spcPct val="90000"/>
              </a:lnSpc>
              <a:spcBef>
                <a:spcPts val="1000"/>
              </a:spcBef>
              <a:spcAft>
                <a:spcPts val="0"/>
              </a:spcAft>
              <a:buClr>
                <a:schemeClr val="dk1"/>
              </a:buClr>
              <a:buSzPts val="2400"/>
              <a:buNone/>
            </a:pPr>
            <a:r>
              <a:rPr lang="en-US" b="1" dirty="0"/>
              <a:t>4) 113 	</a:t>
            </a:r>
          </a:p>
          <a:p>
            <a:pPr lvl="0" indent="-457200" algn="l" rtl="0">
              <a:lnSpc>
                <a:spcPct val="90000"/>
              </a:lnSpc>
              <a:spcBef>
                <a:spcPts val="1000"/>
              </a:spcBef>
              <a:spcAft>
                <a:spcPts val="0"/>
              </a:spcAft>
              <a:buClr>
                <a:schemeClr val="dk1"/>
              </a:buClr>
              <a:buSzPts val="2400"/>
              <a:buNone/>
            </a:pPr>
            <a:r>
              <a:rPr lang="en-US" b="1" dirty="0"/>
              <a:t>5) 117</a:t>
            </a:r>
          </a:p>
          <a:p>
            <a:pPr lvl="0" indent="-457200">
              <a:buNone/>
            </a:pPr>
            <a:endParaRPr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0" name="Google Shape;270;p2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29. 21 : 3 : : 574 : ? </a:t>
            </a:r>
            <a:endParaRPr dirty="0"/>
          </a:p>
          <a:p>
            <a:pPr lvl="0" indent="-457200" algn="l" rtl="0">
              <a:lnSpc>
                <a:spcPct val="90000"/>
              </a:lnSpc>
              <a:spcBef>
                <a:spcPts val="1000"/>
              </a:spcBef>
              <a:spcAft>
                <a:spcPts val="0"/>
              </a:spcAft>
              <a:buClr>
                <a:schemeClr val="dk1"/>
              </a:buClr>
              <a:buSzPts val="2400"/>
              <a:buAutoNum type="arabicParenR"/>
            </a:pPr>
            <a:r>
              <a:rPr lang="en-US" b="1" dirty="0"/>
              <a:t>23 		</a:t>
            </a:r>
          </a:p>
          <a:p>
            <a:pPr marL="0" lvl="0" indent="0" algn="l" rtl="0">
              <a:lnSpc>
                <a:spcPct val="90000"/>
              </a:lnSpc>
              <a:spcBef>
                <a:spcPts val="1000"/>
              </a:spcBef>
              <a:spcAft>
                <a:spcPts val="0"/>
              </a:spcAft>
              <a:buClr>
                <a:schemeClr val="dk1"/>
              </a:buClr>
              <a:buSzPts val="2400"/>
              <a:buNone/>
            </a:pPr>
            <a:r>
              <a:rPr lang="en-US" b="1" dirty="0">
                <a:solidFill>
                  <a:srgbClr val="FF0000"/>
                </a:solidFill>
              </a:rPr>
              <a:t>2) 82 </a:t>
            </a:r>
            <a:r>
              <a:rPr lang="en-US" b="1" dirty="0"/>
              <a:t>		</a:t>
            </a:r>
          </a:p>
          <a:p>
            <a:pPr lvl="0" indent="-457200" algn="l" rtl="0">
              <a:lnSpc>
                <a:spcPct val="90000"/>
              </a:lnSpc>
              <a:spcBef>
                <a:spcPts val="1000"/>
              </a:spcBef>
              <a:spcAft>
                <a:spcPts val="0"/>
              </a:spcAft>
              <a:buClr>
                <a:schemeClr val="dk1"/>
              </a:buClr>
              <a:buSzPts val="2400"/>
              <a:buNone/>
            </a:pPr>
            <a:r>
              <a:rPr lang="en-US" b="1" dirty="0"/>
              <a:t>3) 97 		</a:t>
            </a:r>
          </a:p>
          <a:p>
            <a:pPr lvl="0" indent="-457200" algn="l" rtl="0">
              <a:lnSpc>
                <a:spcPct val="90000"/>
              </a:lnSpc>
              <a:spcBef>
                <a:spcPts val="1000"/>
              </a:spcBef>
              <a:spcAft>
                <a:spcPts val="0"/>
              </a:spcAft>
              <a:buClr>
                <a:schemeClr val="dk1"/>
              </a:buClr>
              <a:buSzPts val="2400"/>
              <a:buNone/>
            </a:pPr>
            <a:r>
              <a:rPr lang="en-US" b="1" dirty="0"/>
              <a:t>4) 113 	</a:t>
            </a:r>
          </a:p>
          <a:p>
            <a:pPr lvl="0" indent="-457200" algn="l" rtl="0">
              <a:lnSpc>
                <a:spcPct val="90000"/>
              </a:lnSpc>
              <a:spcBef>
                <a:spcPts val="1000"/>
              </a:spcBef>
              <a:spcAft>
                <a:spcPts val="0"/>
              </a:spcAft>
              <a:buClr>
                <a:schemeClr val="dk1"/>
              </a:buClr>
              <a:buSzPts val="2400"/>
              <a:buNone/>
            </a:pPr>
            <a:r>
              <a:rPr lang="en-US" b="1" dirty="0"/>
              <a:t>5) 117</a:t>
            </a:r>
          </a:p>
          <a:p>
            <a:pPr lvl="0" indent="-457200">
              <a:buNone/>
            </a:pPr>
            <a:endParaRPr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a:t>6 		</a:t>
            </a:r>
          </a:p>
          <a:p>
            <a:pPr lvl="0" indent="-457200" algn="l" rtl="0">
              <a:lnSpc>
                <a:spcPct val="90000"/>
              </a:lnSpc>
              <a:spcBef>
                <a:spcPts val="1000"/>
              </a:spcBef>
              <a:spcAft>
                <a:spcPts val="0"/>
              </a:spcAft>
              <a:buClr>
                <a:schemeClr val="dk1"/>
              </a:buClr>
              <a:buSzPts val="2400"/>
              <a:buNone/>
            </a:pPr>
            <a:r>
              <a:rPr lang="en-US" b="1" dirty="0"/>
              <a:t>2) 7 		</a:t>
            </a:r>
          </a:p>
          <a:p>
            <a:pPr lvl="0" indent="-457200" algn="l" rtl="0">
              <a:lnSpc>
                <a:spcPct val="90000"/>
              </a:lnSpc>
              <a:spcBef>
                <a:spcPts val="1000"/>
              </a:spcBef>
              <a:spcAft>
                <a:spcPts val="0"/>
              </a:spcAft>
              <a:buClr>
                <a:schemeClr val="dk1"/>
              </a:buClr>
              <a:buSzPts val="2400"/>
              <a:buNone/>
            </a:pPr>
            <a:r>
              <a:rPr lang="en-US" b="1" dirty="0"/>
              <a:t>3) 8 		</a:t>
            </a:r>
          </a:p>
          <a:p>
            <a:pPr lvl="0" indent="-457200" algn="l" rtl="0">
              <a:lnSpc>
                <a:spcPct val="90000"/>
              </a:lnSpc>
              <a:spcBef>
                <a:spcPts val="1000"/>
              </a:spcBef>
              <a:spcAft>
                <a:spcPts val="0"/>
              </a:spcAft>
              <a:buClr>
                <a:schemeClr val="dk1"/>
              </a:buClr>
              <a:buSzPts val="2400"/>
              <a:buNone/>
            </a:pPr>
            <a:r>
              <a:rPr lang="en-US" b="1" dirty="0"/>
              <a:t>4) 9 		</a:t>
            </a:r>
          </a:p>
          <a:p>
            <a:pPr lvl="0" indent="-457200" algn="l" rtl="0">
              <a:lnSpc>
                <a:spcPct val="90000"/>
              </a:lnSpc>
              <a:spcBef>
                <a:spcPts val="1000"/>
              </a:spcBef>
              <a:spcAft>
                <a:spcPts val="0"/>
              </a:spcAft>
              <a:buClr>
                <a:schemeClr val="dk1"/>
              </a:buClr>
              <a:buSzPts val="2400"/>
              <a:buNone/>
            </a:pPr>
            <a:r>
              <a:rPr lang="en-US" b="1" dirty="0"/>
              <a:t>5) 12</a:t>
            </a:r>
          </a:p>
          <a:p>
            <a:pPr lvl="0" indent="-457200">
              <a:buNone/>
            </a:pPr>
            <a:endParaRPr b="1"/>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76" name="Google Shape;276;p3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30. 26 : 5 : : 65 : ? </a:t>
            </a:r>
            <a:endParaRPr/>
          </a:p>
          <a:p>
            <a:pPr lvl="0" indent="-457200" algn="l" rtl="0">
              <a:lnSpc>
                <a:spcPct val="90000"/>
              </a:lnSpc>
              <a:spcBef>
                <a:spcPts val="1000"/>
              </a:spcBef>
              <a:spcAft>
                <a:spcPts val="0"/>
              </a:spcAft>
              <a:buClr>
                <a:schemeClr val="dk1"/>
              </a:buClr>
              <a:buSzPts val="2400"/>
              <a:buAutoNum type="arabicParenR"/>
            </a:pPr>
            <a:r>
              <a:rPr lang="en-US" b="1" dirty="0"/>
              <a:t>6 		</a:t>
            </a:r>
          </a:p>
          <a:p>
            <a:pPr lvl="0" indent="-457200" algn="l" rtl="0">
              <a:lnSpc>
                <a:spcPct val="90000"/>
              </a:lnSpc>
              <a:spcBef>
                <a:spcPts val="1000"/>
              </a:spcBef>
              <a:spcAft>
                <a:spcPts val="0"/>
              </a:spcAft>
              <a:buClr>
                <a:schemeClr val="dk1"/>
              </a:buClr>
              <a:buSzPts val="2400"/>
              <a:buNone/>
            </a:pPr>
            <a:r>
              <a:rPr lang="en-US" b="1" dirty="0"/>
              <a:t>2) 7 		</a:t>
            </a:r>
          </a:p>
          <a:p>
            <a:pPr lvl="0" indent="-457200" algn="l" rtl="0">
              <a:lnSpc>
                <a:spcPct val="90000"/>
              </a:lnSpc>
              <a:spcBef>
                <a:spcPts val="1000"/>
              </a:spcBef>
              <a:spcAft>
                <a:spcPts val="0"/>
              </a:spcAft>
              <a:buClr>
                <a:schemeClr val="dk1"/>
              </a:buClr>
              <a:buSzPts val="2400"/>
              <a:buNone/>
            </a:pPr>
            <a:r>
              <a:rPr lang="en-US" b="1" dirty="0">
                <a:solidFill>
                  <a:srgbClr val="FF0000"/>
                </a:solidFill>
              </a:rPr>
              <a:t>3) 8 </a:t>
            </a:r>
            <a:r>
              <a:rPr lang="en-US" b="1" dirty="0"/>
              <a:t>		</a:t>
            </a:r>
          </a:p>
          <a:p>
            <a:pPr lvl="0" indent="-457200" algn="l" rtl="0">
              <a:lnSpc>
                <a:spcPct val="90000"/>
              </a:lnSpc>
              <a:spcBef>
                <a:spcPts val="1000"/>
              </a:spcBef>
              <a:spcAft>
                <a:spcPts val="0"/>
              </a:spcAft>
              <a:buClr>
                <a:schemeClr val="dk1"/>
              </a:buClr>
              <a:buSzPts val="2400"/>
              <a:buNone/>
            </a:pPr>
            <a:r>
              <a:rPr lang="en-US" b="1" dirty="0"/>
              <a:t>4) 9 		</a:t>
            </a:r>
          </a:p>
          <a:p>
            <a:pPr lvl="0" indent="-457200" algn="l" rtl="0">
              <a:lnSpc>
                <a:spcPct val="90000"/>
              </a:lnSpc>
              <a:spcBef>
                <a:spcPts val="1000"/>
              </a:spcBef>
              <a:spcAft>
                <a:spcPts val="0"/>
              </a:spcAft>
              <a:buClr>
                <a:schemeClr val="dk1"/>
              </a:buClr>
              <a:buSzPts val="2400"/>
              <a:buNone/>
            </a:pPr>
            <a:r>
              <a:rPr lang="en-US" b="1" dirty="0"/>
              <a:t>5) 12</a:t>
            </a:r>
          </a:p>
          <a:p>
            <a:pPr lvl="0" indent="-457200">
              <a:buNone/>
            </a:pPr>
            <a:endParaRPr b="1"/>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a:p>
          <a:p>
            <a:pPr lvl="0" indent="-457200" algn="l" rtl="0">
              <a:lnSpc>
                <a:spcPct val="90000"/>
              </a:lnSpc>
              <a:spcBef>
                <a:spcPts val="1000"/>
              </a:spcBef>
              <a:spcAft>
                <a:spcPts val="0"/>
              </a:spcAft>
              <a:buClr>
                <a:schemeClr val="dk1"/>
              </a:buClr>
              <a:buSzPts val="2400"/>
              <a:buAutoNum type="arabicParenR"/>
            </a:pPr>
            <a:r>
              <a:rPr lang="en-US" b="1" dirty="0"/>
              <a:t>2154 		</a:t>
            </a:r>
          </a:p>
          <a:p>
            <a:pPr lvl="0" indent="-457200" algn="l" rtl="0">
              <a:lnSpc>
                <a:spcPct val="90000"/>
              </a:lnSpc>
              <a:spcBef>
                <a:spcPts val="1000"/>
              </a:spcBef>
              <a:spcAft>
                <a:spcPts val="0"/>
              </a:spcAft>
              <a:buClr>
                <a:schemeClr val="dk1"/>
              </a:buClr>
              <a:buSzPts val="2400"/>
              <a:buNone/>
            </a:pPr>
            <a:r>
              <a:rPr lang="en-US" b="1" dirty="0"/>
              <a:t>2) 3562 		</a:t>
            </a:r>
          </a:p>
          <a:p>
            <a:pPr lvl="0" indent="-457200" algn="l" rtl="0">
              <a:lnSpc>
                <a:spcPct val="90000"/>
              </a:lnSpc>
              <a:spcBef>
                <a:spcPts val="1000"/>
              </a:spcBef>
              <a:spcAft>
                <a:spcPts val="0"/>
              </a:spcAft>
              <a:buClr>
                <a:schemeClr val="dk1"/>
              </a:buClr>
              <a:buSzPts val="2400"/>
              <a:buNone/>
            </a:pPr>
            <a:r>
              <a:rPr lang="en-US" b="1" dirty="0"/>
              <a:t>3) 5487 		</a:t>
            </a:r>
          </a:p>
          <a:p>
            <a:pPr lvl="0" indent="-457200" algn="l" rtl="0">
              <a:lnSpc>
                <a:spcPct val="90000"/>
              </a:lnSpc>
              <a:spcBef>
                <a:spcPts val="1000"/>
              </a:spcBef>
              <a:spcAft>
                <a:spcPts val="0"/>
              </a:spcAft>
              <a:buClr>
                <a:schemeClr val="dk1"/>
              </a:buClr>
              <a:buSzPts val="2400"/>
              <a:buNone/>
            </a:pPr>
            <a:r>
              <a:rPr lang="en-US" b="1" dirty="0"/>
              <a:t>4) 5784 	      </a:t>
            </a:r>
          </a:p>
          <a:p>
            <a:pPr lvl="0" indent="-457200" algn="l" rtl="0">
              <a:lnSpc>
                <a:spcPct val="90000"/>
              </a:lnSpc>
              <a:spcBef>
                <a:spcPts val="1000"/>
              </a:spcBef>
              <a:spcAft>
                <a:spcPts val="0"/>
              </a:spcAft>
              <a:buClr>
                <a:schemeClr val="dk1"/>
              </a:buClr>
              <a:buSzPts val="2400"/>
              <a:buNone/>
            </a:pPr>
            <a:r>
              <a:rPr lang="en-US" b="1" dirty="0"/>
              <a:t> 5) 5984</a:t>
            </a:r>
          </a:p>
          <a:p>
            <a:pPr lvl="0" indent="-457200">
              <a:buNone/>
            </a:pPr>
            <a:endParaRPr b="1"/>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2" name="Google Shape;282;p31"/>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31. 3265 : 4376 : : 4673 : ? </a:t>
            </a:r>
            <a:endParaRPr dirty="0"/>
          </a:p>
          <a:p>
            <a:pPr lvl="0" indent="-457200" algn="l" rtl="0">
              <a:lnSpc>
                <a:spcPct val="90000"/>
              </a:lnSpc>
              <a:spcBef>
                <a:spcPts val="1000"/>
              </a:spcBef>
              <a:spcAft>
                <a:spcPts val="0"/>
              </a:spcAft>
              <a:buClr>
                <a:schemeClr val="dk1"/>
              </a:buClr>
              <a:buSzPts val="2400"/>
              <a:buAutoNum type="arabicParenR"/>
            </a:pPr>
            <a:r>
              <a:rPr lang="en-US" b="1" dirty="0"/>
              <a:t>2154 		</a:t>
            </a:r>
          </a:p>
          <a:p>
            <a:pPr lvl="0" indent="-457200" algn="l" rtl="0">
              <a:lnSpc>
                <a:spcPct val="90000"/>
              </a:lnSpc>
              <a:spcBef>
                <a:spcPts val="1000"/>
              </a:spcBef>
              <a:spcAft>
                <a:spcPts val="0"/>
              </a:spcAft>
              <a:buClr>
                <a:schemeClr val="dk1"/>
              </a:buClr>
              <a:buSzPts val="2400"/>
              <a:buNone/>
            </a:pPr>
            <a:r>
              <a:rPr lang="en-US" b="1" dirty="0"/>
              <a:t>2) 3562 		</a:t>
            </a:r>
          </a:p>
          <a:p>
            <a:pPr lvl="0" indent="-457200" algn="l" rtl="0">
              <a:lnSpc>
                <a:spcPct val="90000"/>
              </a:lnSpc>
              <a:spcBef>
                <a:spcPts val="1000"/>
              </a:spcBef>
              <a:spcAft>
                <a:spcPts val="0"/>
              </a:spcAft>
              <a:buClr>
                <a:schemeClr val="dk1"/>
              </a:buClr>
              <a:buSzPts val="2400"/>
              <a:buNone/>
            </a:pPr>
            <a:r>
              <a:rPr lang="en-US" b="1" dirty="0"/>
              <a:t>3) 5487 		</a:t>
            </a:r>
          </a:p>
          <a:p>
            <a:pPr lvl="0" indent="-457200" algn="l" rtl="0">
              <a:lnSpc>
                <a:spcPct val="90000"/>
              </a:lnSpc>
              <a:spcBef>
                <a:spcPts val="1000"/>
              </a:spcBef>
              <a:spcAft>
                <a:spcPts val="0"/>
              </a:spcAft>
              <a:buClr>
                <a:schemeClr val="dk1"/>
              </a:buClr>
              <a:buSzPts val="2400"/>
              <a:buNone/>
            </a:pPr>
            <a:r>
              <a:rPr lang="en-US" b="1" dirty="0">
                <a:solidFill>
                  <a:srgbClr val="FF0000"/>
                </a:solidFill>
              </a:rPr>
              <a:t>4) 5784 </a:t>
            </a:r>
            <a:r>
              <a:rPr lang="en-US" b="1" dirty="0"/>
              <a:t>	      </a:t>
            </a:r>
          </a:p>
          <a:p>
            <a:pPr lvl="0" indent="-457200" algn="l" rtl="0">
              <a:lnSpc>
                <a:spcPct val="90000"/>
              </a:lnSpc>
              <a:spcBef>
                <a:spcPts val="1000"/>
              </a:spcBef>
              <a:spcAft>
                <a:spcPts val="0"/>
              </a:spcAft>
              <a:buClr>
                <a:schemeClr val="dk1"/>
              </a:buClr>
              <a:buSzPts val="2400"/>
              <a:buNone/>
            </a:pPr>
            <a:r>
              <a:rPr lang="en-US" b="1" dirty="0"/>
              <a:t> 5) 5984</a:t>
            </a:r>
          </a:p>
          <a:p>
            <a:pPr lvl="0" indent="-457200">
              <a:buNone/>
            </a:pPr>
            <a:endParaRPr b="1"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2400" b="1" dirty="0">
                <a:solidFill>
                  <a:srgbClr val="0C0C0C"/>
                </a:solidFill>
                <a:latin typeface="Arial Black"/>
                <a:ea typeface="Arial Black"/>
                <a:cs typeface="Arial Black"/>
                <a:sym typeface="Arial Black"/>
              </a:rPr>
              <a:t>			ANALOGY</a:t>
            </a:r>
            <a:endParaRPr sz="2400" dirty="0"/>
          </a:p>
          <a:p>
            <a:pPr marL="228600" lvl="0" indent="-228600" algn="l" rtl="0">
              <a:lnSpc>
                <a:spcPct val="90000"/>
              </a:lnSpc>
              <a:spcBef>
                <a:spcPts val="1000"/>
              </a:spcBef>
              <a:spcAft>
                <a:spcPts val="0"/>
              </a:spcAft>
              <a:buClr>
                <a:schemeClr val="dk1"/>
              </a:buClr>
              <a:buSzPts val="2400"/>
              <a:buNone/>
            </a:pPr>
            <a:r>
              <a:rPr lang="en-US" sz="2400"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sz="2400" b="1" dirty="0">
                <a:latin typeface="Arial Black"/>
                <a:ea typeface="Arial Black"/>
                <a:cs typeface="Arial Black"/>
                <a:sym typeface="Arial Black"/>
              </a:rPr>
              <a:t>Q </a:t>
            </a:r>
            <a:r>
              <a:rPr lang="en-US" sz="2400" b="1" dirty="0"/>
              <a:t>32. 182 : ? : : 210 : 380 </a:t>
            </a:r>
            <a:endParaRPr sz="2400" dirty="0"/>
          </a:p>
          <a:p>
            <a:pPr lvl="0" indent="-457200" algn="l" rtl="0">
              <a:lnSpc>
                <a:spcPct val="90000"/>
              </a:lnSpc>
              <a:spcBef>
                <a:spcPts val="1000"/>
              </a:spcBef>
              <a:spcAft>
                <a:spcPts val="0"/>
              </a:spcAft>
              <a:buClr>
                <a:schemeClr val="dk1"/>
              </a:buClr>
              <a:buSzPts val="2400"/>
              <a:buAutoNum type="arabicParenR"/>
            </a:pPr>
            <a:r>
              <a:rPr lang="en-US" sz="2400" b="1" dirty="0"/>
              <a:t>156 	</a:t>
            </a:r>
          </a:p>
          <a:p>
            <a:pPr lvl="0" indent="-457200" algn="l" rtl="0">
              <a:lnSpc>
                <a:spcPct val="90000"/>
              </a:lnSpc>
              <a:spcBef>
                <a:spcPts val="1000"/>
              </a:spcBef>
              <a:spcAft>
                <a:spcPts val="0"/>
              </a:spcAft>
              <a:buClr>
                <a:schemeClr val="dk1"/>
              </a:buClr>
              <a:buSzPts val="2400"/>
              <a:buNone/>
            </a:pPr>
            <a:r>
              <a:rPr lang="en-US" sz="2400" b="1" dirty="0"/>
              <a:t>2) 240 	</a:t>
            </a:r>
          </a:p>
          <a:p>
            <a:pPr lvl="0" indent="-457200" algn="l" rtl="0">
              <a:lnSpc>
                <a:spcPct val="90000"/>
              </a:lnSpc>
              <a:spcBef>
                <a:spcPts val="1000"/>
              </a:spcBef>
              <a:spcAft>
                <a:spcPts val="0"/>
              </a:spcAft>
              <a:buClr>
                <a:schemeClr val="dk1"/>
              </a:buClr>
              <a:buSzPts val="2400"/>
              <a:buNone/>
            </a:pPr>
            <a:r>
              <a:rPr lang="en-US" sz="2400" b="1" dirty="0"/>
              <a:t>3) 272 	</a:t>
            </a:r>
          </a:p>
          <a:p>
            <a:pPr lvl="0" indent="-457200" algn="l" rtl="0">
              <a:lnSpc>
                <a:spcPct val="90000"/>
              </a:lnSpc>
              <a:spcBef>
                <a:spcPts val="1000"/>
              </a:spcBef>
              <a:spcAft>
                <a:spcPts val="0"/>
              </a:spcAft>
              <a:buClr>
                <a:schemeClr val="dk1"/>
              </a:buClr>
              <a:buSzPts val="2400"/>
              <a:buNone/>
            </a:pPr>
            <a:r>
              <a:rPr lang="en-US" sz="2400" b="1" dirty="0"/>
              <a:t>4) 342 	</a:t>
            </a:r>
          </a:p>
          <a:p>
            <a:pPr lvl="0" indent="-457200" algn="l" rtl="0">
              <a:lnSpc>
                <a:spcPct val="90000"/>
              </a:lnSpc>
              <a:spcBef>
                <a:spcPts val="1000"/>
              </a:spcBef>
              <a:spcAft>
                <a:spcPts val="0"/>
              </a:spcAft>
              <a:buClr>
                <a:schemeClr val="dk1"/>
              </a:buClr>
              <a:buSzPts val="2400"/>
              <a:buNone/>
            </a:pPr>
            <a:r>
              <a:rPr lang="en-US" sz="2400" b="1" dirty="0"/>
              <a:t>5) 346</a:t>
            </a:r>
          </a:p>
          <a:p>
            <a:pPr lvl="0" indent="-457200">
              <a:buNone/>
            </a:pPr>
            <a:endParaRPr sz="2400" b="1"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3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88" name="Google Shape;288;p3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32. 182 : ? : : 210 : 380 </a:t>
            </a:r>
            <a:endParaRPr/>
          </a:p>
          <a:p>
            <a:pPr lvl="0" indent="-457200" algn="l" rtl="0">
              <a:lnSpc>
                <a:spcPct val="90000"/>
              </a:lnSpc>
              <a:spcBef>
                <a:spcPts val="1000"/>
              </a:spcBef>
              <a:spcAft>
                <a:spcPts val="0"/>
              </a:spcAft>
              <a:buClr>
                <a:schemeClr val="dk1"/>
              </a:buClr>
              <a:buSzPts val="2400"/>
              <a:buAutoNum type="arabicParenR"/>
            </a:pPr>
            <a:r>
              <a:rPr lang="en-US" b="1" dirty="0"/>
              <a:t>156 	</a:t>
            </a:r>
          </a:p>
          <a:p>
            <a:pPr lvl="0" indent="-457200" algn="l" rtl="0">
              <a:lnSpc>
                <a:spcPct val="90000"/>
              </a:lnSpc>
              <a:spcBef>
                <a:spcPts val="1000"/>
              </a:spcBef>
              <a:spcAft>
                <a:spcPts val="0"/>
              </a:spcAft>
              <a:buClr>
                <a:schemeClr val="dk1"/>
              </a:buClr>
              <a:buSzPts val="2400"/>
              <a:buNone/>
            </a:pPr>
            <a:r>
              <a:rPr lang="en-US" b="1" dirty="0"/>
              <a:t>2) 240 	</a:t>
            </a:r>
          </a:p>
          <a:p>
            <a:pPr lvl="0" indent="-457200" algn="l" rtl="0">
              <a:lnSpc>
                <a:spcPct val="90000"/>
              </a:lnSpc>
              <a:spcBef>
                <a:spcPts val="1000"/>
              </a:spcBef>
              <a:spcAft>
                <a:spcPts val="0"/>
              </a:spcAft>
              <a:buClr>
                <a:schemeClr val="dk1"/>
              </a:buClr>
              <a:buSzPts val="2400"/>
              <a:buNone/>
            </a:pPr>
            <a:r>
              <a:rPr lang="en-US" b="1" dirty="0"/>
              <a:t>3) 272 	</a:t>
            </a:r>
          </a:p>
          <a:p>
            <a:pPr lvl="0" indent="-457200" algn="l" rtl="0">
              <a:lnSpc>
                <a:spcPct val="90000"/>
              </a:lnSpc>
              <a:spcBef>
                <a:spcPts val="1000"/>
              </a:spcBef>
              <a:spcAft>
                <a:spcPts val="0"/>
              </a:spcAft>
              <a:buClr>
                <a:schemeClr val="dk1"/>
              </a:buClr>
              <a:buSzPts val="2400"/>
              <a:buNone/>
            </a:pPr>
            <a:r>
              <a:rPr lang="en-US" b="1" dirty="0">
                <a:solidFill>
                  <a:srgbClr val="FF0000"/>
                </a:solidFill>
              </a:rPr>
              <a:t>4) 342 </a:t>
            </a:r>
            <a:r>
              <a:rPr lang="en-US" b="1" dirty="0"/>
              <a:t>	</a:t>
            </a:r>
          </a:p>
          <a:p>
            <a:pPr lvl="0" indent="-457200" algn="l" rtl="0">
              <a:lnSpc>
                <a:spcPct val="90000"/>
              </a:lnSpc>
              <a:spcBef>
                <a:spcPts val="1000"/>
              </a:spcBef>
              <a:spcAft>
                <a:spcPts val="0"/>
              </a:spcAft>
              <a:buClr>
                <a:schemeClr val="dk1"/>
              </a:buClr>
              <a:buSzPts val="2400"/>
              <a:buNone/>
            </a:pPr>
            <a:r>
              <a:rPr lang="en-US" b="1" dirty="0"/>
              <a:t>5) 346</a:t>
            </a:r>
          </a:p>
          <a:p>
            <a:pPr lvl="0" indent="-457200">
              <a:buNone/>
            </a:pPr>
            <a:endParaRPr b="1"/>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2" name="Google Shape;102;p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sz="2000" b="1" dirty="0">
                <a:solidFill>
                  <a:srgbClr val="0C0C0C"/>
                </a:solidFill>
                <a:latin typeface="+mj-lt"/>
                <a:ea typeface="Arial Black"/>
                <a:cs typeface="Arial Black"/>
                <a:sym typeface="Arial Black"/>
              </a:rPr>
              <a:t>			ANALOGY</a:t>
            </a:r>
            <a:endParaRPr sz="2000" dirty="0">
              <a:latin typeface="+mj-lt"/>
            </a:endParaRPr>
          </a:p>
          <a:p>
            <a:pPr marL="228600" lvl="0" indent="-228600" algn="l" rtl="0">
              <a:lnSpc>
                <a:spcPct val="90000"/>
              </a:lnSpc>
              <a:spcBef>
                <a:spcPts val="1000"/>
              </a:spcBef>
              <a:spcAft>
                <a:spcPts val="0"/>
              </a:spcAft>
              <a:buClr>
                <a:schemeClr val="dk1"/>
              </a:buClr>
              <a:buSzPts val="2400"/>
              <a:buNone/>
            </a:pPr>
            <a:r>
              <a:rPr lang="en-US" sz="2000" b="1" dirty="0">
                <a:latin typeface="+mj-lt"/>
              </a:rPr>
              <a:t>Direction: In the following question, find the word which holds same relation with the third word as there is between the first two words. </a:t>
            </a:r>
            <a:endParaRPr sz="2000" dirty="0">
              <a:latin typeface="+mj-lt"/>
            </a:endParaRPr>
          </a:p>
          <a:p>
            <a:pPr marL="228600" lvl="0" indent="-228600" algn="l" rtl="0">
              <a:lnSpc>
                <a:spcPct val="90000"/>
              </a:lnSpc>
              <a:spcBef>
                <a:spcPts val="1000"/>
              </a:spcBef>
              <a:spcAft>
                <a:spcPts val="0"/>
              </a:spcAft>
              <a:buClr>
                <a:schemeClr val="dk1"/>
              </a:buClr>
              <a:buSzPts val="2400"/>
              <a:buNone/>
            </a:pPr>
            <a:r>
              <a:rPr lang="en-US" sz="2000" b="1" dirty="0">
                <a:latin typeface="+mj-lt"/>
                <a:ea typeface="Arial Black"/>
                <a:cs typeface="Arial Black"/>
                <a:sym typeface="Arial Black"/>
              </a:rPr>
              <a:t>Q </a:t>
            </a:r>
            <a:r>
              <a:rPr lang="en-US" sz="2000" b="1" dirty="0">
                <a:latin typeface="+mj-lt"/>
              </a:rPr>
              <a:t>1. Mango : Fruit : : Potato : ? </a:t>
            </a:r>
            <a:endParaRPr sz="2000" dirty="0">
              <a:latin typeface="+mj-lt"/>
            </a:endParaRPr>
          </a:p>
          <a:p>
            <a:pPr lvl="0" indent="-457200" algn="l" rtl="0">
              <a:lnSpc>
                <a:spcPct val="90000"/>
              </a:lnSpc>
              <a:spcBef>
                <a:spcPts val="1000"/>
              </a:spcBef>
              <a:spcAft>
                <a:spcPts val="0"/>
              </a:spcAft>
              <a:buClr>
                <a:schemeClr val="dk1"/>
              </a:buClr>
              <a:buSzPts val="2400"/>
              <a:buAutoNum type="arabicParenR"/>
            </a:pPr>
            <a:r>
              <a:rPr lang="en-US" sz="2000" b="1" dirty="0">
                <a:latin typeface="+mj-lt"/>
              </a:rPr>
              <a:t>Root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Fruit 	</a:t>
            </a:r>
          </a:p>
          <a:p>
            <a:pPr lvl="0" indent="-457200" algn="l" rtl="0">
              <a:lnSpc>
                <a:spcPct val="90000"/>
              </a:lnSpc>
              <a:spcBef>
                <a:spcPts val="1000"/>
              </a:spcBef>
              <a:spcAft>
                <a:spcPts val="0"/>
              </a:spcAft>
              <a:buClr>
                <a:schemeClr val="dk1"/>
              </a:buClr>
              <a:buSzPts val="2400"/>
              <a:buAutoNum type="arabicParenR"/>
            </a:pPr>
            <a:r>
              <a:rPr lang="en-US" sz="2000" b="1" dirty="0">
                <a:solidFill>
                  <a:srgbClr val="FF0000"/>
                </a:solidFill>
                <a:latin typeface="+mj-lt"/>
              </a:rPr>
              <a:t>Stem </a:t>
            </a:r>
            <a:r>
              <a:rPr lang="en-US" sz="2000" b="1" dirty="0">
                <a:latin typeface="+mj-lt"/>
              </a:rPr>
              <a:t>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Flower 	</a:t>
            </a:r>
          </a:p>
          <a:p>
            <a:pPr lvl="0" indent="-457200" algn="l" rtl="0">
              <a:lnSpc>
                <a:spcPct val="90000"/>
              </a:lnSpc>
              <a:spcBef>
                <a:spcPts val="1000"/>
              </a:spcBef>
              <a:spcAft>
                <a:spcPts val="0"/>
              </a:spcAft>
              <a:buClr>
                <a:schemeClr val="dk1"/>
              </a:buClr>
              <a:buSzPts val="2400"/>
              <a:buAutoNum type="arabicParenR"/>
            </a:pPr>
            <a:r>
              <a:rPr lang="en-US" sz="2000" b="1" dirty="0">
                <a:latin typeface="+mj-lt"/>
              </a:rPr>
              <a:t>Vegetable</a:t>
            </a:r>
            <a:endParaRPr sz="2000" b="1" dirty="0">
              <a:latin typeface="+mj-lt"/>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33. 5 : 100, 4 : 64 : : 4 : 80, 3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26 		</a:t>
            </a:r>
          </a:p>
          <a:p>
            <a:pPr marL="228600" indent="-228600">
              <a:lnSpc>
                <a:spcPct val="90000"/>
              </a:lnSpc>
              <a:buClr>
                <a:srgbClr val="0C0C0C"/>
              </a:buClr>
              <a:buSzPts val="2400"/>
            </a:pPr>
            <a:r>
              <a:rPr lang="en-US" sz="2400" b="1" dirty="0">
                <a:solidFill>
                  <a:srgbClr val="0C0C0C"/>
                </a:solidFill>
                <a:latin typeface="Arial Black"/>
              </a:rPr>
              <a:t>2) 48 		</a:t>
            </a:r>
          </a:p>
          <a:p>
            <a:pPr marL="228600" indent="-228600">
              <a:lnSpc>
                <a:spcPct val="90000"/>
              </a:lnSpc>
              <a:buClr>
                <a:srgbClr val="0C0C0C"/>
              </a:buClr>
              <a:buSzPts val="2400"/>
            </a:pPr>
            <a:r>
              <a:rPr lang="en-US" sz="2400" b="1" dirty="0">
                <a:solidFill>
                  <a:srgbClr val="0C0C0C"/>
                </a:solidFill>
                <a:latin typeface="Arial Black"/>
              </a:rPr>
              <a:t>3) 54 		</a:t>
            </a:r>
          </a:p>
          <a:p>
            <a:pPr marL="228600" indent="-228600">
              <a:lnSpc>
                <a:spcPct val="90000"/>
              </a:lnSpc>
              <a:buClr>
                <a:srgbClr val="0C0C0C"/>
              </a:buClr>
              <a:buSzPts val="2400"/>
            </a:pPr>
            <a:r>
              <a:rPr lang="en-US" sz="2400" b="1" dirty="0">
                <a:solidFill>
                  <a:srgbClr val="0C0C0C"/>
                </a:solidFill>
                <a:latin typeface="Arial Black"/>
              </a:rPr>
              <a:t>4) 60 		</a:t>
            </a:r>
          </a:p>
          <a:p>
            <a:pPr marL="228600" indent="-228600">
              <a:lnSpc>
                <a:spcPct val="90000"/>
              </a:lnSpc>
              <a:buClr>
                <a:srgbClr val="0C0C0C"/>
              </a:buClr>
              <a:buSzPts val="2400"/>
            </a:pPr>
            <a:r>
              <a:rPr lang="en-US" sz="2400" b="1" dirty="0">
                <a:solidFill>
                  <a:srgbClr val="0C0C0C"/>
                </a:solidFill>
                <a:latin typeface="Arial Black"/>
              </a:rPr>
              <a:t>5) 64</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294" name="Google Shape;294;p3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33. 5 : 100, 4 : 64 : : 4 : 80, 3 : ? </a:t>
            </a:r>
            <a:endParaRPr/>
          </a:p>
          <a:p>
            <a:pPr lvl="0" indent="-457200" algn="l" rtl="0">
              <a:lnSpc>
                <a:spcPct val="90000"/>
              </a:lnSpc>
              <a:spcBef>
                <a:spcPts val="1000"/>
              </a:spcBef>
              <a:spcAft>
                <a:spcPts val="0"/>
              </a:spcAft>
              <a:buClr>
                <a:schemeClr val="dk1"/>
              </a:buClr>
              <a:buSzPts val="2400"/>
              <a:buAutoNum type="arabicParenR"/>
            </a:pPr>
            <a:r>
              <a:rPr lang="en-US" b="1" dirty="0"/>
              <a:t>26 		</a:t>
            </a:r>
          </a:p>
          <a:p>
            <a:pPr lvl="0" indent="-457200" algn="l" rtl="0">
              <a:lnSpc>
                <a:spcPct val="90000"/>
              </a:lnSpc>
              <a:spcBef>
                <a:spcPts val="1000"/>
              </a:spcBef>
              <a:spcAft>
                <a:spcPts val="0"/>
              </a:spcAft>
              <a:buClr>
                <a:schemeClr val="dk1"/>
              </a:buClr>
              <a:buSzPts val="2400"/>
              <a:buNone/>
            </a:pPr>
            <a:r>
              <a:rPr lang="en-US" b="1" dirty="0">
                <a:solidFill>
                  <a:srgbClr val="FF0000"/>
                </a:solidFill>
              </a:rPr>
              <a:t>2) 48 	</a:t>
            </a:r>
            <a:r>
              <a:rPr lang="en-US" b="1" dirty="0"/>
              <a:t>	</a:t>
            </a:r>
          </a:p>
          <a:p>
            <a:pPr lvl="0" indent="-457200" algn="l" rtl="0">
              <a:lnSpc>
                <a:spcPct val="90000"/>
              </a:lnSpc>
              <a:spcBef>
                <a:spcPts val="1000"/>
              </a:spcBef>
              <a:spcAft>
                <a:spcPts val="0"/>
              </a:spcAft>
              <a:buClr>
                <a:schemeClr val="dk1"/>
              </a:buClr>
              <a:buSzPts val="2400"/>
              <a:buNone/>
            </a:pPr>
            <a:r>
              <a:rPr lang="en-US" b="1" dirty="0"/>
              <a:t>3) 54 		</a:t>
            </a:r>
          </a:p>
          <a:p>
            <a:pPr lvl="0" indent="-457200" algn="l" rtl="0">
              <a:lnSpc>
                <a:spcPct val="90000"/>
              </a:lnSpc>
              <a:spcBef>
                <a:spcPts val="1000"/>
              </a:spcBef>
              <a:spcAft>
                <a:spcPts val="0"/>
              </a:spcAft>
              <a:buClr>
                <a:schemeClr val="dk1"/>
              </a:buClr>
              <a:buSzPts val="2400"/>
              <a:buNone/>
            </a:pPr>
            <a:r>
              <a:rPr lang="en-US" b="1" dirty="0"/>
              <a:t>4) 60 		</a:t>
            </a:r>
          </a:p>
          <a:p>
            <a:pPr lvl="0" indent="-457200" algn="l" rtl="0">
              <a:lnSpc>
                <a:spcPct val="90000"/>
              </a:lnSpc>
              <a:spcBef>
                <a:spcPts val="1000"/>
              </a:spcBef>
              <a:spcAft>
                <a:spcPts val="0"/>
              </a:spcAft>
              <a:buClr>
                <a:schemeClr val="dk1"/>
              </a:buClr>
              <a:buSzPts val="2400"/>
              <a:buNone/>
            </a:pPr>
            <a:r>
              <a:rPr lang="en-US" b="1" dirty="0"/>
              <a:t>5) 64</a:t>
            </a:r>
          </a:p>
          <a:p>
            <a:pPr lvl="0" indent="-457200">
              <a:buNone/>
            </a:pPr>
            <a:endParaRPr b="1"/>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34. 122 : 170 : : 290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299 	</a:t>
            </a:r>
          </a:p>
          <a:p>
            <a:pPr marL="228600" indent="-228600">
              <a:lnSpc>
                <a:spcPct val="90000"/>
              </a:lnSpc>
              <a:buClr>
                <a:srgbClr val="0C0C0C"/>
              </a:buClr>
              <a:buSzPts val="2400"/>
            </a:pPr>
            <a:r>
              <a:rPr lang="en-US" sz="2400" b="1" dirty="0">
                <a:solidFill>
                  <a:srgbClr val="0C0C0C"/>
                </a:solidFill>
                <a:latin typeface="Arial Black"/>
              </a:rPr>
              <a:t>2) 315 	</a:t>
            </a:r>
          </a:p>
          <a:p>
            <a:pPr marL="228600" indent="-228600">
              <a:lnSpc>
                <a:spcPct val="90000"/>
              </a:lnSpc>
              <a:buClr>
                <a:srgbClr val="0C0C0C"/>
              </a:buClr>
              <a:buSzPts val="2400"/>
            </a:pPr>
            <a:r>
              <a:rPr lang="en-US" sz="2400" b="1" dirty="0">
                <a:solidFill>
                  <a:srgbClr val="0C0C0C"/>
                </a:solidFill>
                <a:latin typeface="Arial Black"/>
              </a:rPr>
              <a:t>3) 332 	</a:t>
            </a:r>
          </a:p>
          <a:p>
            <a:pPr marL="228600" indent="-228600">
              <a:lnSpc>
                <a:spcPct val="90000"/>
              </a:lnSpc>
              <a:buClr>
                <a:srgbClr val="0C0C0C"/>
              </a:buClr>
              <a:buSzPts val="2400"/>
            </a:pPr>
            <a:r>
              <a:rPr lang="en-US" sz="2400" b="1" dirty="0">
                <a:solidFill>
                  <a:srgbClr val="0C0C0C"/>
                </a:solidFill>
                <a:latin typeface="Arial Black"/>
              </a:rPr>
              <a:t>4) 344 	</a:t>
            </a:r>
          </a:p>
          <a:p>
            <a:pPr marL="228600" indent="-228600">
              <a:lnSpc>
                <a:spcPct val="90000"/>
              </a:lnSpc>
              <a:buClr>
                <a:srgbClr val="0C0C0C"/>
              </a:buClr>
              <a:buSzPts val="2400"/>
            </a:pPr>
            <a:r>
              <a:rPr lang="en-US" sz="2400" b="1" dirty="0">
                <a:solidFill>
                  <a:srgbClr val="0C0C0C"/>
                </a:solidFill>
                <a:latin typeface="Arial Black"/>
              </a:rPr>
              <a:t>5) 362</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0" name="Google Shape;300;p3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34. 122 : 170 : : 290 : ? </a:t>
            </a:r>
            <a:endParaRPr/>
          </a:p>
          <a:p>
            <a:pPr lvl="0" indent="-457200" algn="l" rtl="0">
              <a:lnSpc>
                <a:spcPct val="90000"/>
              </a:lnSpc>
              <a:spcBef>
                <a:spcPts val="1000"/>
              </a:spcBef>
              <a:spcAft>
                <a:spcPts val="0"/>
              </a:spcAft>
              <a:buClr>
                <a:schemeClr val="dk1"/>
              </a:buClr>
              <a:buSzPts val="2400"/>
              <a:buAutoNum type="arabicParenR"/>
            </a:pPr>
            <a:r>
              <a:rPr lang="en-US" b="1" dirty="0"/>
              <a:t>299 	</a:t>
            </a:r>
          </a:p>
          <a:p>
            <a:pPr lvl="0" indent="-457200" algn="l" rtl="0">
              <a:lnSpc>
                <a:spcPct val="90000"/>
              </a:lnSpc>
              <a:spcBef>
                <a:spcPts val="1000"/>
              </a:spcBef>
              <a:spcAft>
                <a:spcPts val="0"/>
              </a:spcAft>
              <a:buClr>
                <a:schemeClr val="dk1"/>
              </a:buClr>
              <a:buSzPts val="2400"/>
              <a:buNone/>
            </a:pPr>
            <a:r>
              <a:rPr lang="en-US" b="1" dirty="0"/>
              <a:t>2) 315 	</a:t>
            </a:r>
          </a:p>
          <a:p>
            <a:pPr lvl="0" indent="-457200" algn="l" rtl="0">
              <a:lnSpc>
                <a:spcPct val="90000"/>
              </a:lnSpc>
              <a:spcBef>
                <a:spcPts val="1000"/>
              </a:spcBef>
              <a:spcAft>
                <a:spcPts val="0"/>
              </a:spcAft>
              <a:buClr>
                <a:schemeClr val="dk1"/>
              </a:buClr>
              <a:buSzPts val="2400"/>
              <a:buNone/>
            </a:pPr>
            <a:r>
              <a:rPr lang="en-US" b="1" dirty="0"/>
              <a:t>3) 332 	</a:t>
            </a:r>
          </a:p>
          <a:p>
            <a:pPr lvl="0" indent="-457200" algn="l" rtl="0">
              <a:lnSpc>
                <a:spcPct val="90000"/>
              </a:lnSpc>
              <a:spcBef>
                <a:spcPts val="1000"/>
              </a:spcBef>
              <a:spcAft>
                <a:spcPts val="0"/>
              </a:spcAft>
              <a:buClr>
                <a:schemeClr val="dk1"/>
              </a:buClr>
              <a:buSzPts val="2400"/>
              <a:buNone/>
            </a:pPr>
            <a:r>
              <a:rPr lang="en-US" b="1" dirty="0"/>
              <a:t>4) 344 	</a:t>
            </a:r>
          </a:p>
          <a:p>
            <a:pPr lvl="0" indent="-457200" algn="l" rtl="0">
              <a:lnSpc>
                <a:spcPct val="90000"/>
              </a:lnSpc>
              <a:spcBef>
                <a:spcPts val="1000"/>
              </a:spcBef>
              <a:spcAft>
                <a:spcPts val="0"/>
              </a:spcAft>
              <a:buClr>
                <a:schemeClr val="dk1"/>
              </a:buClr>
              <a:buSzPts val="2400"/>
              <a:buNone/>
            </a:pPr>
            <a:r>
              <a:rPr lang="en-US" b="1" dirty="0">
                <a:solidFill>
                  <a:srgbClr val="FF0000"/>
                </a:solidFill>
              </a:rPr>
              <a:t>5) 362</a:t>
            </a:r>
          </a:p>
          <a:p>
            <a:pPr lvl="0" indent="-457200">
              <a:buNone/>
            </a:pPr>
            <a:endParaRPr b="1"/>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35. 3 : 16 : : 7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49 		</a:t>
            </a:r>
          </a:p>
          <a:p>
            <a:pPr marL="228600" indent="-228600">
              <a:lnSpc>
                <a:spcPct val="90000"/>
              </a:lnSpc>
              <a:buClr>
                <a:srgbClr val="0C0C0C"/>
              </a:buClr>
              <a:buSzPts val="2400"/>
            </a:pPr>
            <a:r>
              <a:rPr lang="en-US" sz="2400" b="1" dirty="0">
                <a:solidFill>
                  <a:srgbClr val="0C0C0C"/>
                </a:solidFill>
                <a:latin typeface="Arial Black"/>
              </a:rPr>
              <a:t>2) 52 		</a:t>
            </a:r>
          </a:p>
          <a:p>
            <a:pPr marL="228600" indent="-228600">
              <a:lnSpc>
                <a:spcPct val="90000"/>
              </a:lnSpc>
              <a:buClr>
                <a:srgbClr val="0C0C0C"/>
              </a:buClr>
              <a:buSzPts val="2400"/>
            </a:pPr>
            <a:r>
              <a:rPr lang="en-US" sz="2400" b="1" dirty="0">
                <a:solidFill>
                  <a:srgbClr val="0C0C0C"/>
                </a:solidFill>
                <a:latin typeface="Arial Black"/>
              </a:rPr>
              <a:t>3) 64 		</a:t>
            </a:r>
          </a:p>
          <a:p>
            <a:pPr marL="228600" indent="-228600">
              <a:lnSpc>
                <a:spcPct val="90000"/>
              </a:lnSpc>
              <a:buClr>
                <a:srgbClr val="0C0C0C"/>
              </a:buClr>
              <a:buSzPts val="2400"/>
            </a:pPr>
            <a:r>
              <a:rPr lang="en-US" sz="2400" b="1" dirty="0">
                <a:solidFill>
                  <a:srgbClr val="0C0C0C"/>
                </a:solidFill>
                <a:latin typeface="Arial Black"/>
              </a:rPr>
              <a:t>4) 73 		</a:t>
            </a:r>
          </a:p>
          <a:p>
            <a:pPr marL="228600" indent="-228600">
              <a:lnSpc>
                <a:spcPct val="90000"/>
              </a:lnSpc>
              <a:buClr>
                <a:srgbClr val="0C0C0C"/>
              </a:buClr>
              <a:buSzPts val="2400"/>
            </a:pPr>
            <a:r>
              <a:rPr lang="en-US" sz="2400" b="1" dirty="0">
                <a:solidFill>
                  <a:srgbClr val="0C0C0C"/>
                </a:solidFill>
                <a:latin typeface="Arial Black"/>
              </a:rPr>
              <a:t>5) 81</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3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06" name="Google Shape;306;p3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35. 3 : 16 : : 7 : ? </a:t>
            </a:r>
            <a:endParaRPr/>
          </a:p>
          <a:p>
            <a:pPr lvl="0" indent="-457200" algn="l" rtl="0">
              <a:lnSpc>
                <a:spcPct val="90000"/>
              </a:lnSpc>
              <a:spcBef>
                <a:spcPts val="1000"/>
              </a:spcBef>
              <a:spcAft>
                <a:spcPts val="0"/>
              </a:spcAft>
              <a:buClr>
                <a:schemeClr val="dk1"/>
              </a:buClr>
              <a:buSzPts val="2400"/>
              <a:buAutoNum type="arabicParenR"/>
            </a:pPr>
            <a:r>
              <a:rPr lang="en-US" b="1" dirty="0"/>
              <a:t>49 		</a:t>
            </a:r>
          </a:p>
          <a:p>
            <a:pPr lvl="0" indent="-457200" algn="l" rtl="0">
              <a:lnSpc>
                <a:spcPct val="90000"/>
              </a:lnSpc>
              <a:spcBef>
                <a:spcPts val="1000"/>
              </a:spcBef>
              <a:spcAft>
                <a:spcPts val="0"/>
              </a:spcAft>
              <a:buClr>
                <a:schemeClr val="dk1"/>
              </a:buClr>
              <a:buSzPts val="2400"/>
              <a:buNone/>
            </a:pPr>
            <a:r>
              <a:rPr lang="en-US" b="1" dirty="0"/>
              <a:t>2) 52 		</a:t>
            </a:r>
          </a:p>
          <a:p>
            <a:pPr lvl="0" indent="-457200" algn="l" rtl="0">
              <a:lnSpc>
                <a:spcPct val="90000"/>
              </a:lnSpc>
              <a:spcBef>
                <a:spcPts val="1000"/>
              </a:spcBef>
              <a:spcAft>
                <a:spcPts val="0"/>
              </a:spcAft>
              <a:buClr>
                <a:schemeClr val="dk1"/>
              </a:buClr>
              <a:buSzPts val="2400"/>
              <a:buNone/>
            </a:pPr>
            <a:r>
              <a:rPr lang="en-US" b="1" dirty="0">
                <a:solidFill>
                  <a:srgbClr val="FF0000"/>
                </a:solidFill>
              </a:rPr>
              <a:t>3) 64 		</a:t>
            </a:r>
          </a:p>
          <a:p>
            <a:pPr lvl="0" indent="-457200" algn="l" rtl="0">
              <a:lnSpc>
                <a:spcPct val="90000"/>
              </a:lnSpc>
              <a:spcBef>
                <a:spcPts val="1000"/>
              </a:spcBef>
              <a:spcAft>
                <a:spcPts val="0"/>
              </a:spcAft>
              <a:buClr>
                <a:schemeClr val="dk1"/>
              </a:buClr>
              <a:buSzPts val="2400"/>
              <a:buNone/>
            </a:pPr>
            <a:r>
              <a:rPr lang="en-US" b="1" dirty="0"/>
              <a:t>4) 73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36. 42 : 56 : : 110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132 	</a:t>
            </a:r>
          </a:p>
          <a:p>
            <a:pPr marL="228600" indent="-228600">
              <a:lnSpc>
                <a:spcPct val="90000"/>
              </a:lnSpc>
              <a:buClr>
                <a:srgbClr val="0C0C0C"/>
              </a:buClr>
              <a:buSzPts val="2400"/>
            </a:pPr>
            <a:r>
              <a:rPr lang="en-US" sz="2400" b="1" dirty="0">
                <a:solidFill>
                  <a:srgbClr val="0C0C0C"/>
                </a:solidFill>
                <a:latin typeface="Arial Black"/>
              </a:rPr>
              <a:t>2) 136 	</a:t>
            </a:r>
          </a:p>
          <a:p>
            <a:pPr marL="228600" indent="-228600">
              <a:lnSpc>
                <a:spcPct val="90000"/>
              </a:lnSpc>
              <a:buClr>
                <a:srgbClr val="0C0C0C"/>
              </a:buClr>
              <a:buSzPts val="2400"/>
            </a:pPr>
            <a:r>
              <a:rPr lang="en-US" sz="2400" b="1" dirty="0">
                <a:solidFill>
                  <a:srgbClr val="0C0C0C"/>
                </a:solidFill>
                <a:latin typeface="Arial Black"/>
              </a:rPr>
              <a:t>3) 144 	</a:t>
            </a:r>
          </a:p>
          <a:p>
            <a:pPr marL="228600" indent="-228600">
              <a:lnSpc>
                <a:spcPct val="90000"/>
              </a:lnSpc>
              <a:buClr>
                <a:srgbClr val="0C0C0C"/>
              </a:buClr>
              <a:buSzPts val="2400"/>
            </a:pPr>
            <a:r>
              <a:rPr lang="en-US" sz="2400" b="1" dirty="0">
                <a:solidFill>
                  <a:srgbClr val="0C0C0C"/>
                </a:solidFill>
                <a:latin typeface="Arial Black"/>
              </a:rPr>
              <a:t>4) 149 	</a:t>
            </a:r>
          </a:p>
          <a:p>
            <a:pPr marL="228600" indent="-228600">
              <a:lnSpc>
                <a:spcPct val="90000"/>
              </a:lnSpc>
              <a:buClr>
                <a:srgbClr val="0C0C0C"/>
              </a:buClr>
              <a:buSzPts val="2400"/>
            </a:pPr>
            <a:r>
              <a:rPr lang="en-US" sz="2400" b="1" dirty="0">
                <a:solidFill>
                  <a:srgbClr val="0C0C0C"/>
                </a:solidFill>
                <a:latin typeface="Arial Black"/>
              </a:rPr>
              <a:t>5) 156</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   </a:t>
            </a:r>
            <a:endParaRPr sz="2400" b="1" dirty="0">
              <a:solidFill>
                <a:srgbClr val="0C0C0C"/>
              </a:solidFill>
              <a:latin typeface="Arial Black"/>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3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2" name="Google Shape;312;p3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36. 42 : 56 : : 110 :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132 </a:t>
            </a:r>
            <a:r>
              <a:rPr lang="en-US" b="1" dirty="0"/>
              <a:t>	</a:t>
            </a:r>
          </a:p>
          <a:p>
            <a:pPr lvl="0" indent="-457200" algn="l" rtl="0">
              <a:lnSpc>
                <a:spcPct val="90000"/>
              </a:lnSpc>
              <a:spcBef>
                <a:spcPts val="1000"/>
              </a:spcBef>
              <a:spcAft>
                <a:spcPts val="0"/>
              </a:spcAft>
              <a:buClr>
                <a:schemeClr val="dk1"/>
              </a:buClr>
              <a:buSzPts val="2400"/>
              <a:buNone/>
            </a:pPr>
            <a:r>
              <a:rPr lang="en-US" b="1" dirty="0"/>
              <a:t>2) 136 	</a:t>
            </a:r>
          </a:p>
          <a:p>
            <a:pPr lvl="0" indent="-457200" algn="l" rtl="0">
              <a:lnSpc>
                <a:spcPct val="90000"/>
              </a:lnSpc>
              <a:spcBef>
                <a:spcPts val="1000"/>
              </a:spcBef>
              <a:spcAft>
                <a:spcPts val="0"/>
              </a:spcAft>
              <a:buClr>
                <a:schemeClr val="dk1"/>
              </a:buClr>
              <a:buSzPts val="2400"/>
              <a:buNone/>
            </a:pPr>
            <a:r>
              <a:rPr lang="en-US" b="1" dirty="0"/>
              <a:t>3) 144 	</a:t>
            </a:r>
          </a:p>
          <a:p>
            <a:pPr lvl="0" indent="-457200" algn="l" rtl="0">
              <a:lnSpc>
                <a:spcPct val="90000"/>
              </a:lnSpc>
              <a:spcBef>
                <a:spcPts val="1000"/>
              </a:spcBef>
              <a:spcAft>
                <a:spcPts val="0"/>
              </a:spcAft>
              <a:buClr>
                <a:schemeClr val="dk1"/>
              </a:buClr>
              <a:buSzPts val="2400"/>
              <a:buNone/>
            </a:pPr>
            <a:r>
              <a:rPr lang="en-US" b="1" dirty="0"/>
              <a:t>4) 149 	</a:t>
            </a:r>
          </a:p>
          <a:p>
            <a:pPr lvl="0" indent="-457200" algn="l" rtl="0">
              <a:lnSpc>
                <a:spcPct val="90000"/>
              </a:lnSpc>
              <a:spcBef>
                <a:spcPts val="1000"/>
              </a:spcBef>
              <a:spcAft>
                <a:spcPts val="0"/>
              </a:spcAft>
              <a:buClr>
                <a:schemeClr val="dk1"/>
              </a:buClr>
              <a:buSzPts val="2400"/>
              <a:buNone/>
            </a:pPr>
            <a:r>
              <a:rPr lang="en-US" b="1" dirty="0"/>
              <a:t>5) 156</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37. 01 : 08 :: 16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25 		</a:t>
            </a:r>
          </a:p>
          <a:p>
            <a:pPr marL="228600" indent="-228600">
              <a:lnSpc>
                <a:spcPct val="90000"/>
              </a:lnSpc>
              <a:buClr>
                <a:srgbClr val="0C0C0C"/>
              </a:buClr>
              <a:buSzPts val="2400"/>
            </a:pPr>
            <a:r>
              <a:rPr lang="en-US" sz="2400" b="1" dirty="0">
                <a:solidFill>
                  <a:srgbClr val="0C0C0C"/>
                </a:solidFill>
                <a:latin typeface="Arial Black"/>
              </a:rPr>
              <a:t>2) 125 	</a:t>
            </a:r>
          </a:p>
          <a:p>
            <a:pPr marL="228600" indent="-228600">
              <a:lnSpc>
                <a:spcPct val="90000"/>
              </a:lnSpc>
              <a:buClr>
                <a:srgbClr val="0C0C0C"/>
              </a:buClr>
              <a:buSzPts val="2400"/>
            </a:pPr>
            <a:r>
              <a:rPr lang="en-US" sz="2400" b="1" dirty="0">
                <a:solidFill>
                  <a:srgbClr val="0C0C0C"/>
                </a:solidFill>
                <a:latin typeface="Arial Black"/>
              </a:rPr>
              <a:t>3) 64 		</a:t>
            </a:r>
          </a:p>
          <a:p>
            <a:pPr marL="228600" indent="-228600">
              <a:lnSpc>
                <a:spcPct val="90000"/>
              </a:lnSpc>
              <a:buClr>
                <a:srgbClr val="0C0C0C"/>
              </a:buClr>
              <a:buSzPts val="2400"/>
            </a:pPr>
            <a:r>
              <a:rPr lang="en-US" sz="2400" b="1" dirty="0">
                <a:solidFill>
                  <a:srgbClr val="0C0C0C"/>
                </a:solidFill>
                <a:latin typeface="Arial Black"/>
              </a:rPr>
              <a:t>4) 27 		</a:t>
            </a:r>
          </a:p>
          <a:p>
            <a:pPr marL="228600" indent="-228600">
              <a:lnSpc>
                <a:spcPct val="90000"/>
              </a:lnSpc>
              <a:buClr>
                <a:srgbClr val="0C0C0C"/>
              </a:buClr>
              <a:buSzPts val="2400"/>
            </a:pPr>
            <a:r>
              <a:rPr lang="en-US" sz="2400" b="1" dirty="0">
                <a:solidFill>
                  <a:srgbClr val="0C0C0C"/>
                </a:solidFill>
                <a:latin typeface="Arial Black"/>
              </a:rPr>
              <a:t>5) 81</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18" name="Google Shape;318;p3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37. 01 : 08 :: 16 : ? </a:t>
            </a:r>
            <a:endParaRPr/>
          </a:p>
          <a:p>
            <a:pPr lvl="0" indent="-457200" algn="l" rtl="0">
              <a:lnSpc>
                <a:spcPct val="90000"/>
              </a:lnSpc>
              <a:spcBef>
                <a:spcPts val="1000"/>
              </a:spcBef>
              <a:spcAft>
                <a:spcPts val="0"/>
              </a:spcAft>
              <a:buClr>
                <a:schemeClr val="dk1"/>
              </a:buClr>
              <a:buSzPts val="2400"/>
              <a:buAutoNum type="arabicParenR"/>
            </a:pPr>
            <a:r>
              <a:rPr lang="en-US" b="1" dirty="0"/>
              <a:t>25 		</a:t>
            </a:r>
          </a:p>
          <a:p>
            <a:pPr lvl="0" indent="-457200" algn="l" rtl="0">
              <a:lnSpc>
                <a:spcPct val="90000"/>
              </a:lnSpc>
              <a:spcBef>
                <a:spcPts val="1000"/>
              </a:spcBef>
              <a:spcAft>
                <a:spcPts val="0"/>
              </a:spcAft>
              <a:buClr>
                <a:schemeClr val="dk1"/>
              </a:buClr>
              <a:buSzPts val="2400"/>
              <a:buNone/>
            </a:pPr>
            <a:r>
              <a:rPr lang="en-US" b="1" dirty="0">
                <a:solidFill>
                  <a:srgbClr val="FF0000"/>
                </a:solidFill>
              </a:rPr>
              <a:t>2) 125 </a:t>
            </a:r>
            <a:r>
              <a:rPr lang="en-US" b="1" dirty="0"/>
              <a:t>	</a:t>
            </a:r>
          </a:p>
          <a:p>
            <a:pPr lvl="0" indent="-457200" algn="l" rtl="0">
              <a:lnSpc>
                <a:spcPct val="90000"/>
              </a:lnSpc>
              <a:spcBef>
                <a:spcPts val="1000"/>
              </a:spcBef>
              <a:spcAft>
                <a:spcPts val="0"/>
              </a:spcAft>
              <a:buClr>
                <a:schemeClr val="dk1"/>
              </a:buClr>
              <a:buSzPts val="2400"/>
              <a:buNone/>
            </a:pPr>
            <a:r>
              <a:rPr lang="en-US" b="1" dirty="0"/>
              <a:t>3) 64 		</a:t>
            </a:r>
          </a:p>
          <a:p>
            <a:pPr lvl="0" indent="-457200" algn="l" rtl="0">
              <a:lnSpc>
                <a:spcPct val="90000"/>
              </a:lnSpc>
              <a:spcBef>
                <a:spcPts val="1000"/>
              </a:spcBef>
              <a:spcAft>
                <a:spcPts val="0"/>
              </a:spcAft>
              <a:buClr>
                <a:schemeClr val="dk1"/>
              </a:buClr>
              <a:buSzPts val="2400"/>
              <a:buNone/>
            </a:pPr>
            <a:r>
              <a:rPr lang="en-US" b="1" dirty="0"/>
              <a:t>4) 27 		</a:t>
            </a:r>
          </a:p>
          <a:p>
            <a:pPr lvl="0" indent="-457200" algn="l" rtl="0">
              <a:lnSpc>
                <a:spcPct val="90000"/>
              </a:lnSpc>
              <a:spcBef>
                <a:spcPts val="1000"/>
              </a:spcBef>
              <a:spcAft>
                <a:spcPts val="0"/>
              </a:spcAft>
              <a:buClr>
                <a:schemeClr val="dk1"/>
              </a:buClr>
              <a:buSzPts val="2400"/>
              <a:buNone/>
            </a:pPr>
            <a:r>
              <a:rPr lang="en-US" b="1" dirty="0"/>
              <a:t>5) 81</a:t>
            </a:r>
          </a:p>
          <a:p>
            <a:pPr lvl="0" indent="-457200">
              <a:buNone/>
            </a:pPr>
            <a:endParaRPr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dirty="0"/>
          </a:p>
          <a:p>
            <a:pPr lvl="0" indent="-457200" algn="l" rtl="0">
              <a:lnSpc>
                <a:spcPct val="90000"/>
              </a:lnSpc>
              <a:spcBef>
                <a:spcPts val="1000"/>
              </a:spcBef>
              <a:spcAft>
                <a:spcPts val="0"/>
              </a:spcAft>
              <a:buClr>
                <a:schemeClr val="dk1"/>
              </a:buClr>
              <a:buSzPts val="2400"/>
              <a:buAutoNum type="arabicParenR"/>
            </a:pPr>
            <a:r>
              <a:rPr lang="en-US" b="1" dirty="0"/>
              <a:t>Producer 		</a:t>
            </a:r>
          </a:p>
          <a:p>
            <a:pPr marL="0" lvl="0" indent="0" algn="l" rtl="0">
              <a:lnSpc>
                <a:spcPct val="90000"/>
              </a:lnSpc>
              <a:spcBef>
                <a:spcPts val="1000"/>
              </a:spcBef>
              <a:spcAft>
                <a:spcPts val="0"/>
              </a:spcAft>
              <a:buClr>
                <a:schemeClr val="dk1"/>
              </a:buClr>
              <a:buSzPts val="2400"/>
              <a:buNone/>
            </a:pPr>
            <a:r>
              <a:rPr lang="en-US" b="1" dirty="0"/>
              <a:t>2) Director 		</a:t>
            </a:r>
          </a:p>
          <a:p>
            <a:pPr marL="0" lvl="0" indent="0" algn="l" rtl="0">
              <a:lnSpc>
                <a:spcPct val="90000"/>
              </a:lnSpc>
              <a:spcBef>
                <a:spcPts val="1000"/>
              </a:spcBef>
              <a:spcAft>
                <a:spcPts val="0"/>
              </a:spcAft>
              <a:buClr>
                <a:schemeClr val="dk1"/>
              </a:buClr>
              <a:buSzPts val="2400"/>
              <a:buNone/>
            </a:pPr>
            <a:r>
              <a:rPr lang="en-US" b="1" dirty="0"/>
              <a:t>3) Editor 		</a:t>
            </a:r>
          </a:p>
          <a:p>
            <a:pPr marL="0" lvl="0" indent="0" algn="l" rtl="0">
              <a:lnSpc>
                <a:spcPct val="90000"/>
              </a:lnSpc>
              <a:spcBef>
                <a:spcPts val="1000"/>
              </a:spcBef>
              <a:spcAft>
                <a:spcPts val="0"/>
              </a:spcAft>
              <a:buClr>
                <a:schemeClr val="dk1"/>
              </a:buClr>
              <a:buSzPts val="2400"/>
              <a:buNone/>
            </a:pPr>
            <a:r>
              <a:rPr lang="en-US" b="1" dirty="0"/>
              <a:t>4) Writer 	</a:t>
            </a:r>
          </a:p>
          <a:p>
            <a:pPr marL="0" lvl="0" indent="0" algn="l" rtl="0">
              <a:lnSpc>
                <a:spcPct val="90000"/>
              </a:lnSpc>
              <a:spcBef>
                <a:spcPts val="1000"/>
              </a:spcBef>
              <a:spcAft>
                <a:spcPts val="0"/>
              </a:spcAft>
              <a:buClr>
                <a:schemeClr val="dk1"/>
              </a:buClr>
              <a:buSzPts val="2400"/>
              <a:buNone/>
            </a:pPr>
            <a:r>
              <a:rPr lang="en-US" b="1" dirty="0"/>
              <a:t>5) Audience</a:t>
            </a:r>
            <a:endParaRPr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sz="2400" b="1" dirty="0">
              <a:solidFill>
                <a:srgbClr val="0C0C0C"/>
              </a:solidFill>
              <a:latin typeface="Arial Black"/>
              <a:sym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38. 12 : 20 : : 30 :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15 		</a:t>
            </a:r>
          </a:p>
          <a:p>
            <a:pPr marL="228600" indent="-228600">
              <a:lnSpc>
                <a:spcPct val="90000"/>
              </a:lnSpc>
              <a:buClr>
                <a:srgbClr val="0C0C0C"/>
              </a:buClr>
              <a:buSzPts val="2400"/>
            </a:pPr>
            <a:r>
              <a:rPr lang="en-US" sz="2400" b="1" dirty="0">
                <a:solidFill>
                  <a:srgbClr val="0C0C0C"/>
                </a:solidFill>
                <a:latin typeface="Arial Black"/>
              </a:rPr>
              <a:t>2) 32 		</a:t>
            </a:r>
          </a:p>
          <a:p>
            <a:pPr marL="228600" indent="-228600">
              <a:lnSpc>
                <a:spcPct val="90000"/>
              </a:lnSpc>
              <a:buClr>
                <a:srgbClr val="0C0C0C"/>
              </a:buClr>
              <a:buSzPts val="2400"/>
            </a:pPr>
            <a:r>
              <a:rPr lang="en-US" sz="2400" b="1" dirty="0">
                <a:solidFill>
                  <a:srgbClr val="0C0C0C"/>
                </a:solidFill>
                <a:latin typeface="Arial Black"/>
              </a:rPr>
              <a:t>3) 35 		</a:t>
            </a:r>
          </a:p>
          <a:p>
            <a:pPr marL="228600" indent="-228600">
              <a:lnSpc>
                <a:spcPct val="90000"/>
              </a:lnSpc>
              <a:buClr>
                <a:srgbClr val="0C0C0C"/>
              </a:buClr>
              <a:buSzPts val="2400"/>
            </a:pPr>
            <a:r>
              <a:rPr lang="en-US" sz="2400" b="1" dirty="0">
                <a:solidFill>
                  <a:srgbClr val="0C0C0C"/>
                </a:solidFill>
                <a:latin typeface="Arial Black"/>
              </a:rPr>
              <a:t>4) 42 		</a:t>
            </a:r>
          </a:p>
          <a:p>
            <a:pPr marL="228600" indent="-228600">
              <a:lnSpc>
                <a:spcPct val="90000"/>
              </a:lnSpc>
              <a:buClr>
                <a:srgbClr val="0C0C0C"/>
              </a:buClr>
              <a:buSzPts val="2400"/>
            </a:pPr>
            <a:r>
              <a:rPr lang="en-US" sz="2400" b="1" dirty="0">
                <a:solidFill>
                  <a:srgbClr val="0C0C0C"/>
                </a:solidFill>
                <a:latin typeface="Arial Black"/>
              </a:rPr>
              <a:t>5) 48</a:t>
            </a:r>
            <a:r>
              <a:rPr lang="en-US" sz="2400" b="1" dirty="0">
                <a:solidFill>
                  <a:srgbClr val="0C0C0C"/>
                </a:solidFill>
                <a:latin typeface="Arial Black"/>
                <a:sym typeface="Arial Black"/>
              </a:rPr>
              <a:t>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  </a:t>
            </a:r>
            <a:endParaRPr sz="2400" b="1" dirty="0">
              <a:solidFill>
                <a:srgbClr val="0C0C0C"/>
              </a:solidFill>
              <a:latin typeface="Arial Black"/>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8"/>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24" name="Google Shape;324;p38"/>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There is a certain relationship between two given numbers on one side of : : and one number is given on another side of : : while another number is to be found from the given alternatives, having the same relationship with this number as the numbers of the given pair bear. Choose the best alternative.</a:t>
            </a:r>
            <a:endParaRPr b="1">
              <a:latin typeface="Arial Black"/>
              <a:ea typeface="Arial Black"/>
              <a:cs typeface="Arial Black"/>
              <a:sym typeface="Arial Black"/>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38. 12 : 20 : : 30 : ? </a:t>
            </a:r>
            <a:endParaRPr/>
          </a:p>
          <a:p>
            <a:pPr lvl="0" indent="-457200" algn="l" rtl="0">
              <a:lnSpc>
                <a:spcPct val="90000"/>
              </a:lnSpc>
              <a:spcBef>
                <a:spcPts val="1000"/>
              </a:spcBef>
              <a:spcAft>
                <a:spcPts val="0"/>
              </a:spcAft>
              <a:buClr>
                <a:schemeClr val="dk1"/>
              </a:buClr>
              <a:buSzPts val="2400"/>
              <a:buAutoNum type="arabicParenR"/>
            </a:pPr>
            <a:r>
              <a:rPr lang="en-US" b="1" dirty="0"/>
              <a:t>15 		</a:t>
            </a:r>
          </a:p>
          <a:p>
            <a:pPr lvl="0" indent="-457200" algn="l" rtl="0">
              <a:lnSpc>
                <a:spcPct val="90000"/>
              </a:lnSpc>
              <a:spcBef>
                <a:spcPts val="1000"/>
              </a:spcBef>
              <a:spcAft>
                <a:spcPts val="0"/>
              </a:spcAft>
              <a:buClr>
                <a:schemeClr val="dk1"/>
              </a:buClr>
              <a:buSzPts val="2400"/>
              <a:buNone/>
            </a:pPr>
            <a:r>
              <a:rPr lang="en-US" b="1" dirty="0"/>
              <a:t>2) 32 		</a:t>
            </a:r>
          </a:p>
          <a:p>
            <a:pPr lvl="0" indent="-457200" algn="l" rtl="0">
              <a:lnSpc>
                <a:spcPct val="90000"/>
              </a:lnSpc>
              <a:spcBef>
                <a:spcPts val="1000"/>
              </a:spcBef>
              <a:spcAft>
                <a:spcPts val="0"/>
              </a:spcAft>
              <a:buClr>
                <a:schemeClr val="dk1"/>
              </a:buClr>
              <a:buSzPts val="2400"/>
              <a:buNone/>
            </a:pPr>
            <a:r>
              <a:rPr lang="en-US" b="1" dirty="0"/>
              <a:t>3) 35 		</a:t>
            </a:r>
          </a:p>
          <a:p>
            <a:pPr lvl="0" indent="-457200" algn="l" rtl="0">
              <a:lnSpc>
                <a:spcPct val="90000"/>
              </a:lnSpc>
              <a:spcBef>
                <a:spcPts val="1000"/>
              </a:spcBef>
              <a:spcAft>
                <a:spcPts val="0"/>
              </a:spcAft>
              <a:buClr>
                <a:schemeClr val="dk1"/>
              </a:buClr>
              <a:buSzPts val="2400"/>
              <a:buNone/>
            </a:pPr>
            <a:r>
              <a:rPr lang="en-US" b="1" dirty="0">
                <a:solidFill>
                  <a:srgbClr val="FF0000"/>
                </a:solidFill>
              </a:rPr>
              <a:t>4) 42 </a:t>
            </a:r>
            <a:r>
              <a:rPr lang="en-US" b="1" dirty="0"/>
              <a:t>		</a:t>
            </a:r>
          </a:p>
          <a:p>
            <a:pPr lvl="0" indent="-457200" algn="l" rtl="0">
              <a:lnSpc>
                <a:spcPct val="90000"/>
              </a:lnSpc>
              <a:spcBef>
                <a:spcPts val="1000"/>
              </a:spcBef>
              <a:spcAft>
                <a:spcPts val="0"/>
              </a:spcAft>
              <a:buClr>
                <a:schemeClr val="dk1"/>
              </a:buClr>
              <a:buSzPts val="2400"/>
              <a:buNone/>
            </a:pPr>
            <a:r>
              <a:rPr lang="en-US" b="1" dirty="0"/>
              <a:t>5) 48</a:t>
            </a: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  </a:t>
            </a:r>
            <a:endParaRPr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choose that set of numbers from the four alternative sets, that is similar to the given set.</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39. Given set: (2, 14, 16)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 7, 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2) (2, 9, 16)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3) (3, 21, 24)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4) (4, 16, 18)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9"/>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0" name="Google Shape;330;p39"/>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39. Given set: (2, 14, 16) </a:t>
            </a:r>
            <a:endParaRPr/>
          </a:p>
          <a:p>
            <a:pPr marL="457200" lvl="0" indent="-457200" algn="l" rtl="0">
              <a:lnSpc>
                <a:spcPct val="90000"/>
              </a:lnSpc>
              <a:spcBef>
                <a:spcPts val="1000"/>
              </a:spcBef>
              <a:spcAft>
                <a:spcPts val="0"/>
              </a:spcAft>
              <a:buClr>
                <a:schemeClr val="dk1"/>
              </a:buClr>
              <a:buSzPts val="2400"/>
              <a:buAutoNum type="arabicParenR"/>
            </a:pPr>
            <a:r>
              <a:rPr lang="en-US" b="1" dirty="0"/>
              <a:t>(2, 7, 8) </a:t>
            </a:r>
            <a:endParaRPr/>
          </a:p>
          <a:p>
            <a:pPr marL="457200" lvl="0" indent="-457200" algn="l" rtl="0">
              <a:lnSpc>
                <a:spcPct val="90000"/>
              </a:lnSpc>
              <a:spcBef>
                <a:spcPts val="1000"/>
              </a:spcBef>
              <a:spcAft>
                <a:spcPts val="0"/>
              </a:spcAft>
              <a:buClr>
                <a:schemeClr val="dk1"/>
              </a:buClr>
              <a:buSzPts val="2400"/>
              <a:buNone/>
            </a:pPr>
            <a:r>
              <a:rPr lang="en-US" b="1" dirty="0"/>
              <a:t>2) (2, 9,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(3, 21, 24)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 16, 18) </a:t>
            </a:r>
            <a:endParaRPr/>
          </a:p>
          <a:p>
            <a:pPr marL="457200"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b="1"/>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choose that set of numbers from the four alternative sets, that is similar to the given set.</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40. Given set: (3, 18, 36)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 10, 16)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2) (4, 24, 48)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3) (6, 42, 48)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4) (12, 72, 96)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0"/>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36" name="Google Shape;336;p40"/>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40. Given set: (3, 18, 36) </a:t>
            </a:r>
            <a:endParaRPr/>
          </a:p>
          <a:p>
            <a:pPr marL="457200" lvl="0" indent="-457200" algn="l" rtl="0">
              <a:lnSpc>
                <a:spcPct val="90000"/>
              </a:lnSpc>
              <a:spcBef>
                <a:spcPts val="1000"/>
              </a:spcBef>
              <a:spcAft>
                <a:spcPts val="0"/>
              </a:spcAft>
              <a:buClr>
                <a:schemeClr val="dk1"/>
              </a:buClr>
              <a:buSzPts val="2400"/>
              <a:buAutoNum type="arabicParenR"/>
            </a:pPr>
            <a:r>
              <a:rPr lang="en-US" b="1" dirty="0"/>
              <a:t> (2, 10, 16)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2)   (4, 24, 48)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3)   (6, 42, 48) </a:t>
            </a:r>
            <a:endParaRPr/>
          </a:p>
          <a:p>
            <a:pPr marL="457200" lvl="0" indent="-457200" algn="l" rtl="0">
              <a:lnSpc>
                <a:spcPct val="90000"/>
              </a:lnSpc>
              <a:spcBef>
                <a:spcPts val="1000"/>
              </a:spcBef>
              <a:spcAft>
                <a:spcPts val="0"/>
              </a:spcAft>
              <a:buClr>
                <a:schemeClr val="dk1"/>
              </a:buClr>
              <a:buSzPts val="2400"/>
              <a:buNone/>
            </a:pPr>
            <a:r>
              <a:rPr lang="en-US" b="1" dirty="0"/>
              <a:t>4)   (12, 72, 96)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b="1"/>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choose that set of numbers from the four alternative sets, that is similar to the given set.</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41. Given set: (6, 15, 28)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(56, 52, 44)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2) (50, 59, 71)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3) (60, 67, 72)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4) (60, 69, 82)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sz="2400" b="1" dirty="0">
              <a:solidFill>
                <a:srgbClr val="0C0C0C"/>
              </a:solidFill>
              <a:latin typeface="Arial Black"/>
            </a:endParaRP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2" name="Google Shape;342;p41"/>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41. Given set: (6, 15, 28) </a:t>
            </a:r>
            <a:endParaRPr/>
          </a:p>
          <a:p>
            <a:pPr marL="457200" lvl="0" indent="-457200" algn="l" rtl="0">
              <a:lnSpc>
                <a:spcPct val="90000"/>
              </a:lnSpc>
              <a:spcBef>
                <a:spcPts val="1000"/>
              </a:spcBef>
              <a:spcAft>
                <a:spcPts val="0"/>
              </a:spcAft>
              <a:buClr>
                <a:schemeClr val="dk1"/>
              </a:buClr>
              <a:buSzPts val="2400"/>
              <a:buAutoNum type="arabicParenR"/>
            </a:pPr>
            <a:r>
              <a:rPr lang="en-US" b="1" dirty="0"/>
              <a:t>(56, 52, 44) </a:t>
            </a:r>
            <a:endParaRPr/>
          </a:p>
          <a:p>
            <a:pPr marL="457200" lvl="0" indent="-457200" algn="l" rtl="0">
              <a:lnSpc>
                <a:spcPct val="90000"/>
              </a:lnSpc>
              <a:spcBef>
                <a:spcPts val="1000"/>
              </a:spcBef>
              <a:spcAft>
                <a:spcPts val="0"/>
              </a:spcAft>
              <a:buClr>
                <a:schemeClr val="dk1"/>
              </a:buClr>
              <a:buSzPts val="2400"/>
              <a:buNone/>
            </a:pPr>
            <a:r>
              <a:rPr lang="en-US" b="1" dirty="0"/>
              <a:t>2) 	(50, 59, 71) </a:t>
            </a:r>
            <a:endParaRPr/>
          </a:p>
          <a:p>
            <a:pPr marL="457200" lvl="0" indent="-457200" algn="l" rtl="0">
              <a:lnSpc>
                <a:spcPct val="90000"/>
              </a:lnSpc>
              <a:spcBef>
                <a:spcPts val="1000"/>
              </a:spcBef>
              <a:spcAft>
                <a:spcPts val="0"/>
              </a:spcAft>
              <a:buClr>
                <a:schemeClr val="dk1"/>
              </a:buClr>
              <a:buSzPts val="2400"/>
              <a:buNone/>
            </a:pPr>
            <a:r>
              <a:rPr lang="en-US" b="1" dirty="0"/>
              <a:t>3) 	(60, 67, 72)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4) 	(60, 69, 82) </a:t>
            </a:r>
            <a:endParaRPr>
              <a:solidFill>
                <a:srgbClr val="FF0000"/>
              </a:solidFill>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lvl="0" indent="-457200">
              <a:buNone/>
            </a:pPr>
            <a:endParaRP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choose that set of numbers from the four alternative sets, that is similar to the given set.</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42. Given set: (81, 77, 69)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(56, 52, 44)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2) (64, 61, 53)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3) (75, 71, 60)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4) (92, 88, 79)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48" name="Google Shape;348;p42"/>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42. Given set: (81, 77, 69) </a:t>
            </a:r>
            <a:endParaRPr/>
          </a:p>
          <a:p>
            <a:pPr marL="457200" lvl="0" indent="-457200" algn="l" rtl="0">
              <a:lnSpc>
                <a:spcPct val="90000"/>
              </a:lnSpc>
              <a:spcBef>
                <a:spcPts val="1000"/>
              </a:spcBef>
              <a:spcAft>
                <a:spcPts val="0"/>
              </a:spcAft>
              <a:buClr>
                <a:schemeClr val="dk1"/>
              </a:buClr>
              <a:buSzPts val="2400"/>
              <a:buAutoNum type="arabicParenR"/>
            </a:pPr>
            <a:r>
              <a:rPr lang="en-US" b="1" dirty="0">
                <a:solidFill>
                  <a:srgbClr val="FF0000"/>
                </a:solidFill>
              </a:rPr>
              <a:t>(56, 52, 44)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2) 	(64, 61, 53) </a:t>
            </a:r>
            <a:endParaRPr/>
          </a:p>
          <a:p>
            <a:pPr marL="457200" lvl="0" indent="-457200" algn="l" rtl="0">
              <a:lnSpc>
                <a:spcPct val="90000"/>
              </a:lnSpc>
              <a:spcBef>
                <a:spcPts val="1000"/>
              </a:spcBef>
              <a:spcAft>
                <a:spcPts val="0"/>
              </a:spcAft>
              <a:buClr>
                <a:schemeClr val="dk1"/>
              </a:buClr>
              <a:buSzPts val="2400"/>
              <a:buNone/>
            </a:pPr>
            <a:r>
              <a:rPr lang="en-US" b="1" dirty="0"/>
              <a:t>3) 	(75, 71, 60) </a:t>
            </a:r>
            <a:endParaRPr/>
          </a:p>
          <a:p>
            <a:pPr marL="457200" lvl="0" indent="-457200" algn="l" rtl="0">
              <a:lnSpc>
                <a:spcPct val="90000"/>
              </a:lnSpc>
              <a:spcBef>
                <a:spcPts val="1000"/>
              </a:spcBef>
              <a:spcAft>
                <a:spcPts val="0"/>
              </a:spcAft>
              <a:buClr>
                <a:schemeClr val="dk1"/>
              </a:buClr>
              <a:buSzPts val="2400"/>
              <a:buNone/>
            </a:pPr>
            <a:r>
              <a:rPr lang="en-US" b="1" dirty="0"/>
              <a:t>4) 	(92, 88, 79)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108" name="Google Shape;108;p2"/>
          <p:cNvSpPr txBox="1">
            <a:spLocks noGrp="1"/>
          </p:cNvSpPr>
          <p:nvPr>
            <p:ph type="body" idx="4294967295"/>
          </p:nvPr>
        </p:nvSpPr>
        <p:spPr>
          <a:xfrm>
            <a:off x="204952" y="1072055"/>
            <a:ext cx="11987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Direction: In the following question, find the word which holds same relation with the third word as there is between the first two words. </a:t>
            </a:r>
            <a:endParaRPr dirty="0"/>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2. Book : Publisher : : Film : ?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Producer</a:t>
            </a:r>
            <a:r>
              <a:rPr lang="en-US" b="1" dirty="0"/>
              <a:t> 		</a:t>
            </a:r>
          </a:p>
          <a:p>
            <a:pPr marL="0" lvl="0" indent="0" algn="l" rtl="0">
              <a:lnSpc>
                <a:spcPct val="90000"/>
              </a:lnSpc>
              <a:spcBef>
                <a:spcPts val="1000"/>
              </a:spcBef>
              <a:spcAft>
                <a:spcPts val="0"/>
              </a:spcAft>
              <a:buClr>
                <a:schemeClr val="dk1"/>
              </a:buClr>
              <a:buSzPts val="2400"/>
              <a:buNone/>
            </a:pPr>
            <a:r>
              <a:rPr lang="en-US" b="1" dirty="0">
                <a:solidFill>
                  <a:schemeClr val="tx1"/>
                </a:solidFill>
              </a:rPr>
              <a:t>2) Director </a:t>
            </a:r>
            <a:r>
              <a:rPr lang="en-US" b="1" dirty="0"/>
              <a:t>		</a:t>
            </a:r>
          </a:p>
          <a:p>
            <a:pPr marL="0" lvl="0" indent="0" algn="l" rtl="0">
              <a:lnSpc>
                <a:spcPct val="90000"/>
              </a:lnSpc>
              <a:spcBef>
                <a:spcPts val="1000"/>
              </a:spcBef>
              <a:spcAft>
                <a:spcPts val="0"/>
              </a:spcAft>
              <a:buClr>
                <a:schemeClr val="dk1"/>
              </a:buClr>
              <a:buSzPts val="2400"/>
              <a:buNone/>
            </a:pPr>
            <a:r>
              <a:rPr lang="en-US" b="1" dirty="0"/>
              <a:t>3) Editor 		</a:t>
            </a:r>
          </a:p>
          <a:p>
            <a:pPr marL="0" lvl="0" indent="0" algn="l" rtl="0">
              <a:lnSpc>
                <a:spcPct val="90000"/>
              </a:lnSpc>
              <a:spcBef>
                <a:spcPts val="1000"/>
              </a:spcBef>
              <a:spcAft>
                <a:spcPts val="0"/>
              </a:spcAft>
              <a:buClr>
                <a:schemeClr val="dk1"/>
              </a:buClr>
              <a:buSzPts val="2400"/>
              <a:buNone/>
            </a:pPr>
            <a:r>
              <a:rPr lang="en-US" b="1" dirty="0"/>
              <a:t>4) Writer 	</a:t>
            </a:r>
          </a:p>
          <a:p>
            <a:pPr marL="0" lvl="0" indent="0" algn="l" rtl="0">
              <a:lnSpc>
                <a:spcPct val="90000"/>
              </a:lnSpc>
              <a:spcBef>
                <a:spcPts val="1000"/>
              </a:spcBef>
              <a:spcAft>
                <a:spcPts val="0"/>
              </a:spcAft>
              <a:buClr>
                <a:schemeClr val="dk1"/>
              </a:buClr>
              <a:buSzPts val="2400"/>
              <a:buNone/>
            </a:pPr>
            <a:r>
              <a:rPr lang="en-US" b="1" dirty="0"/>
              <a:t>5) Audience</a:t>
            </a:r>
            <a:endParaRPr b="1"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Directions:  choose that set of numbers from the four alternative sets, that is similar to the given set.</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sym typeface="Arial Black"/>
              </a:rPr>
              <a:t>Q </a:t>
            </a:r>
            <a:r>
              <a:rPr lang="en-US" sz="2400" b="1" dirty="0">
                <a:solidFill>
                  <a:srgbClr val="0C0C0C"/>
                </a:solidFill>
                <a:latin typeface="Arial Black"/>
              </a:rPr>
              <a:t>43. Given set: (32, 24, 8)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(26, 32, 42)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2) (34, 24, 14)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3) (24, 16, 0)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4) (42, 34, 16)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sz="2400" b="1" dirty="0">
              <a:solidFill>
                <a:srgbClr val="0C0C0C"/>
              </a:solidFill>
              <a:latin typeface="Arial Black"/>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43"/>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54" name="Google Shape;354;p43"/>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Directions:  choose that set of numbers from the four alternative sets, that is similar to the given set.</a:t>
            </a:r>
            <a:endParaRPr/>
          </a:p>
          <a:p>
            <a:pPr marL="228600" lvl="0" indent="-228600" algn="l" rtl="0">
              <a:lnSpc>
                <a:spcPct val="90000"/>
              </a:lnSpc>
              <a:spcBef>
                <a:spcPts val="1000"/>
              </a:spcBef>
              <a:spcAft>
                <a:spcPts val="0"/>
              </a:spcAft>
              <a:buClr>
                <a:schemeClr val="dk1"/>
              </a:buClr>
              <a:buSzPts val="2400"/>
              <a:buNone/>
            </a:pPr>
            <a:r>
              <a:rPr lang="en-US" b="1" dirty="0">
                <a:latin typeface="Arial Black"/>
                <a:ea typeface="Arial Black"/>
                <a:cs typeface="Arial Black"/>
                <a:sym typeface="Arial Black"/>
              </a:rPr>
              <a:t>Q </a:t>
            </a:r>
            <a:r>
              <a:rPr lang="en-US" b="1" dirty="0"/>
              <a:t>43. Given set: (32, 24, 8) </a:t>
            </a:r>
            <a:endParaRPr/>
          </a:p>
          <a:p>
            <a:pPr marL="457200" lvl="0" indent="-457200" algn="l" rtl="0">
              <a:lnSpc>
                <a:spcPct val="90000"/>
              </a:lnSpc>
              <a:spcBef>
                <a:spcPts val="1000"/>
              </a:spcBef>
              <a:spcAft>
                <a:spcPts val="0"/>
              </a:spcAft>
              <a:buClr>
                <a:schemeClr val="dk1"/>
              </a:buClr>
              <a:buSzPts val="2400"/>
              <a:buAutoNum type="arabicParenR"/>
            </a:pPr>
            <a:r>
              <a:rPr lang="en-US" b="1" dirty="0"/>
              <a:t>(26, 32, 42) </a:t>
            </a:r>
            <a:endParaRPr/>
          </a:p>
          <a:p>
            <a:pPr marL="457200" lvl="0" indent="-457200" algn="l" rtl="0">
              <a:lnSpc>
                <a:spcPct val="90000"/>
              </a:lnSpc>
              <a:spcBef>
                <a:spcPts val="1000"/>
              </a:spcBef>
              <a:spcAft>
                <a:spcPts val="0"/>
              </a:spcAft>
              <a:buClr>
                <a:schemeClr val="dk1"/>
              </a:buClr>
              <a:buSzPts val="2400"/>
              <a:buNone/>
            </a:pPr>
            <a:r>
              <a:rPr lang="en-US" b="1" dirty="0"/>
              <a:t>2) 	(34, 24, 14) </a:t>
            </a:r>
            <a:endParaRP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3) 	(24, 16, 0) </a:t>
            </a:r>
            <a:endParaRPr>
              <a:solidFill>
                <a:srgbClr val="FF0000"/>
              </a:solidFill>
            </a:endParaRPr>
          </a:p>
          <a:p>
            <a:pPr marL="457200" lvl="0" indent="-457200" algn="l" rtl="0">
              <a:lnSpc>
                <a:spcPct val="90000"/>
              </a:lnSpc>
              <a:spcBef>
                <a:spcPts val="1000"/>
              </a:spcBef>
              <a:spcAft>
                <a:spcPts val="0"/>
              </a:spcAft>
              <a:buClr>
                <a:schemeClr val="dk1"/>
              </a:buClr>
              <a:buSzPts val="2400"/>
              <a:buNone/>
            </a:pPr>
            <a:r>
              <a:rPr lang="en-US" b="1" dirty="0"/>
              <a:t>4) 	(42, 34, 16) </a:t>
            </a:r>
            <a:endParaRPr/>
          </a:p>
          <a:p>
            <a:pPr marL="457200" lvl="0" indent="-457200" algn="l" rtl="0">
              <a:lnSpc>
                <a:spcPct val="90000"/>
              </a:lnSpc>
              <a:spcBef>
                <a:spcPts val="1000"/>
              </a:spcBef>
              <a:spcAft>
                <a:spcPts val="0"/>
              </a:spcAft>
              <a:buClr>
                <a:schemeClr val="dk1"/>
              </a:buClr>
              <a:buSzPts val="2400"/>
              <a:buAutoNum type="arabicParenR" startAt="5"/>
            </a:pPr>
            <a:r>
              <a:rPr lang="en-US" b="1" dirty="0"/>
              <a:t>None of these</a:t>
            </a:r>
          </a:p>
          <a:p>
            <a:pPr marL="228600" lvl="0" indent="-228600" algn="l" rtl="0">
              <a:lnSpc>
                <a:spcPct val="90000"/>
              </a:lnSpc>
              <a:spcBef>
                <a:spcPts val="1000"/>
              </a:spcBef>
              <a:spcAft>
                <a:spcPts val="0"/>
              </a:spcAft>
              <a:buClr>
                <a:schemeClr val="dk1"/>
              </a:buClr>
              <a:buSzPts val="2400"/>
              <a:buNone/>
            </a:pPr>
            <a:endParaRPr b="1"/>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44. DWH is related to WDS in the same way as FUL is related to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UFO 	</a:t>
            </a:r>
          </a:p>
          <a:p>
            <a:pPr marL="228600" indent="-228600">
              <a:lnSpc>
                <a:spcPct val="90000"/>
              </a:lnSpc>
              <a:buClr>
                <a:srgbClr val="0C0C0C"/>
              </a:buClr>
              <a:buSzPts val="2400"/>
            </a:pPr>
            <a:r>
              <a:rPr lang="en-US" sz="2400" b="1" dirty="0">
                <a:solidFill>
                  <a:srgbClr val="0C0C0C"/>
                </a:solidFill>
                <a:latin typeface="Arial Black"/>
              </a:rPr>
              <a:t>2) OFU 	</a:t>
            </a:r>
          </a:p>
          <a:p>
            <a:pPr marL="228600" indent="-228600">
              <a:lnSpc>
                <a:spcPct val="90000"/>
              </a:lnSpc>
              <a:buClr>
                <a:srgbClr val="0C0C0C"/>
              </a:buClr>
              <a:buSzPts val="2400"/>
            </a:pPr>
            <a:r>
              <a:rPr lang="en-US" sz="2400" b="1" dirty="0">
                <a:solidFill>
                  <a:srgbClr val="0C0C0C"/>
                </a:solidFill>
                <a:latin typeface="Arial Black"/>
              </a:rPr>
              <a:t>3) FOU 	</a:t>
            </a:r>
          </a:p>
          <a:p>
            <a:pPr marL="228600" indent="-228600">
              <a:lnSpc>
                <a:spcPct val="90000"/>
              </a:lnSpc>
              <a:buClr>
                <a:srgbClr val="0C0C0C"/>
              </a:buClr>
              <a:buSzPts val="2400"/>
            </a:pPr>
            <a:r>
              <a:rPr lang="en-US" sz="2400" b="1" dirty="0">
                <a:solidFill>
                  <a:srgbClr val="0C0C0C"/>
                </a:solidFill>
                <a:latin typeface="Arial Black"/>
              </a:rPr>
              <a:t>4) ELV 	</a:t>
            </a: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44"/>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0" name="Google Shape;360;p44"/>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44. DWH is related to WDS in the same way as FUL is related to ....................</a:t>
            </a:r>
            <a:endParaRPr dirty="0"/>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UFO </a:t>
            </a:r>
            <a:r>
              <a:rPr lang="en-US" b="1" dirty="0"/>
              <a:t>	</a:t>
            </a:r>
          </a:p>
          <a:p>
            <a:pPr lvl="0" indent="-457200" algn="l" rtl="0">
              <a:lnSpc>
                <a:spcPct val="90000"/>
              </a:lnSpc>
              <a:spcBef>
                <a:spcPts val="1000"/>
              </a:spcBef>
              <a:spcAft>
                <a:spcPts val="0"/>
              </a:spcAft>
              <a:buClr>
                <a:schemeClr val="dk1"/>
              </a:buClr>
              <a:buSzPts val="2400"/>
              <a:buNone/>
            </a:pPr>
            <a:r>
              <a:rPr lang="en-US" b="1" dirty="0"/>
              <a:t>2) OFU 	</a:t>
            </a:r>
          </a:p>
          <a:p>
            <a:pPr lvl="0" indent="-457200" algn="l" rtl="0">
              <a:lnSpc>
                <a:spcPct val="90000"/>
              </a:lnSpc>
              <a:spcBef>
                <a:spcPts val="1000"/>
              </a:spcBef>
              <a:spcAft>
                <a:spcPts val="0"/>
              </a:spcAft>
              <a:buClr>
                <a:schemeClr val="dk1"/>
              </a:buClr>
              <a:buSzPts val="2400"/>
              <a:buNone/>
            </a:pPr>
            <a:r>
              <a:rPr lang="en-US" b="1" dirty="0"/>
              <a:t>3) FOU 	</a:t>
            </a:r>
          </a:p>
          <a:p>
            <a:pPr lvl="0" indent="-457200" algn="l" rtl="0">
              <a:lnSpc>
                <a:spcPct val="90000"/>
              </a:lnSpc>
              <a:spcBef>
                <a:spcPts val="1000"/>
              </a:spcBef>
              <a:spcAft>
                <a:spcPts val="0"/>
              </a:spcAft>
              <a:buClr>
                <a:schemeClr val="dk1"/>
              </a:buClr>
              <a:buSzPts val="2400"/>
              <a:buNone/>
            </a:pPr>
            <a:r>
              <a:rPr lang="en-US" b="1" dirty="0">
                <a:solidFill>
                  <a:schemeClr val="tx1"/>
                </a:solidFill>
              </a:rPr>
              <a:t>4) ELV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6" name="Google Shape;366;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45. KORT is related to PJWO in the same way as FINR is related to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KCSM </a:t>
            </a:r>
          </a:p>
          <a:p>
            <a:pPr marL="228600" indent="-228600">
              <a:lnSpc>
                <a:spcPct val="90000"/>
              </a:lnSpc>
              <a:buClr>
                <a:srgbClr val="0C0C0C"/>
              </a:buClr>
              <a:buSzPts val="2400"/>
            </a:pPr>
            <a:r>
              <a:rPr lang="en-US" sz="2400" b="1" dirty="0">
                <a:solidFill>
                  <a:srgbClr val="0C0C0C"/>
                </a:solidFill>
                <a:latin typeface="Arial Black"/>
              </a:rPr>
              <a:t>2) KDSM 	</a:t>
            </a:r>
          </a:p>
          <a:p>
            <a:pPr marL="228600" indent="-228600">
              <a:lnSpc>
                <a:spcPct val="90000"/>
              </a:lnSpc>
              <a:buClr>
                <a:srgbClr val="0C0C0C"/>
              </a:buClr>
              <a:buSzPts val="2400"/>
            </a:pPr>
            <a:r>
              <a:rPr lang="en-US" sz="2400" b="1" dirty="0">
                <a:solidFill>
                  <a:srgbClr val="0C0C0C"/>
                </a:solidFill>
                <a:latin typeface="Arial Black"/>
              </a:rPr>
              <a:t>3) JSMR 	</a:t>
            </a:r>
          </a:p>
          <a:p>
            <a:pPr marL="228600" indent="-228600">
              <a:lnSpc>
                <a:spcPct val="90000"/>
              </a:lnSpc>
              <a:buClr>
                <a:srgbClr val="0C0C0C"/>
              </a:buClr>
              <a:buSzPts val="2400"/>
            </a:pPr>
            <a:r>
              <a:rPr lang="en-US" sz="2400" b="1" dirty="0">
                <a:solidFill>
                  <a:srgbClr val="0C0C0C"/>
                </a:solidFill>
                <a:latin typeface="Arial Black"/>
              </a:rPr>
              <a:t>4) JCRN 	</a:t>
            </a:r>
          </a:p>
          <a:p>
            <a:pPr marL="228600" indent="-228600">
              <a:lnSpc>
                <a:spcPct val="90000"/>
              </a:lnSpc>
              <a:buClr>
                <a:srgbClr val="0C0C0C"/>
              </a:buClr>
              <a:buSzPts val="2400"/>
            </a:pPr>
            <a:r>
              <a:rPr lang="en-US" sz="2400" b="1" dirty="0">
                <a:solidFill>
                  <a:srgbClr val="0C0C0C"/>
                </a:solidFill>
                <a:latin typeface="Arial Black"/>
              </a:rPr>
              <a:t>5) None of these</a:t>
            </a:r>
          </a:p>
          <a:p>
            <a:pPr marL="228600" indent="-228600">
              <a:lnSpc>
                <a:spcPct val="90000"/>
              </a:lnSpc>
              <a:buClr>
                <a:srgbClr val="0C0C0C"/>
              </a:buClr>
              <a:buSzPts val="2400"/>
            </a:pPr>
            <a:endParaRPr lang="en-US" sz="2400" b="1" dirty="0">
              <a:solidFill>
                <a:srgbClr val="0C0C0C"/>
              </a:solidFill>
              <a:latin typeface="Arial Black"/>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5"/>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66" name="Google Shape;366;p45"/>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dirty="0"/>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45. KORT is related to PJWO in the same way as FINR is related to ................</a:t>
            </a:r>
            <a:endParaRPr dirty="0"/>
          </a:p>
          <a:p>
            <a:pPr lvl="0" indent="-457200" algn="l" rtl="0">
              <a:lnSpc>
                <a:spcPct val="90000"/>
              </a:lnSpc>
              <a:spcBef>
                <a:spcPts val="1000"/>
              </a:spcBef>
              <a:spcAft>
                <a:spcPts val="0"/>
              </a:spcAft>
              <a:buClr>
                <a:schemeClr val="dk1"/>
              </a:buClr>
              <a:buSzPts val="2400"/>
              <a:buAutoNum type="arabicParenR"/>
            </a:pPr>
            <a:r>
              <a:rPr lang="en-US" b="1" dirty="0"/>
              <a:t>KCSM </a:t>
            </a:r>
          </a:p>
          <a:p>
            <a:pPr lvl="0" indent="-457200" algn="l" rtl="0">
              <a:lnSpc>
                <a:spcPct val="90000"/>
              </a:lnSpc>
              <a:spcBef>
                <a:spcPts val="1000"/>
              </a:spcBef>
              <a:spcAft>
                <a:spcPts val="0"/>
              </a:spcAft>
              <a:buClr>
                <a:schemeClr val="dk1"/>
              </a:buClr>
              <a:buSzPts val="2400"/>
              <a:buNone/>
            </a:pPr>
            <a:r>
              <a:rPr lang="en-US" b="1" dirty="0">
                <a:solidFill>
                  <a:srgbClr val="FF0000"/>
                </a:solidFill>
              </a:rPr>
              <a:t>2) KDSM </a:t>
            </a:r>
            <a:r>
              <a:rPr lang="en-US" b="1" dirty="0"/>
              <a:t>	</a:t>
            </a:r>
          </a:p>
          <a:p>
            <a:pPr lvl="0" indent="-457200" algn="l" rtl="0">
              <a:lnSpc>
                <a:spcPct val="90000"/>
              </a:lnSpc>
              <a:spcBef>
                <a:spcPts val="1000"/>
              </a:spcBef>
              <a:spcAft>
                <a:spcPts val="0"/>
              </a:spcAft>
              <a:buClr>
                <a:schemeClr val="dk1"/>
              </a:buClr>
              <a:buSzPts val="2400"/>
              <a:buNone/>
            </a:pPr>
            <a:r>
              <a:rPr lang="en-US" b="1" dirty="0"/>
              <a:t>3) JSMR 	</a:t>
            </a:r>
          </a:p>
          <a:p>
            <a:pPr lvl="0" indent="-457200" algn="l" rtl="0">
              <a:lnSpc>
                <a:spcPct val="90000"/>
              </a:lnSpc>
              <a:spcBef>
                <a:spcPts val="1000"/>
              </a:spcBef>
              <a:spcAft>
                <a:spcPts val="0"/>
              </a:spcAft>
              <a:buClr>
                <a:schemeClr val="dk1"/>
              </a:buClr>
              <a:buSzPts val="2400"/>
              <a:buNone/>
            </a:pPr>
            <a:r>
              <a:rPr lang="en-US" b="1" dirty="0">
                <a:solidFill>
                  <a:schemeClr val="tx1"/>
                </a:solidFill>
              </a:rPr>
              <a:t>4) JCRN </a:t>
            </a:r>
            <a:r>
              <a:rPr lang="en-US" b="1" dirty="0"/>
              <a:t>	</a:t>
            </a:r>
          </a:p>
          <a:p>
            <a:pPr lvl="0" indent="-457200" algn="l" rtl="0">
              <a:lnSpc>
                <a:spcPct val="90000"/>
              </a:lnSpc>
              <a:spcBef>
                <a:spcPts val="1000"/>
              </a:spcBef>
              <a:spcAft>
                <a:spcPts val="0"/>
              </a:spcAft>
              <a:buClr>
                <a:schemeClr val="dk1"/>
              </a:buClr>
              <a:buSzPts val="2400"/>
              <a:buNone/>
            </a:pPr>
            <a:r>
              <a:rPr lang="en-US" b="1" dirty="0"/>
              <a:t>5) None of these</a:t>
            </a:r>
          </a:p>
          <a:p>
            <a:pPr lvl="0" indent="-457200">
              <a:buNone/>
            </a:pPr>
            <a:endParaRPr lang="en-US" b="1" dirty="0">
              <a:latin typeface="Arial Black" pitchFamily="34"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2" name="Google Shape;372;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46. TRADE is related to UQBCF in the same was as PLATE is related to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QKBSF 	</a:t>
            </a:r>
          </a:p>
          <a:p>
            <a:pPr marL="228600" indent="-228600">
              <a:lnSpc>
                <a:spcPct val="90000"/>
              </a:lnSpc>
              <a:buClr>
                <a:srgbClr val="0C0C0C"/>
              </a:buClr>
              <a:buSzPts val="2400"/>
            </a:pPr>
            <a:r>
              <a:rPr lang="en-US" sz="2400" b="1" dirty="0">
                <a:solidFill>
                  <a:srgbClr val="0C0C0C"/>
                </a:solidFill>
                <a:latin typeface="Arial Black"/>
              </a:rPr>
              <a:t>2) QKBUF 	</a:t>
            </a:r>
          </a:p>
          <a:p>
            <a:pPr marL="228600" indent="-228600">
              <a:lnSpc>
                <a:spcPct val="90000"/>
              </a:lnSpc>
              <a:buClr>
                <a:srgbClr val="0C0C0C"/>
              </a:buClr>
              <a:buSzPts val="2400"/>
            </a:pPr>
            <a:r>
              <a:rPr lang="en-US" sz="2400" b="1" dirty="0">
                <a:solidFill>
                  <a:srgbClr val="0C0C0C"/>
                </a:solidFill>
                <a:latin typeface="Arial Black"/>
              </a:rPr>
              <a:t>3) OMZUD 	</a:t>
            </a:r>
          </a:p>
          <a:p>
            <a:pPr marL="228600" indent="-228600">
              <a:lnSpc>
                <a:spcPct val="90000"/>
              </a:lnSpc>
              <a:buClr>
                <a:srgbClr val="0C0C0C"/>
              </a:buClr>
              <a:buSzPts val="2400"/>
            </a:pPr>
            <a:r>
              <a:rPr lang="en-US" sz="2400" b="1" dirty="0">
                <a:solidFill>
                  <a:srgbClr val="0C0C0C"/>
                </a:solidFill>
                <a:latin typeface="Arial Black"/>
              </a:rPr>
              <a:t>4) QMBUF 	</a:t>
            </a: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71" name="Google Shape;371;p46"/>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2" name="Google Shape;372;p46"/>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46. TRADE is related to UQBCF in the same was as PLATE is related to ............. </a:t>
            </a:r>
            <a:endParaRPr/>
          </a:p>
          <a:p>
            <a:pPr lvl="0" indent="-457200" algn="l" rtl="0">
              <a:lnSpc>
                <a:spcPct val="90000"/>
              </a:lnSpc>
              <a:spcBef>
                <a:spcPts val="1000"/>
              </a:spcBef>
              <a:spcAft>
                <a:spcPts val="0"/>
              </a:spcAft>
              <a:buClr>
                <a:schemeClr val="dk1"/>
              </a:buClr>
              <a:buSzPts val="2400"/>
              <a:buAutoNum type="arabicParenR"/>
            </a:pPr>
            <a:r>
              <a:rPr lang="en-US" b="1" dirty="0">
                <a:solidFill>
                  <a:srgbClr val="FF0000"/>
                </a:solidFill>
              </a:rPr>
              <a:t>QKBSF </a:t>
            </a:r>
            <a:r>
              <a:rPr lang="en-US" b="1" dirty="0"/>
              <a:t>	</a:t>
            </a:r>
          </a:p>
          <a:p>
            <a:pPr lvl="0" indent="-457200" algn="l" rtl="0">
              <a:lnSpc>
                <a:spcPct val="90000"/>
              </a:lnSpc>
              <a:spcBef>
                <a:spcPts val="1000"/>
              </a:spcBef>
              <a:spcAft>
                <a:spcPts val="0"/>
              </a:spcAft>
              <a:buClr>
                <a:schemeClr val="dk1"/>
              </a:buClr>
              <a:buSzPts val="2400"/>
              <a:buNone/>
            </a:pPr>
            <a:r>
              <a:rPr lang="en-US" b="1" dirty="0"/>
              <a:t>2) QKBUF 	</a:t>
            </a:r>
          </a:p>
          <a:p>
            <a:pPr lvl="0" indent="-457200" algn="l" rtl="0">
              <a:lnSpc>
                <a:spcPct val="90000"/>
              </a:lnSpc>
              <a:spcBef>
                <a:spcPts val="1000"/>
              </a:spcBef>
              <a:spcAft>
                <a:spcPts val="0"/>
              </a:spcAft>
              <a:buClr>
                <a:schemeClr val="dk1"/>
              </a:buClr>
              <a:buSzPts val="2400"/>
              <a:buNone/>
            </a:pPr>
            <a:r>
              <a:rPr lang="en-US" b="1" dirty="0"/>
              <a:t>3) OMZUD 	</a:t>
            </a:r>
          </a:p>
          <a:p>
            <a:pPr lvl="0" indent="-457200" algn="l" rtl="0">
              <a:lnSpc>
                <a:spcPct val="90000"/>
              </a:lnSpc>
              <a:spcBef>
                <a:spcPts val="1000"/>
              </a:spcBef>
              <a:spcAft>
                <a:spcPts val="0"/>
              </a:spcAft>
              <a:buClr>
                <a:schemeClr val="dk1"/>
              </a:buClr>
              <a:buSzPts val="2400"/>
              <a:buNone/>
            </a:pPr>
            <a:r>
              <a:rPr lang="en-US" b="1" dirty="0"/>
              <a:t>4) QMBUF 	</a:t>
            </a:r>
          </a:p>
          <a:p>
            <a:pPr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8" name="Google Shape;378;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indent="-228600">
              <a:lnSpc>
                <a:spcPct val="90000"/>
              </a:lnSpc>
              <a:buClr>
                <a:srgbClr val="0C0C0C"/>
              </a:buClr>
              <a:buSzPts val="2400"/>
            </a:pPr>
            <a:r>
              <a:rPr lang="en-US" sz="2400" b="1" dirty="0">
                <a:solidFill>
                  <a:srgbClr val="0C0C0C"/>
                </a:solidFill>
                <a:latin typeface="Arial Black"/>
                <a:sym typeface="Arial Black"/>
              </a:rPr>
              <a:t>			ANALOGY</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 </a:t>
            </a:r>
            <a:r>
              <a:rPr lang="en-US" sz="2400" b="1" dirty="0">
                <a:solidFill>
                  <a:srgbClr val="0C0C0C"/>
                </a:solidFill>
                <a:latin typeface="Arial Black"/>
                <a:sym typeface="Arial Black"/>
              </a:rPr>
              <a:t>Q </a:t>
            </a:r>
            <a:r>
              <a:rPr lang="en-US" sz="2400" b="1" dirty="0">
                <a:solidFill>
                  <a:srgbClr val="0C0C0C"/>
                </a:solidFill>
                <a:latin typeface="Arial Black"/>
              </a:rPr>
              <a:t>47. CIRCLE is related to RICELC in the same way as SQUARE is related to ...............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1) QSUERA 		</a:t>
            </a:r>
          </a:p>
          <a:p>
            <a:pPr marL="228600" indent="-228600">
              <a:lnSpc>
                <a:spcPct val="90000"/>
              </a:lnSpc>
              <a:buClr>
                <a:srgbClr val="0C0C0C"/>
              </a:buClr>
              <a:buSzPts val="2400"/>
            </a:pPr>
            <a:r>
              <a:rPr lang="en-US" sz="2400" b="1" dirty="0">
                <a:solidFill>
                  <a:srgbClr val="0C0C0C"/>
                </a:solidFill>
                <a:latin typeface="Arial Black"/>
              </a:rPr>
              <a:t>2) QUSERA 		</a:t>
            </a:r>
          </a:p>
          <a:p>
            <a:pPr marL="228600" indent="-228600">
              <a:lnSpc>
                <a:spcPct val="90000"/>
              </a:lnSpc>
              <a:buClr>
                <a:srgbClr val="0C0C0C"/>
              </a:buClr>
              <a:buSzPts val="2400"/>
            </a:pPr>
            <a:r>
              <a:rPr lang="en-US" sz="2400" b="1" dirty="0">
                <a:solidFill>
                  <a:srgbClr val="0C0C0C"/>
                </a:solidFill>
                <a:latin typeface="Arial Black"/>
              </a:rPr>
              <a:t>3) UQSAER 		</a:t>
            </a:r>
          </a:p>
          <a:p>
            <a:pPr marL="228600" indent="-228600">
              <a:lnSpc>
                <a:spcPct val="90000"/>
              </a:lnSpc>
              <a:buClr>
                <a:srgbClr val="0C0C0C"/>
              </a:buClr>
              <a:buSzPts val="2400"/>
            </a:pPr>
            <a:r>
              <a:rPr lang="en-US" sz="2400" b="1" dirty="0">
                <a:solidFill>
                  <a:srgbClr val="0C0C0C"/>
                </a:solidFill>
                <a:latin typeface="Arial Black"/>
              </a:rPr>
              <a:t>4) UQSERA 	</a:t>
            </a:r>
            <a:endParaRPr sz="2400" b="1" dirty="0">
              <a:solidFill>
                <a:srgbClr val="0C0C0C"/>
              </a:solidFill>
              <a:latin typeface="Arial Black"/>
            </a:endParaRPr>
          </a:p>
          <a:p>
            <a:pPr marL="228600" indent="-228600">
              <a:lnSpc>
                <a:spcPct val="90000"/>
              </a:lnSpc>
              <a:buClr>
                <a:srgbClr val="0C0C0C"/>
              </a:buClr>
              <a:buSzPts val="2400"/>
            </a:pPr>
            <a:r>
              <a:rPr lang="en-US" sz="2400" b="1" dirty="0">
                <a:solidFill>
                  <a:srgbClr val="0C0C0C"/>
                </a:solidFill>
                <a:latin typeface="Arial Black"/>
              </a:rPr>
              <a:t>5) None of these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7"/>
          <p:cNvSpPr txBox="1">
            <a:spLocks noGrp="1"/>
          </p:cNvSpPr>
          <p:nvPr>
            <p:ph type="title" idx="4294967295"/>
          </p:nvPr>
        </p:nvSpPr>
        <p:spPr>
          <a:xfrm>
            <a:off x="254000" y="190500"/>
            <a:ext cx="11684000" cy="67125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lt1"/>
              </a:buClr>
              <a:buSzPts val="3600"/>
              <a:buFont typeface="Arial"/>
              <a:buNone/>
            </a:pPr>
            <a:r>
              <a:rPr lang="en-US" dirty="0"/>
              <a:t> </a:t>
            </a:r>
            <a:endParaRPr dirty="0"/>
          </a:p>
        </p:txBody>
      </p:sp>
      <p:sp>
        <p:nvSpPr>
          <p:cNvPr id="378" name="Google Shape;378;p47"/>
          <p:cNvSpPr txBox="1">
            <a:spLocks noGrp="1"/>
          </p:cNvSpPr>
          <p:nvPr>
            <p:ph type="body" idx="4294967295"/>
          </p:nvPr>
        </p:nvSpPr>
        <p:spPr>
          <a:xfrm>
            <a:off x="204952" y="1072055"/>
            <a:ext cx="11733048" cy="5344511"/>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rgbClr val="0C0C0C"/>
              </a:buClr>
              <a:buSzPts val="2400"/>
              <a:buNone/>
            </a:pPr>
            <a:r>
              <a:rPr lang="en-US" b="1" dirty="0">
                <a:solidFill>
                  <a:srgbClr val="0C0C0C"/>
                </a:solidFill>
                <a:latin typeface="Arial Black"/>
                <a:ea typeface="Arial Black"/>
                <a:cs typeface="Arial Black"/>
                <a:sym typeface="Arial Black"/>
              </a:rPr>
              <a:t>			ANALOGY</a:t>
            </a:r>
            <a:endParaRPr/>
          </a:p>
          <a:p>
            <a:pPr marL="228600" lvl="0" indent="-228600" algn="l" rtl="0">
              <a:lnSpc>
                <a:spcPct val="90000"/>
              </a:lnSpc>
              <a:spcBef>
                <a:spcPts val="1000"/>
              </a:spcBef>
              <a:spcAft>
                <a:spcPts val="0"/>
              </a:spcAft>
              <a:buClr>
                <a:schemeClr val="dk1"/>
              </a:buClr>
              <a:buSzPts val="2400"/>
              <a:buNone/>
            </a:pPr>
            <a:r>
              <a:rPr lang="en-US" b="1" dirty="0"/>
              <a:t> </a:t>
            </a:r>
            <a:r>
              <a:rPr lang="en-US" b="1" dirty="0">
                <a:latin typeface="Arial Black"/>
                <a:ea typeface="Arial Black"/>
                <a:cs typeface="Arial Black"/>
                <a:sym typeface="Arial Black"/>
              </a:rPr>
              <a:t>Q </a:t>
            </a:r>
            <a:r>
              <a:rPr lang="en-US" b="1" dirty="0"/>
              <a:t>47. CIRCLE is related to RICELC in the same way as SQUARE is related to ............... </a:t>
            </a:r>
            <a:endParaRPr/>
          </a:p>
          <a:p>
            <a:pPr marL="457200" lvl="0" indent="-457200" algn="l" rtl="0">
              <a:lnSpc>
                <a:spcPct val="90000"/>
              </a:lnSpc>
              <a:spcBef>
                <a:spcPts val="1000"/>
              </a:spcBef>
              <a:spcAft>
                <a:spcPts val="0"/>
              </a:spcAft>
              <a:buClr>
                <a:schemeClr val="dk1"/>
              </a:buClr>
              <a:buSzPts val="2400"/>
              <a:buAutoNum type="arabicParenR"/>
            </a:pPr>
            <a:r>
              <a:rPr lang="en-US" b="1" dirty="0"/>
              <a:t>QSUERA 		</a:t>
            </a:r>
          </a:p>
          <a:p>
            <a:pPr marL="457200" lvl="0" indent="-457200" algn="l" rtl="0">
              <a:lnSpc>
                <a:spcPct val="90000"/>
              </a:lnSpc>
              <a:spcBef>
                <a:spcPts val="1000"/>
              </a:spcBef>
              <a:spcAft>
                <a:spcPts val="0"/>
              </a:spcAft>
              <a:buClr>
                <a:schemeClr val="dk1"/>
              </a:buClr>
              <a:buSzPts val="2400"/>
              <a:buNone/>
            </a:pPr>
            <a:r>
              <a:rPr lang="en-US" b="1" dirty="0"/>
              <a:t>2) QUSERA 		</a:t>
            </a:r>
          </a:p>
          <a:p>
            <a:pPr marL="457200" lvl="0" indent="-457200" algn="l" rtl="0">
              <a:lnSpc>
                <a:spcPct val="90000"/>
              </a:lnSpc>
              <a:spcBef>
                <a:spcPts val="1000"/>
              </a:spcBef>
              <a:spcAft>
                <a:spcPts val="0"/>
              </a:spcAft>
              <a:buClr>
                <a:schemeClr val="dk1"/>
              </a:buClr>
              <a:buSzPts val="2400"/>
              <a:buNone/>
            </a:pPr>
            <a:r>
              <a:rPr lang="en-US" b="1" dirty="0"/>
              <a:t>3) UQSAER 		</a:t>
            </a:r>
          </a:p>
          <a:p>
            <a:pPr marL="457200" lvl="0" indent="-457200" algn="l" rtl="0">
              <a:lnSpc>
                <a:spcPct val="90000"/>
              </a:lnSpc>
              <a:spcBef>
                <a:spcPts val="1000"/>
              </a:spcBef>
              <a:spcAft>
                <a:spcPts val="0"/>
              </a:spcAft>
              <a:buClr>
                <a:schemeClr val="dk1"/>
              </a:buClr>
              <a:buSzPts val="2400"/>
              <a:buNone/>
            </a:pPr>
            <a:r>
              <a:rPr lang="en-US" b="1" dirty="0">
                <a:solidFill>
                  <a:srgbClr val="FF0000"/>
                </a:solidFill>
              </a:rPr>
              <a:t>4) UQSERA </a:t>
            </a:r>
            <a:r>
              <a:rPr lang="en-US" b="1" dirty="0"/>
              <a:t>	</a:t>
            </a:r>
            <a:endParaRPr/>
          </a:p>
          <a:p>
            <a:pPr marL="457200" lvl="0" indent="-457200" algn="l" rtl="0">
              <a:lnSpc>
                <a:spcPct val="90000"/>
              </a:lnSpc>
              <a:spcBef>
                <a:spcPts val="1000"/>
              </a:spcBef>
              <a:spcAft>
                <a:spcPts val="0"/>
              </a:spcAft>
              <a:buClr>
                <a:schemeClr val="dk1"/>
              </a:buClr>
              <a:buSzPts val="2400"/>
              <a:buNone/>
            </a:pPr>
            <a:r>
              <a:rPr lang="en-US" b="1" dirty="0"/>
              <a:t>5) None of these</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358</TotalTime>
  <Words>6775</Words>
  <Application>Microsoft Office PowerPoint</Application>
  <PresentationFormat>Widescreen</PresentationFormat>
  <Paragraphs>939</Paragraphs>
  <Slides>106</Slides>
  <Notes>100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106</vt:i4>
      </vt:variant>
    </vt:vector>
  </HeadingPairs>
  <TitlesOfParts>
    <vt:vector size="110" baseType="lpstr">
      <vt:lpstr>Arial</vt:lpstr>
      <vt:lpstr>Calibri</vt:lpstr>
      <vt:lpstr>Arial Black</vt:lpstr>
      <vt:lpstr>Office Theme</vt:lpstr>
      <vt:lpstr>PowerPoint Presentation</vt:lpstr>
      <vt:lpstr>PowerPoint Presentation</vt:lpstr>
      <vt:lpstr>PowerPoint Presentation</vt:lpstr>
      <vt:lpstr>PowerPoint Presentation</vt:lpstr>
      <vt:lpstr>PowerPoint Presentation</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LOGICAL REASONING</dc:title>
  <dc:creator>anuj gupta</dc:creator>
  <cp:lastModifiedBy>Creative PPT Team</cp:lastModifiedBy>
  <cp:revision>18</cp:revision>
  <dcterms:created xsi:type="dcterms:W3CDTF">2020-02-23T06:37:57Z</dcterms:created>
  <dcterms:modified xsi:type="dcterms:W3CDTF">2024-12-13T10:19:58Z</dcterms:modified>
</cp:coreProperties>
</file>