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17"/>
  </p:notesMasterIdLst>
  <p:sldIdLst>
    <p:sldId id="256" r:id="rId2"/>
    <p:sldId id="375" r:id="rId3"/>
    <p:sldId id="381" r:id="rId4"/>
    <p:sldId id="394" r:id="rId5"/>
    <p:sldId id="395" r:id="rId6"/>
    <p:sldId id="396" r:id="rId7"/>
    <p:sldId id="392" r:id="rId8"/>
    <p:sldId id="386" r:id="rId9"/>
    <p:sldId id="393" r:id="rId10"/>
    <p:sldId id="390" r:id="rId11"/>
    <p:sldId id="388" r:id="rId12"/>
    <p:sldId id="273" r:id="rId13"/>
    <p:sldId id="361" r:id="rId14"/>
    <p:sldId id="382" r:id="rId15"/>
    <p:sldId id="35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8310286381" initials="" lastIdx="3" clrIdx="0">
    <p:extLst>
      <p:ext uri="{19B8F6BF-5375-455C-9EA6-DF929625EA0E}">
        <p15:presenceInfo xmlns:p15="http://schemas.microsoft.com/office/powerpoint/2012/main" userId="ae25bb6034b93f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p:cViewPr varScale="1">
        <p:scale>
          <a:sx n="85" d="100"/>
          <a:sy n="85" d="100"/>
        </p:scale>
        <p:origin x="131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M" userId="b8d0f77e07a34902" providerId="LiveId" clId="{369275C3-D803-4A74-AF21-784B6A252C2C}"/>
    <pc:docChg chg="undo custSel addSld delSld modSld sldOrd">
      <pc:chgData name="Darshan M" userId="b8d0f77e07a34902" providerId="LiveId" clId="{369275C3-D803-4A74-AF21-784B6A252C2C}" dt="2024-05-01T18:13:23.157" v="653" actId="20577"/>
      <pc:docMkLst>
        <pc:docMk/>
      </pc:docMkLst>
      <pc:sldChg chg="modSp mod">
        <pc:chgData name="Darshan M" userId="b8d0f77e07a34902" providerId="LiveId" clId="{369275C3-D803-4A74-AF21-784B6A252C2C}" dt="2024-05-01T17:05:00.751" v="24" actId="20577"/>
        <pc:sldMkLst>
          <pc:docMk/>
          <pc:sldMk cId="0" sldId="256"/>
        </pc:sldMkLst>
        <pc:spChg chg="mod">
          <ac:chgData name="Darshan M" userId="b8d0f77e07a34902" providerId="LiveId" clId="{369275C3-D803-4A74-AF21-784B6A252C2C}" dt="2024-05-01T17:05:00.751" v="24" actId="20577"/>
          <ac:spMkLst>
            <pc:docMk/>
            <pc:sldMk cId="0" sldId="256"/>
            <ac:spMk id="7" creationId="{00000000-0000-0000-0000-000000000000}"/>
          </ac:spMkLst>
        </pc:spChg>
      </pc:sldChg>
      <pc:sldChg chg="delSp modSp del mod">
        <pc:chgData name="Darshan M" userId="b8d0f77e07a34902" providerId="LiveId" clId="{369275C3-D803-4A74-AF21-784B6A252C2C}" dt="2024-05-01T18:11:23.759" v="583" actId="47"/>
        <pc:sldMkLst>
          <pc:docMk/>
          <pc:sldMk cId="0" sldId="258"/>
        </pc:sldMkLst>
        <pc:spChg chg="del mod">
          <ac:chgData name="Darshan M" userId="b8d0f77e07a34902" providerId="LiveId" clId="{369275C3-D803-4A74-AF21-784B6A252C2C}" dt="2024-05-01T17:08:04.381" v="100" actId="478"/>
          <ac:spMkLst>
            <pc:docMk/>
            <pc:sldMk cId="0" sldId="258"/>
            <ac:spMk id="4" creationId="{00000000-0000-0000-0000-000000000000}"/>
          </ac:spMkLst>
        </pc:spChg>
        <pc:spChg chg="mod">
          <ac:chgData name="Darshan M" userId="b8d0f77e07a34902" providerId="LiveId" clId="{369275C3-D803-4A74-AF21-784B6A252C2C}" dt="2024-05-01T17:08:15.826" v="102" actId="1076"/>
          <ac:spMkLst>
            <pc:docMk/>
            <pc:sldMk cId="0" sldId="258"/>
            <ac:spMk id="11" creationId="{95C82EF4-AFE3-7F7C-3038-FB9EF363BC73}"/>
          </ac:spMkLst>
        </pc:spChg>
      </pc:sldChg>
      <pc:sldChg chg="modSp mod">
        <pc:chgData name="Darshan M" userId="b8d0f77e07a34902" providerId="LiveId" clId="{369275C3-D803-4A74-AF21-784B6A252C2C}" dt="2024-05-01T17:08:23.361" v="104" actId="20577"/>
        <pc:sldMkLst>
          <pc:docMk/>
          <pc:sldMk cId="0" sldId="273"/>
        </pc:sldMkLst>
        <pc:spChg chg="mod">
          <ac:chgData name="Darshan M" userId="b8d0f77e07a34902" providerId="LiveId" clId="{369275C3-D803-4A74-AF21-784B6A252C2C}" dt="2024-05-01T17:08:23.361" v="104" actId="20577"/>
          <ac:spMkLst>
            <pc:docMk/>
            <pc:sldMk cId="0" sldId="273"/>
            <ac:spMk id="4" creationId="{00000000-0000-0000-0000-000000000000}"/>
          </ac:spMkLst>
        </pc:spChg>
      </pc:sldChg>
      <pc:sldChg chg="modSp mod">
        <pc:chgData name="Darshan M" userId="b8d0f77e07a34902" providerId="LiveId" clId="{369275C3-D803-4A74-AF21-784B6A252C2C}" dt="2024-05-01T17:07:18.447" v="96" actId="20577"/>
        <pc:sldMkLst>
          <pc:docMk/>
          <pc:sldMk cId="0" sldId="356"/>
        </pc:sldMkLst>
        <pc:spChg chg="mod">
          <ac:chgData name="Darshan M" userId="b8d0f77e07a34902" providerId="LiveId" clId="{369275C3-D803-4A74-AF21-784B6A252C2C}" dt="2024-05-01T17:07:18.447" v="96" actId="20577"/>
          <ac:spMkLst>
            <pc:docMk/>
            <pc:sldMk cId="0" sldId="356"/>
            <ac:spMk id="2" creationId="{00000000-0000-0000-0000-000000000000}"/>
          </ac:spMkLst>
        </pc:spChg>
      </pc:sldChg>
      <pc:sldChg chg="modSp mod">
        <pc:chgData name="Darshan M" userId="b8d0f77e07a34902" providerId="LiveId" clId="{369275C3-D803-4A74-AF21-784B6A252C2C}" dt="2024-05-01T18:13:23.157" v="653" actId="20577"/>
        <pc:sldMkLst>
          <pc:docMk/>
          <pc:sldMk cId="679174519" sldId="361"/>
        </pc:sldMkLst>
        <pc:spChg chg="mod">
          <ac:chgData name="Darshan M" userId="b8d0f77e07a34902" providerId="LiveId" clId="{369275C3-D803-4A74-AF21-784B6A252C2C}" dt="2024-05-01T18:13:23.157" v="653" actId="20577"/>
          <ac:spMkLst>
            <pc:docMk/>
            <pc:sldMk cId="679174519" sldId="361"/>
            <ac:spMk id="2" creationId="{00000000-0000-0000-0000-000000000000}"/>
          </ac:spMkLst>
        </pc:spChg>
        <pc:spChg chg="mod">
          <ac:chgData name="Darshan M" userId="b8d0f77e07a34902" providerId="LiveId" clId="{369275C3-D803-4A74-AF21-784B6A252C2C}" dt="2024-05-01T17:37:03.738" v="163" actId="207"/>
          <ac:spMkLst>
            <pc:docMk/>
            <pc:sldMk cId="679174519" sldId="361"/>
            <ac:spMk id="3" creationId="{00000000-0000-0000-0000-000000000000}"/>
          </ac:spMkLst>
        </pc:spChg>
        <pc:spChg chg="mod">
          <ac:chgData name="Darshan M" userId="b8d0f77e07a34902" providerId="LiveId" clId="{369275C3-D803-4A74-AF21-784B6A252C2C}" dt="2024-05-01T17:06:58.627" v="84" actId="20577"/>
          <ac:spMkLst>
            <pc:docMk/>
            <pc:sldMk cId="679174519" sldId="361"/>
            <ac:spMk id="4" creationId="{00000000-0000-0000-0000-000000000000}"/>
          </ac:spMkLst>
        </pc:spChg>
      </pc:sldChg>
      <pc:sldChg chg="modSp mod">
        <pc:chgData name="Darshan M" userId="b8d0f77e07a34902" providerId="LiveId" clId="{369275C3-D803-4A74-AF21-784B6A252C2C}" dt="2024-05-01T17:41:03.976" v="347" actId="20577"/>
        <pc:sldMkLst>
          <pc:docMk/>
          <pc:sldMk cId="1036781613" sldId="375"/>
        </pc:sldMkLst>
        <pc:spChg chg="mod">
          <ac:chgData name="Darshan M" userId="b8d0f77e07a34902" providerId="LiveId" clId="{369275C3-D803-4A74-AF21-784B6A252C2C}" dt="2024-05-01T17:41:03.976" v="347" actId="20577"/>
          <ac:spMkLst>
            <pc:docMk/>
            <pc:sldMk cId="1036781613" sldId="375"/>
            <ac:spMk id="3" creationId="{00000000-0000-0000-0000-000000000000}"/>
          </ac:spMkLst>
        </pc:spChg>
        <pc:spChg chg="mod">
          <ac:chgData name="Darshan M" userId="b8d0f77e07a34902" providerId="LiveId" clId="{369275C3-D803-4A74-AF21-784B6A252C2C}" dt="2024-05-01T17:05:10.726" v="28" actId="20577"/>
          <ac:spMkLst>
            <pc:docMk/>
            <pc:sldMk cId="1036781613" sldId="375"/>
            <ac:spMk id="4" creationId="{00000000-0000-0000-0000-000000000000}"/>
          </ac:spMkLst>
        </pc:spChg>
      </pc:sldChg>
      <pc:sldChg chg="modSp mod">
        <pc:chgData name="Darshan M" userId="b8d0f77e07a34902" providerId="LiveId" clId="{369275C3-D803-4A74-AF21-784B6A252C2C}" dt="2024-05-01T17:05:18.630" v="34" actId="20577"/>
        <pc:sldMkLst>
          <pc:docMk/>
          <pc:sldMk cId="3176420031" sldId="381"/>
        </pc:sldMkLst>
        <pc:spChg chg="mod">
          <ac:chgData name="Darshan M" userId="b8d0f77e07a34902" providerId="LiveId" clId="{369275C3-D803-4A74-AF21-784B6A252C2C}" dt="2024-05-01T17:05:18.630" v="34" actId="20577"/>
          <ac:spMkLst>
            <pc:docMk/>
            <pc:sldMk cId="3176420031" sldId="381"/>
            <ac:spMk id="4" creationId="{00000000-0000-0000-0000-000000000000}"/>
          </ac:spMkLst>
        </pc:spChg>
      </pc:sldChg>
      <pc:sldChg chg="modSp mod">
        <pc:chgData name="Darshan M" userId="b8d0f77e07a34902" providerId="LiveId" clId="{369275C3-D803-4A74-AF21-784B6A252C2C}" dt="2024-05-01T17:07:12.907" v="92" actId="20577"/>
        <pc:sldMkLst>
          <pc:docMk/>
          <pc:sldMk cId="1369982041" sldId="382"/>
        </pc:sldMkLst>
        <pc:spChg chg="mod">
          <ac:chgData name="Darshan M" userId="b8d0f77e07a34902" providerId="LiveId" clId="{369275C3-D803-4A74-AF21-784B6A252C2C}" dt="2024-05-01T17:07:12.907" v="92" actId="20577"/>
          <ac:spMkLst>
            <pc:docMk/>
            <pc:sldMk cId="1369982041" sldId="382"/>
            <ac:spMk id="4" creationId="{00000000-0000-0000-0000-000000000000}"/>
          </ac:spMkLst>
        </pc:spChg>
      </pc:sldChg>
      <pc:sldChg chg="modSp del mod">
        <pc:chgData name="Darshan M" userId="b8d0f77e07a34902" providerId="LiveId" clId="{369275C3-D803-4A74-AF21-784B6A252C2C}" dt="2024-05-01T17:30:32.627" v="107" actId="47"/>
        <pc:sldMkLst>
          <pc:docMk/>
          <pc:sldMk cId="1880586523" sldId="384"/>
        </pc:sldMkLst>
        <pc:spChg chg="mod">
          <ac:chgData name="Darshan M" userId="b8d0f77e07a34902" providerId="LiveId" clId="{369275C3-D803-4A74-AF21-784B6A252C2C}" dt="2024-05-01T17:05:28.126" v="38" actId="20577"/>
          <ac:spMkLst>
            <pc:docMk/>
            <pc:sldMk cId="1880586523" sldId="384"/>
            <ac:spMk id="4" creationId="{00000000-0000-0000-0000-000000000000}"/>
          </ac:spMkLst>
        </pc:spChg>
      </pc:sldChg>
      <pc:sldChg chg="modSp mod ord">
        <pc:chgData name="Darshan M" userId="b8d0f77e07a34902" providerId="LiveId" clId="{369275C3-D803-4A74-AF21-784B6A252C2C}" dt="2024-05-01T17:41:28.971" v="353"/>
        <pc:sldMkLst>
          <pc:docMk/>
          <pc:sldMk cId="3607760653" sldId="386"/>
        </pc:sldMkLst>
        <pc:spChg chg="mod">
          <ac:chgData name="Darshan M" userId="b8d0f77e07a34902" providerId="LiveId" clId="{369275C3-D803-4A74-AF21-784B6A252C2C}" dt="2024-05-01T17:05:35.951" v="42" actId="20577"/>
          <ac:spMkLst>
            <pc:docMk/>
            <pc:sldMk cId="3607760653" sldId="386"/>
            <ac:spMk id="4" creationId="{00000000-0000-0000-0000-000000000000}"/>
          </ac:spMkLst>
        </pc:spChg>
      </pc:sldChg>
      <pc:sldChg chg="modSp mod ord">
        <pc:chgData name="Darshan M" userId="b8d0f77e07a34902" providerId="LiveId" clId="{369275C3-D803-4A74-AF21-784B6A252C2C}" dt="2024-05-01T18:12:31.207" v="637"/>
        <pc:sldMkLst>
          <pc:docMk/>
          <pc:sldMk cId="1000290384" sldId="388"/>
        </pc:sldMkLst>
        <pc:spChg chg="mod">
          <ac:chgData name="Darshan M" userId="b8d0f77e07a34902" providerId="LiveId" clId="{369275C3-D803-4A74-AF21-784B6A252C2C}" dt="2024-05-01T17:06:44.369" v="76" actId="20577"/>
          <ac:spMkLst>
            <pc:docMk/>
            <pc:sldMk cId="1000290384" sldId="388"/>
            <ac:spMk id="4" creationId="{00000000-0000-0000-0000-000000000000}"/>
          </ac:spMkLst>
        </pc:spChg>
      </pc:sldChg>
      <pc:sldChg chg="modSp mod ord">
        <pc:chgData name="Darshan M" userId="b8d0f77e07a34902" providerId="LiveId" clId="{369275C3-D803-4A74-AF21-784B6A252C2C}" dt="2024-05-01T18:13:01.684" v="641"/>
        <pc:sldMkLst>
          <pc:docMk/>
          <pc:sldMk cId="3077525735" sldId="390"/>
        </pc:sldMkLst>
        <pc:spChg chg="mod">
          <ac:chgData name="Darshan M" userId="b8d0f77e07a34902" providerId="LiveId" clId="{369275C3-D803-4A74-AF21-784B6A252C2C}" dt="2024-05-01T17:06:35.877" v="72" actId="20577"/>
          <ac:spMkLst>
            <pc:docMk/>
            <pc:sldMk cId="3077525735" sldId="390"/>
            <ac:spMk id="4" creationId="{9333A8F8-3C6C-CEDB-65E5-8E74E6D96A20}"/>
          </ac:spMkLst>
        </pc:spChg>
      </pc:sldChg>
      <pc:sldChg chg="modSp del mod">
        <pc:chgData name="Darshan M" userId="b8d0f77e07a34902" providerId="LiveId" clId="{369275C3-D803-4A74-AF21-784B6A252C2C}" dt="2024-05-01T17:07:23.217" v="97" actId="47"/>
        <pc:sldMkLst>
          <pc:docMk/>
          <pc:sldMk cId="4062473376" sldId="391"/>
        </pc:sldMkLst>
        <pc:spChg chg="mod">
          <ac:chgData name="Darshan M" userId="b8d0f77e07a34902" providerId="LiveId" clId="{369275C3-D803-4A74-AF21-784B6A252C2C}" dt="2024-05-01T17:07:05.827" v="88" actId="20577"/>
          <ac:spMkLst>
            <pc:docMk/>
            <pc:sldMk cId="4062473376" sldId="391"/>
            <ac:spMk id="4" creationId="{00000000-0000-0000-0000-000000000000}"/>
          </ac:spMkLst>
        </pc:spChg>
      </pc:sldChg>
      <pc:sldChg chg="modSp mod ord">
        <pc:chgData name="Darshan M" userId="b8d0f77e07a34902" providerId="LiveId" clId="{369275C3-D803-4A74-AF21-784B6A252C2C}" dt="2024-05-01T17:41:23.811" v="351"/>
        <pc:sldMkLst>
          <pc:docMk/>
          <pc:sldMk cId="1503487622" sldId="392"/>
        </pc:sldMkLst>
        <pc:spChg chg="mod">
          <ac:chgData name="Darshan M" userId="b8d0f77e07a34902" providerId="LiveId" clId="{369275C3-D803-4A74-AF21-784B6A252C2C}" dt="2024-05-01T17:06:00.817" v="53" actId="20577"/>
          <ac:spMkLst>
            <pc:docMk/>
            <pc:sldMk cId="1503487622" sldId="392"/>
            <ac:spMk id="4" creationId="{2A4E4609-B81F-2E65-D47D-51B8C45C28E7}"/>
          </ac:spMkLst>
        </pc:spChg>
      </pc:sldChg>
      <pc:sldChg chg="modSp mod">
        <pc:chgData name="Darshan M" userId="b8d0f77e07a34902" providerId="LiveId" clId="{369275C3-D803-4A74-AF21-784B6A252C2C}" dt="2024-05-01T18:12:12.976" v="635" actId="1076"/>
        <pc:sldMkLst>
          <pc:docMk/>
          <pc:sldMk cId="4194682870" sldId="393"/>
        </pc:sldMkLst>
        <pc:spChg chg="mod">
          <ac:chgData name="Darshan M" userId="b8d0f77e07a34902" providerId="LiveId" clId="{369275C3-D803-4A74-AF21-784B6A252C2C}" dt="2024-05-01T18:12:12.976" v="635" actId="1076"/>
          <ac:spMkLst>
            <pc:docMk/>
            <pc:sldMk cId="4194682870" sldId="393"/>
            <ac:spMk id="2" creationId="{1BF0B58A-2BF5-050C-8740-EA779C5F491A}"/>
          </ac:spMkLst>
        </pc:spChg>
        <pc:spChg chg="mod">
          <ac:chgData name="Darshan M" userId="b8d0f77e07a34902" providerId="LiveId" clId="{369275C3-D803-4A74-AF21-784B6A252C2C}" dt="2024-05-01T17:38:43.776" v="170" actId="5793"/>
          <ac:spMkLst>
            <pc:docMk/>
            <pc:sldMk cId="4194682870" sldId="393"/>
            <ac:spMk id="3" creationId="{3FEDA753-9C82-EF31-5EA1-EDC118AF313D}"/>
          </ac:spMkLst>
        </pc:spChg>
        <pc:spChg chg="mod">
          <ac:chgData name="Darshan M" userId="b8d0f77e07a34902" providerId="LiveId" clId="{369275C3-D803-4A74-AF21-784B6A252C2C}" dt="2024-05-01T17:06:20.227" v="64" actId="20577"/>
          <ac:spMkLst>
            <pc:docMk/>
            <pc:sldMk cId="4194682870" sldId="393"/>
            <ac:spMk id="4" creationId="{483F6788-0CB7-4004-FC87-A8C3CFE8A0EF}"/>
          </ac:spMkLst>
        </pc:spChg>
      </pc:sldChg>
      <pc:sldChg chg="modSp new mod ord">
        <pc:chgData name="Darshan M" userId="b8d0f77e07a34902" providerId="LiveId" clId="{369275C3-D803-4A74-AF21-784B6A252C2C}" dt="2024-05-01T17:41:14.588" v="349"/>
        <pc:sldMkLst>
          <pc:docMk/>
          <pc:sldMk cId="1945683618" sldId="394"/>
        </pc:sldMkLst>
        <pc:spChg chg="mod">
          <ac:chgData name="Darshan M" userId="b8d0f77e07a34902" providerId="LiveId" clId="{369275C3-D803-4A74-AF21-784B6A252C2C}" dt="2024-05-01T17:34:42.023" v="127" actId="2711"/>
          <ac:spMkLst>
            <pc:docMk/>
            <pc:sldMk cId="1945683618" sldId="394"/>
            <ac:spMk id="2" creationId="{F0913DC5-E9C2-5AED-5273-0DA0B3B05377}"/>
          </ac:spMkLst>
        </pc:spChg>
        <pc:spChg chg="mod">
          <ac:chgData name="Darshan M" userId="b8d0f77e07a34902" providerId="LiveId" clId="{369275C3-D803-4A74-AF21-784B6A252C2C}" dt="2024-05-01T17:36:17.378" v="162" actId="27636"/>
          <ac:spMkLst>
            <pc:docMk/>
            <pc:sldMk cId="1945683618" sldId="394"/>
            <ac:spMk id="3" creationId="{BF2B980F-75F9-A716-4215-58DA326C4C1B}"/>
          </ac:spMkLst>
        </pc:spChg>
      </pc:sldChg>
      <pc:sldChg chg="addSp delSp modSp new mod">
        <pc:chgData name="Darshan M" userId="b8d0f77e07a34902" providerId="LiveId" clId="{369275C3-D803-4A74-AF21-784B6A252C2C}" dt="2024-05-01T18:04:12.247" v="582" actId="14734"/>
        <pc:sldMkLst>
          <pc:docMk/>
          <pc:sldMk cId="3387015182" sldId="395"/>
        </pc:sldMkLst>
        <pc:spChg chg="mod">
          <ac:chgData name="Darshan M" userId="b8d0f77e07a34902" providerId="LiveId" clId="{369275C3-D803-4A74-AF21-784B6A252C2C}" dt="2024-05-01T17:43:53.422" v="384" actId="20577"/>
          <ac:spMkLst>
            <pc:docMk/>
            <pc:sldMk cId="3387015182" sldId="395"/>
            <ac:spMk id="2" creationId="{43D3499A-B4AD-3726-A26F-05A024210B6B}"/>
          </ac:spMkLst>
        </pc:spChg>
        <pc:spChg chg="del">
          <ac:chgData name="Darshan M" userId="b8d0f77e07a34902" providerId="LiveId" clId="{369275C3-D803-4A74-AF21-784B6A252C2C}" dt="2024-05-01T17:43:58.156" v="385"/>
          <ac:spMkLst>
            <pc:docMk/>
            <pc:sldMk cId="3387015182" sldId="395"/>
            <ac:spMk id="3" creationId="{4245E69A-7BB9-95C1-5621-BB6C6DDBA697}"/>
          </ac:spMkLst>
        </pc:spChg>
        <pc:spChg chg="add del mod">
          <ac:chgData name="Darshan M" userId="b8d0f77e07a34902" providerId="LiveId" clId="{369275C3-D803-4A74-AF21-784B6A252C2C}" dt="2024-05-01T17:46:13.917" v="392"/>
          <ac:spMkLst>
            <pc:docMk/>
            <pc:sldMk cId="3387015182" sldId="395"/>
            <ac:spMk id="9" creationId="{C8EDE73A-71E7-695D-4319-C058BC6527C4}"/>
          </ac:spMkLst>
        </pc:spChg>
        <pc:spChg chg="add mod">
          <ac:chgData name="Darshan M" userId="b8d0f77e07a34902" providerId="LiveId" clId="{369275C3-D803-4A74-AF21-784B6A252C2C}" dt="2024-05-01T17:51:43.929" v="459" actId="1076"/>
          <ac:spMkLst>
            <pc:docMk/>
            <pc:sldMk cId="3387015182" sldId="395"/>
            <ac:spMk id="11" creationId="{7303809D-AE1A-9CF8-AA98-23E6E6B9CB38}"/>
          </ac:spMkLst>
        </pc:spChg>
        <pc:spChg chg="add mod">
          <ac:chgData name="Darshan M" userId="b8d0f77e07a34902" providerId="LiveId" clId="{369275C3-D803-4A74-AF21-784B6A252C2C}" dt="2024-05-01T17:47:51.901" v="413"/>
          <ac:spMkLst>
            <pc:docMk/>
            <pc:sldMk cId="3387015182" sldId="395"/>
            <ac:spMk id="13" creationId="{A9A5C4B7-80F6-0BEB-9751-20EEFF7EFDFA}"/>
          </ac:spMkLst>
        </pc:spChg>
        <pc:spChg chg="add del mod">
          <ac:chgData name="Darshan M" userId="b8d0f77e07a34902" providerId="LiveId" clId="{369275C3-D803-4A74-AF21-784B6A252C2C}" dt="2024-05-01T17:47:50.920" v="411" actId="478"/>
          <ac:spMkLst>
            <pc:docMk/>
            <pc:sldMk cId="3387015182" sldId="395"/>
            <ac:spMk id="15" creationId="{99EA56A9-9281-093D-FFAB-4FC60BA2D82B}"/>
          </ac:spMkLst>
        </pc:spChg>
        <pc:spChg chg="add del mod">
          <ac:chgData name="Darshan M" userId="b8d0f77e07a34902" providerId="LiveId" clId="{369275C3-D803-4A74-AF21-784B6A252C2C}" dt="2024-05-01T17:48:58.597" v="423" actId="3680"/>
          <ac:spMkLst>
            <pc:docMk/>
            <pc:sldMk cId="3387015182" sldId="395"/>
            <ac:spMk id="17" creationId="{B6CED414-48BA-5DFA-7D30-02440822E89C}"/>
          </ac:spMkLst>
        </pc:spChg>
        <pc:graphicFrameChg chg="add del mod modGraphic">
          <ac:chgData name="Darshan M" userId="b8d0f77e07a34902" providerId="LiveId" clId="{369275C3-D803-4A74-AF21-784B6A252C2C}" dt="2024-05-01T17:48:35.576" v="422" actId="21"/>
          <ac:graphicFrameMkLst>
            <pc:docMk/>
            <pc:sldMk cId="3387015182" sldId="395"/>
            <ac:graphicFrameMk id="10" creationId="{54FEE301-2807-178E-6CFD-572086F0BE67}"/>
          </ac:graphicFrameMkLst>
        </pc:graphicFrameChg>
        <pc:graphicFrameChg chg="add mod modGraphic">
          <ac:chgData name="Darshan M" userId="b8d0f77e07a34902" providerId="LiveId" clId="{369275C3-D803-4A74-AF21-784B6A252C2C}" dt="2024-05-01T17:47:50.626" v="410" actId="1076"/>
          <ac:graphicFrameMkLst>
            <pc:docMk/>
            <pc:sldMk cId="3387015182" sldId="395"/>
            <ac:graphicFrameMk id="12" creationId="{E5E493A5-C917-5700-5225-A8D8353C035B}"/>
          </ac:graphicFrameMkLst>
        </pc:graphicFrameChg>
        <pc:graphicFrameChg chg="add mod ord modGraphic">
          <ac:chgData name="Darshan M" userId="b8d0f77e07a34902" providerId="LiveId" clId="{369275C3-D803-4A74-AF21-784B6A252C2C}" dt="2024-05-01T18:04:12.247" v="582" actId="14734"/>
          <ac:graphicFrameMkLst>
            <pc:docMk/>
            <pc:sldMk cId="3387015182" sldId="395"/>
            <ac:graphicFrameMk id="18" creationId="{56C5E660-5220-88EA-A966-058702282F20}"/>
          </ac:graphicFrameMkLst>
        </pc:graphicFrameChg>
        <pc:picChg chg="add del mod">
          <ac:chgData name="Darshan M" userId="b8d0f77e07a34902" providerId="LiveId" clId="{369275C3-D803-4A74-AF21-784B6A252C2C}" dt="2024-05-01T17:44:52.016" v="391" actId="478"/>
          <ac:picMkLst>
            <pc:docMk/>
            <pc:sldMk cId="3387015182" sldId="395"/>
            <ac:picMk id="7" creationId="{186216EF-098C-6764-5D8F-707D2510A372}"/>
          </ac:picMkLst>
        </pc:picChg>
      </pc:sldChg>
      <pc:sldChg chg="addSp delSp modSp new mod">
        <pc:chgData name="Darshan M" userId="b8d0f77e07a34902" providerId="LiveId" clId="{369275C3-D803-4A74-AF21-784B6A252C2C}" dt="2024-05-01T18:03:59.035" v="581" actId="14734"/>
        <pc:sldMkLst>
          <pc:docMk/>
          <pc:sldMk cId="484237411" sldId="396"/>
        </pc:sldMkLst>
        <pc:spChg chg="del">
          <ac:chgData name="Darshan M" userId="b8d0f77e07a34902" providerId="LiveId" clId="{369275C3-D803-4A74-AF21-784B6A252C2C}" dt="2024-05-01T17:57:41.276" v="515" actId="478"/>
          <ac:spMkLst>
            <pc:docMk/>
            <pc:sldMk cId="484237411" sldId="396"/>
            <ac:spMk id="2" creationId="{F9BCA875-53F9-2A6A-85AE-DFC73B8A7DD2}"/>
          </ac:spMkLst>
        </pc:spChg>
        <pc:spChg chg="add del">
          <ac:chgData name="Darshan M" userId="b8d0f77e07a34902" providerId="LiveId" clId="{369275C3-D803-4A74-AF21-784B6A252C2C}" dt="2024-05-01T17:57:36.104" v="514" actId="3680"/>
          <ac:spMkLst>
            <pc:docMk/>
            <pc:sldMk cId="484237411" sldId="396"/>
            <ac:spMk id="3" creationId="{ED16D1A0-9C87-F820-89E6-08D3F1A47261}"/>
          </ac:spMkLst>
        </pc:spChg>
        <pc:graphicFrameChg chg="add mod ord modGraphic">
          <ac:chgData name="Darshan M" userId="b8d0f77e07a34902" providerId="LiveId" clId="{369275C3-D803-4A74-AF21-784B6A252C2C}" dt="2024-05-01T18:03:59.035" v="581" actId="14734"/>
          <ac:graphicFrameMkLst>
            <pc:docMk/>
            <pc:sldMk cId="484237411" sldId="396"/>
            <ac:graphicFrameMk id="8" creationId="{C7975576-171C-0B97-1891-4A829E155810}"/>
          </ac:graphicFrameMkLst>
        </pc:graphicFrameChg>
        <pc:graphicFrameChg chg="add mod">
          <ac:chgData name="Darshan M" userId="b8d0f77e07a34902" providerId="LiveId" clId="{369275C3-D803-4A74-AF21-784B6A252C2C}" dt="2024-05-01T18:01:02.568" v="556" actId="571"/>
          <ac:graphicFrameMkLst>
            <pc:docMk/>
            <pc:sldMk cId="484237411" sldId="396"/>
            <ac:graphicFrameMk id="9" creationId="{87EA04A5-548C-4478-EA3E-989DC5DA2102}"/>
          </ac:graphicFrameMkLst>
        </pc:graphicFrameChg>
        <pc:picChg chg="add mod">
          <ac:chgData name="Darshan M" userId="b8d0f77e07a34902" providerId="LiveId" clId="{369275C3-D803-4A74-AF21-784B6A252C2C}" dt="2024-05-01T17:44:27.492" v="390"/>
          <ac:picMkLst>
            <pc:docMk/>
            <pc:sldMk cId="484237411" sldId="396"/>
            <ac:picMk id="7" creationId="{186216EF-098C-6764-5D8F-707D2510A37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2EC688-404C-4C93-872D-7CFCDC1674DA}" type="datetimeFigureOut">
              <a:rPr lang="en-IN" smtClean="0"/>
              <a:pPr/>
              <a:t>01-05-2024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461D38-57B4-4FAD-B50F-E38C56B10FD4}" type="slidenum">
              <a:rPr lang="en-IN" smtClean="0"/>
              <a:pPr/>
              <a:t>‹#›</a:t>
            </a:fld>
            <a:endParaRPr lang="en-IN"/>
          </a:p>
        </p:txBody>
      </p:sp>
    </p:spTree>
    <p:extLst>
      <p:ext uri="{BB962C8B-B14F-4D97-AF65-F5344CB8AC3E}">
        <p14:creationId xmlns:p14="http://schemas.microsoft.com/office/powerpoint/2010/main" val="281895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1AFD83-20F2-47CD-B1AB-7BFED71901E9}" type="datetime1">
              <a:rPr lang="en-IN" smtClean="0"/>
              <a:t>01-05-2024</a:t>
            </a:fld>
            <a:endParaRPr lang="en-IN"/>
          </a:p>
        </p:txBody>
      </p:sp>
      <p:sp>
        <p:nvSpPr>
          <p:cNvPr id="5" name="Footer Placeholder 4"/>
          <p:cNvSpPr>
            <a:spLocks noGrp="1"/>
          </p:cNvSpPr>
          <p:nvPr>
            <p:ph type="ftr" sz="quarter" idx="11"/>
          </p:nvPr>
        </p:nvSpPr>
        <p:spPr/>
        <p:txBody>
          <a:bodyPr/>
          <a:lstStyle/>
          <a:p>
            <a:r>
              <a:rPr lang="en-US" dirty="0"/>
              <a:t>Department of CSE.,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6629400" cy="1143000"/>
          </a:xfr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9F13D1-532E-4B62-90BF-6C7662C89667}" type="datetime1">
              <a:rPr lang="en-IN" smtClean="0"/>
              <a:t>01-05-2024</a:t>
            </a:fld>
            <a:endParaRPr lang="en-IN"/>
          </a:p>
        </p:txBody>
      </p:sp>
      <p:sp>
        <p:nvSpPr>
          <p:cNvPr id="5" name="Footer Placeholder 4"/>
          <p:cNvSpPr>
            <a:spLocks noGrp="1"/>
          </p:cNvSpPr>
          <p:nvPr>
            <p:ph type="ftr" sz="quarter" idx="11"/>
          </p:nvPr>
        </p:nvSpPr>
        <p:spPr/>
        <p:txBody>
          <a:bodyPr/>
          <a:lstStyle/>
          <a:p>
            <a:r>
              <a:rPr lang="en-US" dirty="0"/>
              <a:t>Department of CSE.,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a:t>
            </a:fld>
            <a:endParaRPr lang="en-IN"/>
          </a:p>
        </p:txBody>
      </p:sp>
      <p:pic>
        <p:nvPicPr>
          <p:cNvPr id="7" name="Picture 6"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901982-92DD-4464-8DD5-F2316759B1FE}" type="datetime1">
              <a:rPr lang="en-IN" smtClean="0"/>
              <a:t>01-05-2024</a:t>
            </a:fld>
            <a:endParaRPr lang="en-IN"/>
          </a:p>
        </p:txBody>
      </p:sp>
      <p:sp>
        <p:nvSpPr>
          <p:cNvPr id="5" name="Footer Placeholder 4"/>
          <p:cNvSpPr>
            <a:spLocks noGrp="1"/>
          </p:cNvSpPr>
          <p:nvPr>
            <p:ph type="ftr" sz="quarter" idx="11"/>
          </p:nvPr>
        </p:nvSpPr>
        <p:spPr/>
        <p:txBody>
          <a:bodyPr/>
          <a:lstStyle/>
          <a:p>
            <a:r>
              <a:rPr lang="en-US" dirty="0"/>
              <a:t>Department of CSE.,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a:t>
            </a:fld>
            <a:endParaRPr lang="en-IN"/>
          </a:p>
        </p:txBody>
      </p:sp>
      <p:pic>
        <p:nvPicPr>
          <p:cNvPr id="7" name="Picture 6" descr="JIT.png"/>
          <p:cNvPicPr>
            <a:picLocks noChangeAspect="1"/>
          </p:cNvPicPr>
          <p:nvPr userDrawn="1"/>
        </p:nvPicPr>
        <p:blipFill>
          <a:blip r:embed="rId2"/>
          <a:stretch>
            <a:fillRect/>
          </a:stretch>
        </p:blipFill>
        <p:spPr>
          <a:xfrm>
            <a:off x="7772571" y="5848476"/>
            <a:ext cx="1371429" cy="10095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6629400" cy="1143000"/>
          </a:xfrm>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7EDA1068-DE1D-427E-A735-63FCEEDF1094}" type="datetime1">
              <a:rPr lang="en-IN" smtClean="0"/>
              <a:t>01-05-2024</a:t>
            </a:fld>
            <a:endParaRPr lang="en-IN"/>
          </a:p>
        </p:txBody>
      </p:sp>
      <p:sp>
        <p:nvSpPr>
          <p:cNvPr id="5" name="Footer Placeholder 4"/>
          <p:cNvSpPr>
            <a:spLocks noGrp="1"/>
          </p:cNvSpPr>
          <p:nvPr>
            <p:ph type="ftr" sz="quarter" idx="11"/>
          </p:nvPr>
        </p:nvSpPr>
        <p:spPr/>
        <p:txBody>
          <a:bodyPr/>
          <a:lstStyle/>
          <a:p>
            <a:r>
              <a:rPr lang="en-US" dirty="0"/>
              <a:t>Department of CSE.,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a:t>
            </a:fld>
            <a:endParaRPr lang="en-IN"/>
          </a:p>
        </p:txBody>
      </p:sp>
      <p:pic>
        <p:nvPicPr>
          <p:cNvPr id="7" name="Picture 6"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2D32-7BFB-43FE-B488-B16CF2FB9026}" type="datetime1">
              <a:rPr lang="en-IN" smtClean="0"/>
              <a:t>01-05-2024</a:t>
            </a:fld>
            <a:endParaRPr lang="en-IN"/>
          </a:p>
        </p:txBody>
      </p:sp>
      <p:sp>
        <p:nvSpPr>
          <p:cNvPr id="5" name="Footer Placeholder 4"/>
          <p:cNvSpPr>
            <a:spLocks noGrp="1"/>
          </p:cNvSpPr>
          <p:nvPr>
            <p:ph type="ftr" sz="quarter" idx="11"/>
          </p:nvPr>
        </p:nvSpPr>
        <p:spPr/>
        <p:txBody>
          <a:bodyPr/>
          <a:lstStyle/>
          <a:p>
            <a:r>
              <a:rPr lang="en-US" dirty="0"/>
              <a:t>Department of CSE.,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a:t>
            </a:fld>
            <a:endParaRPr lang="en-IN"/>
          </a:p>
        </p:txBody>
      </p:sp>
      <p:pic>
        <p:nvPicPr>
          <p:cNvPr id="7" name="Picture 6"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66294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78338C-5563-4720-B5E9-A293188145F2}" type="datetime1">
              <a:rPr lang="en-IN" smtClean="0"/>
              <a:t>01-05-2024</a:t>
            </a:fld>
            <a:endParaRPr lang="en-IN"/>
          </a:p>
        </p:txBody>
      </p:sp>
      <p:sp>
        <p:nvSpPr>
          <p:cNvPr id="6" name="Footer Placeholder 5"/>
          <p:cNvSpPr>
            <a:spLocks noGrp="1"/>
          </p:cNvSpPr>
          <p:nvPr>
            <p:ph type="ftr" sz="quarter" idx="11"/>
          </p:nvPr>
        </p:nvSpPr>
        <p:spPr/>
        <p:txBody>
          <a:bodyPr/>
          <a:lstStyle/>
          <a:p>
            <a:r>
              <a:rPr lang="en-US" dirty="0"/>
              <a:t>Department of CSE., Jyothy Institute of Technology, Bengaluru</a:t>
            </a:r>
            <a:endParaRPr lang="en-IN" dirty="0"/>
          </a:p>
        </p:txBody>
      </p:sp>
      <p:sp>
        <p:nvSpPr>
          <p:cNvPr id="7" name="Slide Number Placeholder 6"/>
          <p:cNvSpPr>
            <a:spLocks noGrp="1"/>
          </p:cNvSpPr>
          <p:nvPr>
            <p:ph type="sldNum" sz="quarter" idx="12"/>
          </p:nvPr>
        </p:nvSpPr>
        <p:spPr/>
        <p:txBody>
          <a:bodyPr/>
          <a:lstStyle/>
          <a:p>
            <a:fld id="{D680C74B-1EEF-4AF4-A4CC-E1FFC18A6E1E}" type="slidenum">
              <a:rPr lang="en-IN" smtClean="0"/>
              <a:pPr/>
              <a:t>‹#›</a:t>
            </a:fld>
            <a:endParaRPr lang="en-IN"/>
          </a:p>
        </p:txBody>
      </p:sp>
      <p:pic>
        <p:nvPicPr>
          <p:cNvPr id="8" name="Picture 7"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6629400" cy="1143000"/>
          </a:xfrm>
        </p:spPr>
        <p:txBody>
          <a:bodyPr/>
          <a:lstStyle>
            <a:lvl1pPr>
              <a:defRPr/>
            </a:lvl1pPr>
          </a:lstStyle>
          <a:p>
            <a:r>
              <a:rPr lang="en-US" dirty="0"/>
              <a:t>Click to edit Master title style</a:t>
            </a:r>
            <a:endParaRPr lang="en-IN"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7FAB8DD-F98B-4B3E-A46B-C6188C69BA99}" type="datetime1">
              <a:rPr lang="en-IN" smtClean="0"/>
              <a:t>01-05-2024</a:t>
            </a:fld>
            <a:endParaRPr lang="en-IN"/>
          </a:p>
        </p:txBody>
      </p:sp>
      <p:sp>
        <p:nvSpPr>
          <p:cNvPr id="8" name="Footer Placeholder 7"/>
          <p:cNvSpPr>
            <a:spLocks noGrp="1"/>
          </p:cNvSpPr>
          <p:nvPr>
            <p:ph type="ftr" sz="quarter" idx="11"/>
          </p:nvPr>
        </p:nvSpPr>
        <p:spPr/>
        <p:txBody>
          <a:bodyPr/>
          <a:lstStyle/>
          <a:p>
            <a:r>
              <a:rPr lang="en-US" dirty="0"/>
              <a:t>Department of CSE., Jyothy Institute of Technology, Bengaluru</a:t>
            </a:r>
            <a:endParaRPr lang="en-IN" dirty="0"/>
          </a:p>
        </p:txBody>
      </p:sp>
      <p:sp>
        <p:nvSpPr>
          <p:cNvPr id="9" name="Slide Number Placeholder 8"/>
          <p:cNvSpPr>
            <a:spLocks noGrp="1"/>
          </p:cNvSpPr>
          <p:nvPr>
            <p:ph type="sldNum" sz="quarter" idx="12"/>
          </p:nvPr>
        </p:nvSpPr>
        <p:spPr/>
        <p:txBody>
          <a:bodyPr/>
          <a:lstStyle/>
          <a:p>
            <a:fld id="{D680C74B-1EEF-4AF4-A4CC-E1FFC18A6E1E}" type="slidenum">
              <a:rPr lang="en-IN" smtClean="0"/>
              <a:pPr/>
              <a:t>‹#›</a:t>
            </a:fld>
            <a:endParaRPr lang="en-IN"/>
          </a:p>
        </p:txBody>
      </p:sp>
      <p:pic>
        <p:nvPicPr>
          <p:cNvPr id="10" name="Picture 9"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6629400" cy="1143000"/>
          </a:xfrm>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44D549-F001-467B-8B58-D1C435D9D064}" type="datetime1">
              <a:rPr lang="en-IN" smtClean="0"/>
              <a:t>01-05-2024</a:t>
            </a:fld>
            <a:endParaRPr lang="en-IN"/>
          </a:p>
        </p:txBody>
      </p:sp>
      <p:sp>
        <p:nvSpPr>
          <p:cNvPr id="4" name="Footer Placeholder 3"/>
          <p:cNvSpPr>
            <a:spLocks noGrp="1"/>
          </p:cNvSpPr>
          <p:nvPr>
            <p:ph type="ftr" sz="quarter" idx="11"/>
          </p:nvPr>
        </p:nvSpPr>
        <p:spPr/>
        <p:txBody>
          <a:bodyPr/>
          <a:lstStyle/>
          <a:p>
            <a:r>
              <a:rPr lang="en-US" dirty="0"/>
              <a:t>Department of CSE., Jyothy Institute of Technology, Bengaluru</a:t>
            </a:r>
            <a:endParaRPr lang="en-IN" dirty="0"/>
          </a:p>
        </p:txBody>
      </p:sp>
      <p:sp>
        <p:nvSpPr>
          <p:cNvPr id="5" name="Slide Number Placeholder 4"/>
          <p:cNvSpPr>
            <a:spLocks noGrp="1"/>
          </p:cNvSpPr>
          <p:nvPr>
            <p:ph type="sldNum" sz="quarter" idx="12"/>
          </p:nvPr>
        </p:nvSpPr>
        <p:spPr/>
        <p:txBody>
          <a:bodyPr/>
          <a:lstStyle/>
          <a:p>
            <a:fld id="{D680C74B-1EEF-4AF4-A4CC-E1FFC18A6E1E}" type="slidenum">
              <a:rPr lang="en-IN" smtClean="0"/>
              <a:pPr/>
              <a:t>‹#›</a:t>
            </a:fld>
            <a:endParaRPr lang="en-IN"/>
          </a:p>
        </p:txBody>
      </p:sp>
      <p:pic>
        <p:nvPicPr>
          <p:cNvPr id="6" name="Picture 5"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D4C6F-9A26-4DC0-A67F-1B25C4F2850E}" type="datetime1">
              <a:rPr lang="en-IN" smtClean="0"/>
              <a:t>01-05-2024</a:t>
            </a:fld>
            <a:endParaRPr lang="en-IN"/>
          </a:p>
        </p:txBody>
      </p:sp>
      <p:sp>
        <p:nvSpPr>
          <p:cNvPr id="3" name="Footer Placeholder 2"/>
          <p:cNvSpPr>
            <a:spLocks noGrp="1"/>
          </p:cNvSpPr>
          <p:nvPr>
            <p:ph type="ftr" sz="quarter" idx="11"/>
          </p:nvPr>
        </p:nvSpPr>
        <p:spPr/>
        <p:txBody>
          <a:bodyPr/>
          <a:lstStyle/>
          <a:p>
            <a:r>
              <a:rPr lang="en-US" dirty="0"/>
              <a:t>Department of CSE., Jyothy Institute of Technology, Bengaluru</a:t>
            </a:r>
            <a:endParaRPr lang="en-IN" dirty="0"/>
          </a:p>
        </p:txBody>
      </p:sp>
      <p:sp>
        <p:nvSpPr>
          <p:cNvPr id="4" name="Slide Number Placeholder 3"/>
          <p:cNvSpPr>
            <a:spLocks noGrp="1"/>
          </p:cNvSpPr>
          <p:nvPr>
            <p:ph type="sldNum" sz="quarter" idx="12"/>
          </p:nvPr>
        </p:nvSpPr>
        <p:spPr/>
        <p:txBody>
          <a:bodyPr/>
          <a:lstStyle/>
          <a:p>
            <a:fld id="{D680C74B-1EEF-4AF4-A4CC-E1FFC18A6E1E}" type="slidenum">
              <a:rPr lang="en-IN" smtClean="0"/>
              <a:pPr/>
              <a:t>‹#›</a:t>
            </a:fld>
            <a:endParaRPr lang="en-IN"/>
          </a:p>
        </p:txBody>
      </p:sp>
      <p:pic>
        <p:nvPicPr>
          <p:cNvPr id="5" name="Picture 4"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273050"/>
            <a:ext cx="20939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E16C5B-4AEF-4383-88C5-39E27A68F26E}" type="datetime1">
              <a:rPr lang="en-IN" smtClean="0"/>
              <a:t>01-05-2024</a:t>
            </a:fld>
            <a:endParaRPr lang="en-IN"/>
          </a:p>
        </p:txBody>
      </p:sp>
      <p:sp>
        <p:nvSpPr>
          <p:cNvPr id="6" name="Footer Placeholder 5"/>
          <p:cNvSpPr>
            <a:spLocks noGrp="1"/>
          </p:cNvSpPr>
          <p:nvPr>
            <p:ph type="ftr" sz="quarter" idx="11"/>
          </p:nvPr>
        </p:nvSpPr>
        <p:spPr/>
        <p:txBody>
          <a:bodyPr/>
          <a:lstStyle/>
          <a:p>
            <a:r>
              <a:rPr lang="en-US" dirty="0"/>
              <a:t>Department of CSE., Jyothy Institute of Technology, Bengaluru</a:t>
            </a:r>
            <a:endParaRPr lang="en-IN" dirty="0"/>
          </a:p>
        </p:txBody>
      </p:sp>
      <p:sp>
        <p:nvSpPr>
          <p:cNvPr id="7" name="Slide Number Placeholder 6"/>
          <p:cNvSpPr>
            <a:spLocks noGrp="1"/>
          </p:cNvSpPr>
          <p:nvPr>
            <p:ph type="sldNum" sz="quarter" idx="12"/>
          </p:nvPr>
        </p:nvSpPr>
        <p:spPr/>
        <p:txBody>
          <a:bodyPr/>
          <a:lstStyle/>
          <a:p>
            <a:fld id="{D680C74B-1EEF-4AF4-A4CC-E1FFC18A6E1E}" type="slidenum">
              <a:rPr lang="en-IN" smtClean="0"/>
              <a:pPr/>
              <a:t>‹#›</a:t>
            </a:fld>
            <a:endParaRPr lang="en-IN"/>
          </a:p>
        </p:txBody>
      </p:sp>
      <p:pic>
        <p:nvPicPr>
          <p:cNvPr id="8" name="Picture 7"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1B8BD-6DEA-4A3D-BDF6-63C11FFBFAE7}" type="datetime1">
              <a:rPr lang="en-IN" smtClean="0"/>
              <a:t>01-05-2024</a:t>
            </a:fld>
            <a:endParaRPr lang="en-IN"/>
          </a:p>
        </p:txBody>
      </p:sp>
      <p:sp>
        <p:nvSpPr>
          <p:cNvPr id="6" name="Footer Placeholder 5"/>
          <p:cNvSpPr>
            <a:spLocks noGrp="1"/>
          </p:cNvSpPr>
          <p:nvPr>
            <p:ph type="ftr" sz="quarter" idx="11"/>
          </p:nvPr>
        </p:nvSpPr>
        <p:spPr/>
        <p:txBody>
          <a:bodyPr/>
          <a:lstStyle/>
          <a:p>
            <a:r>
              <a:rPr lang="en-US" dirty="0"/>
              <a:t>Department of CSE., Jyothy Institute of Technology, Bengaluru</a:t>
            </a:r>
            <a:endParaRPr lang="en-IN" dirty="0"/>
          </a:p>
        </p:txBody>
      </p:sp>
      <p:sp>
        <p:nvSpPr>
          <p:cNvPr id="7" name="Slide Number Placeholder 6"/>
          <p:cNvSpPr>
            <a:spLocks noGrp="1"/>
          </p:cNvSpPr>
          <p:nvPr>
            <p:ph type="sldNum" sz="quarter" idx="12"/>
          </p:nvPr>
        </p:nvSpPr>
        <p:spPr/>
        <p:txBody>
          <a:bodyPr/>
          <a:lstStyle/>
          <a:p>
            <a:fld id="{D680C74B-1EEF-4AF4-A4CC-E1FFC18A6E1E}" type="slidenum">
              <a:rPr lang="en-IN" smtClean="0"/>
              <a:pPr/>
              <a:t>‹#›</a:t>
            </a:fld>
            <a:endParaRPr lang="en-IN"/>
          </a:p>
        </p:txBody>
      </p:sp>
      <p:pic>
        <p:nvPicPr>
          <p:cNvPr id="8" name="Picture 7" descr="JIT.png"/>
          <p:cNvPicPr>
            <a:picLocks noChangeAspect="1"/>
          </p:cNvPicPr>
          <p:nvPr userDrawn="1"/>
        </p:nvPicPr>
        <p:blipFill>
          <a:blip r:embed="rId2"/>
          <a:stretch>
            <a:fillRect/>
          </a:stretch>
        </p:blipFill>
        <p:spPr>
          <a:xfrm>
            <a:off x="0" y="228600"/>
            <a:ext cx="1371429" cy="100952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66294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1066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E185F-BC7F-4D54-9090-8EA43FFB5E2D}" type="datetime1">
              <a:rPr lang="en-IN" smtClean="0"/>
              <a:t>01-05-2024</a:t>
            </a:fld>
            <a:endParaRPr lang="en-IN" dirty="0"/>
          </a:p>
        </p:txBody>
      </p:sp>
      <p:sp>
        <p:nvSpPr>
          <p:cNvPr id="5" name="Footer Placeholder 4"/>
          <p:cNvSpPr>
            <a:spLocks noGrp="1"/>
          </p:cNvSpPr>
          <p:nvPr>
            <p:ph type="ftr" sz="quarter" idx="3"/>
          </p:nvPr>
        </p:nvSpPr>
        <p:spPr>
          <a:xfrm>
            <a:off x="1905000" y="6356350"/>
            <a:ext cx="5257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CSE., Jyothy Institute of Technology, Bengaluru</a:t>
            </a:r>
            <a:endParaRPr lang="en-IN" dirty="0"/>
          </a:p>
        </p:txBody>
      </p:sp>
      <p:sp>
        <p:nvSpPr>
          <p:cNvPr id="6" name="Slide Number Placeholder 5"/>
          <p:cNvSpPr>
            <a:spLocks noGrp="1"/>
          </p:cNvSpPr>
          <p:nvPr>
            <p:ph type="sldNum" sz="quarter" idx="4"/>
          </p:nvPr>
        </p:nvSpPr>
        <p:spPr>
          <a:xfrm>
            <a:off x="7543800" y="6356350"/>
            <a:ext cx="1143000" cy="365125"/>
          </a:xfrm>
          <a:prstGeom prst="rect">
            <a:avLst/>
          </a:prstGeom>
        </p:spPr>
        <p:txBody>
          <a:bodyPr vert="horz" lIns="91440" tIns="45720" rIns="91440" bIns="45720" rtlCol="0" anchor="ctr"/>
          <a:lstStyle>
            <a:lvl1pPr algn="r">
              <a:defRPr sz="1200" b="1" i="1">
                <a:solidFill>
                  <a:schemeClr val="tx1">
                    <a:tint val="75000"/>
                  </a:schemeClr>
                </a:solidFill>
              </a:defRPr>
            </a:lvl1pPr>
          </a:lstStyle>
          <a:p>
            <a:r>
              <a:rPr lang="en-IN" dirty="0"/>
              <a:t>Slide - </a:t>
            </a:r>
            <a:fld id="{D680C74B-1EEF-4AF4-A4CC-E1FFC18A6E1E}" type="slidenum">
              <a:rPr lang="en-IN" smtClean="0"/>
              <a:pPr/>
              <a:t>‹#›</a:t>
            </a:fld>
            <a:endParaRPr lang="en-IN" dirty="0"/>
          </a:p>
        </p:txBody>
      </p:sp>
      <p:pic>
        <p:nvPicPr>
          <p:cNvPr id="7" name="Picture 6" descr="VTU_Logo.png"/>
          <p:cNvPicPr>
            <a:picLocks noChangeAspect="1"/>
          </p:cNvPicPr>
          <p:nvPr userDrawn="1"/>
        </p:nvPicPr>
        <p:blipFill>
          <a:blip r:embed="rId13" cstate="print"/>
          <a:stretch>
            <a:fillRect/>
          </a:stretch>
        </p:blipFill>
        <p:spPr>
          <a:xfrm>
            <a:off x="8001000" y="228600"/>
            <a:ext cx="1143000" cy="1143000"/>
          </a:xfrm>
          <a:prstGeom prst="rect">
            <a:avLst/>
          </a:prstGeom>
        </p:spPr>
      </p:pic>
      <p:pic>
        <p:nvPicPr>
          <p:cNvPr id="8" name="Picture 7" descr="JIT.png"/>
          <p:cNvPicPr>
            <a:picLocks noChangeAspect="1"/>
          </p:cNvPicPr>
          <p:nvPr userDrawn="1"/>
        </p:nvPicPr>
        <p:blipFill>
          <a:blip r:embed="rId14"/>
          <a:stretch>
            <a:fillRect/>
          </a:stretch>
        </p:blipFill>
        <p:spPr>
          <a:xfrm>
            <a:off x="0" y="228600"/>
            <a:ext cx="1371429" cy="10095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600" b="1" i="0" kern="1200" baseline="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1642" y="2674203"/>
            <a:ext cx="7260715" cy="923330"/>
          </a:xfrm>
        </p:spPr>
        <p:txBody>
          <a:bodyPr>
            <a:normAutofit fontScale="90000"/>
          </a:bodyPr>
          <a:lstStyle/>
          <a:p>
            <a:r>
              <a:rPr lang="en-US" sz="2700" dirty="0">
                <a:solidFill>
                  <a:schemeClr val="tx2"/>
                </a:solidFill>
                <a:latin typeface="Times New Roman" panose="02020603050405020304" pitchFamily="18" charset="0"/>
                <a:ea typeface="+mn-lt"/>
                <a:cs typeface="Times New Roman" panose="02020603050405020304" pitchFamily="18" charset="0"/>
              </a:rPr>
              <a:t>Strategic Inventory Management and Recommendation System using ML</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6800" y="3505200"/>
            <a:ext cx="7260715" cy="3048000"/>
          </a:xfrm>
        </p:spPr>
        <p:txBody>
          <a:bodyPr>
            <a:normAutofit fontScale="85000" lnSpcReduction="20000"/>
          </a:bodyPr>
          <a:lstStyle/>
          <a:p>
            <a:r>
              <a:rPr lang="en-GB" sz="2100" b="1"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just"/>
            <a:r>
              <a:rPr lang="en-US" sz="2100" b="1" dirty="0">
                <a:solidFill>
                  <a:schemeClr val="accent2">
                    <a:lumMod val="50000"/>
                  </a:schemeClr>
                </a:solidFill>
                <a:latin typeface="Times New Roman" panose="02020603050405020304" pitchFamily="18" charset="0"/>
                <a:cs typeface="Times New Roman" panose="02020603050405020304" pitchFamily="18" charset="0"/>
              </a:rPr>
              <a:t>LITHIN REDDY J		                  1JT20AI019</a:t>
            </a:r>
          </a:p>
          <a:p>
            <a:pPr algn="just"/>
            <a:r>
              <a:rPr lang="en-US" sz="2100" b="1" dirty="0">
                <a:solidFill>
                  <a:schemeClr val="accent2">
                    <a:lumMod val="50000"/>
                  </a:schemeClr>
                </a:solidFill>
                <a:latin typeface="Times New Roman" panose="02020603050405020304" pitchFamily="18" charset="0"/>
                <a:cs typeface="Times New Roman" panose="02020603050405020304" pitchFamily="18" charset="0"/>
              </a:rPr>
              <a:t>M DARSHAN		                                  1JT20AI020</a:t>
            </a:r>
          </a:p>
          <a:p>
            <a:pPr algn="just"/>
            <a:r>
              <a:rPr lang="en-US" sz="2100" b="1" dirty="0">
                <a:solidFill>
                  <a:schemeClr val="accent2">
                    <a:lumMod val="50000"/>
                  </a:schemeClr>
                </a:solidFill>
                <a:latin typeface="Times New Roman" panose="02020603050405020304" pitchFamily="18" charset="0"/>
                <a:cs typeface="Times New Roman" panose="02020603050405020304" pitchFamily="18" charset="0"/>
              </a:rPr>
              <a:t>ROHAN K MANJUNATH                                    1JT20AI035</a:t>
            </a:r>
          </a:p>
          <a:p>
            <a:pPr algn="just"/>
            <a:r>
              <a:rPr lang="en-US" sz="2100" b="1" dirty="0">
                <a:solidFill>
                  <a:schemeClr val="accent2">
                    <a:lumMod val="50000"/>
                  </a:schemeClr>
                </a:solidFill>
                <a:latin typeface="Times New Roman" panose="02020603050405020304" pitchFamily="18" charset="0"/>
                <a:cs typeface="Times New Roman" panose="02020603050405020304" pitchFamily="18" charset="0"/>
              </a:rPr>
              <a:t>SHRISHA UDUPA		                  1JT20AI041 </a:t>
            </a:r>
          </a:p>
          <a:p>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a:p>
            <a:r>
              <a:rPr lang="en-US" sz="2400" b="1" dirty="0">
                <a:solidFill>
                  <a:schemeClr val="accent2">
                    <a:lumMod val="50000"/>
                  </a:schemeClr>
                </a:solidFill>
                <a:latin typeface="Times New Roman" panose="02020603050405020304" pitchFamily="18" charset="0"/>
                <a:cs typeface="Times New Roman" panose="02020603050405020304" pitchFamily="18" charset="0"/>
              </a:rPr>
              <a:t>Under the Guidance of</a:t>
            </a:r>
          </a:p>
          <a:p>
            <a:r>
              <a:rPr lang="en-US" sz="2400" b="1" dirty="0">
                <a:solidFill>
                  <a:schemeClr val="accent2">
                    <a:lumMod val="50000"/>
                  </a:schemeClr>
                </a:solidFill>
                <a:latin typeface="Times New Roman" panose="02020603050405020304" pitchFamily="18" charset="0"/>
                <a:cs typeface="Times New Roman" panose="02020603050405020304" pitchFamily="18" charset="0"/>
              </a:rPr>
              <a:t>Mr.S.Vinodh Kumar</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b="1" dirty="0">
                <a:solidFill>
                  <a:schemeClr val="accent2">
                    <a:lumMod val="50000"/>
                  </a:schemeClr>
                </a:solidFill>
                <a:latin typeface="Times New Roman" panose="02020603050405020304" pitchFamily="18" charset="0"/>
                <a:cs typeface="Times New Roman" panose="02020603050405020304" pitchFamily="18" charset="0"/>
              </a:rPr>
              <a:t>Asst Professor</a:t>
            </a:r>
          </a:p>
          <a:p>
            <a:r>
              <a:rPr lang="en-US" sz="2400" b="1" dirty="0">
                <a:solidFill>
                  <a:schemeClr val="accent2">
                    <a:lumMod val="50000"/>
                  </a:schemeClr>
                </a:solidFill>
                <a:latin typeface="Times New Roman" panose="02020603050405020304" pitchFamily="18" charset="0"/>
                <a:cs typeface="Times New Roman" panose="02020603050405020304" pitchFamily="18" charset="0"/>
              </a:rPr>
              <a:t> Department of AIML</a:t>
            </a:r>
          </a:p>
          <a:p>
            <a:pPr algn="l"/>
            <a:endParaRPr lang="en-IN" sz="2100" b="1" dirty="0">
              <a:solidFill>
                <a:schemeClr val="accent2">
                  <a:lumMod val="50000"/>
                </a:schemeClr>
              </a:solidFill>
            </a:endParaRPr>
          </a:p>
        </p:txBody>
      </p:sp>
      <p:sp>
        <p:nvSpPr>
          <p:cNvPr id="5" name="Title 1"/>
          <p:cNvSpPr txBox="1">
            <a:spLocks/>
          </p:cNvSpPr>
          <p:nvPr/>
        </p:nvSpPr>
        <p:spPr>
          <a:xfrm>
            <a:off x="1447800" y="228600"/>
            <a:ext cx="6629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600" b="1" i="0" u="none" strike="noStrike" kern="1200" cap="none" spc="0" normalizeH="0" baseline="0" noProof="0" dirty="0">
                <a:ln>
                  <a:noFill/>
                </a:ln>
                <a:solidFill>
                  <a:schemeClr val="tx2">
                    <a:lumMod val="60000"/>
                    <a:lumOff val="40000"/>
                  </a:schemeClr>
                </a:solidFill>
                <a:effectLst/>
                <a:uLnTx/>
                <a:uFillTx/>
                <a:latin typeface="Times New Roman" panose="02020603050405020304" pitchFamily="18" charset="0"/>
                <a:ea typeface="+mj-ea"/>
                <a:cs typeface="Times New Roman" panose="02020603050405020304" pitchFamily="18" charset="0"/>
              </a:rPr>
              <a:t>Jyothy Institute of Technology</a:t>
            </a:r>
          </a:p>
        </p:txBody>
      </p:sp>
      <p:sp>
        <p:nvSpPr>
          <p:cNvPr id="6" name="Rectangle 5"/>
          <p:cNvSpPr/>
          <p:nvPr/>
        </p:nvSpPr>
        <p:spPr>
          <a:xfrm>
            <a:off x="1295400" y="1295400"/>
            <a:ext cx="6858000" cy="369332"/>
          </a:xfrm>
          <a:prstGeom prst="rect">
            <a:avLst/>
          </a:prstGeom>
        </p:spPr>
        <p:txBody>
          <a:bodyPr wrap="square">
            <a:spAutoFit/>
          </a:bodyPr>
          <a:lstStyle/>
          <a:p>
            <a:pPr lvl="0" algn="ctr">
              <a:spcBef>
                <a:spcPct val="0"/>
              </a:spcBef>
              <a:defRPr/>
            </a:pPr>
            <a:r>
              <a:rPr lang="en-GB" b="1" dirty="0">
                <a:solidFill>
                  <a:schemeClr val="tx2">
                    <a:lumMod val="75000"/>
                  </a:schemeClr>
                </a:solidFill>
                <a:latin typeface="Times New Roman" panose="02020603050405020304" pitchFamily="18" charset="0"/>
                <a:cs typeface="Times New Roman" panose="02020603050405020304" pitchFamily="18" charset="0"/>
              </a:rPr>
              <a:t>Department of Artificial Intelligence and Machine Learning </a:t>
            </a: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501663" y="1752600"/>
            <a:ext cx="4438074" cy="923330"/>
          </a:xfrm>
          <a:prstGeom prst="rect">
            <a:avLst/>
          </a:prstGeom>
          <a:noFill/>
        </p:spPr>
        <p:txBody>
          <a:bodyPr wrap="none" rtlCol="0">
            <a:spAutoFit/>
          </a:bodyPr>
          <a:lstStyle/>
          <a:p>
            <a:pPr algn="ctr"/>
            <a:r>
              <a:rPr lang="en-US" b="1" dirty="0">
                <a:solidFill>
                  <a:schemeClr val="tx2">
                    <a:lumMod val="60000"/>
                    <a:lumOff val="40000"/>
                  </a:schemeClr>
                </a:solidFill>
                <a:latin typeface="Times New Roman" pitchFamily="18" charset="0"/>
                <a:cs typeface="Times New Roman" pitchFamily="18" charset="0"/>
              </a:rPr>
              <a:t>PROJECT PHASE-3 SEMINAR(18AIP23)</a:t>
            </a:r>
          </a:p>
          <a:p>
            <a:pPr algn="ctr"/>
            <a:r>
              <a:rPr lang="en-US" b="1" dirty="0">
                <a:solidFill>
                  <a:schemeClr val="tx2">
                    <a:lumMod val="60000"/>
                    <a:lumOff val="40000"/>
                  </a:schemeClr>
                </a:solidFill>
                <a:latin typeface="Times New Roman" pitchFamily="18" charset="0"/>
                <a:cs typeface="Times New Roman" pitchFamily="18" charset="0"/>
              </a:rPr>
              <a:t>Final Review </a:t>
            </a:r>
          </a:p>
          <a:p>
            <a:pPr algn="ctr"/>
            <a:r>
              <a:rPr lang="en-US" b="1" dirty="0">
                <a:solidFill>
                  <a:schemeClr val="tx2">
                    <a:lumMod val="60000"/>
                    <a:lumOff val="40000"/>
                  </a:schemeClr>
                </a:solidFill>
                <a:latin typeface="Times New Roman" pitchFamily="18" charset="0"/>
                <a:cs typeface="Times New Roman" pitchFamily="18" charset="0"/>
              </a:rPr>
              <a:t>YEAR :2023-2024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845B-C451-3B4B-B0BE-357C2FAD4645}"/>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WORKFLOW DESIGN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4D2E09-BE5C-CD60-A75E-4A6983A54790}"/>
              </a:ext>
            </a:extLst>
          </p:cNvPr>
          <p:cNvSpPr>
            <a:spLocks noGrp="1"/>
          </p:cNvSpPr>
          <p:nvPr>
            <p:ph idx="1"/>
          </p:nvPr>
        </p:nvSpPr>
        <p:spPr/>
        <p:txBody>
          <a:bodyPr>
            <a:normAutofit/>
          </a:bodyPr>
          <a:lstStyle/>
          <a:p>
            <a:pPr marL="0" indent="0">
              <a:buNone/>
            </a:pPr>
            <a:r>
              <a:rPr lang="en-GB" sz="800" dirty="0"/>
              <a:t>.</a:t>
            </a:r>
            <a:endParaRPr lang="en-IN" sz="800" dirty="0"/>
          </a:p>
        </p:txBody>
      </p:sp>
      <p:sp>
        <p:nvSpPr>
          <p:cNvPr id="4" name="Date Placeholder 3">
            <a:extLst>
              <a:ext uri="{FF2B5EF4-FFF2-40B4-BE49-F238E27FC236}">
                <a16:creationId xmlns:a16="http://schemas.microsoft.com/office/drawing/2014/main" id="{9333A8F8-3C6C-CEDB-65E5-8E74E6D96A20}"/>
              </a:ext>
            </a:extLst>
          </p:cNvPr>
          <p:cNvSpPr>
            <a:spLocks noGrp="1"/>
          </p:cNvSpPr>
          <p:nvPr>
            <p:ph type="dt" sz="half" idx="10"/>
          </p:nvPr>
        </p:nvSpPr>
        <p:spPr/>
        <p:txBody>
          <a:bodyPr/>
          <a:lstStyle/>
          <a:p>
            <a:r>
              <a:rPr lang="en-GB" dirty="0"/>
              <a:t>02-05-2024</a:t>
            </a:r>
            <a:endParaRPr lang="en-IN" dirty="0"/>
          </a:p>
        </p:txBody>
      </p:sp>
      <p:sp>
        <p:nvSpPr>
          <p:cNvPr id="5" name="Footer Placeholder 4">
            <a:extLst>
              <a:ext uri="{FF2B5EF4-FFF2-40B4-BE49-F238E27FC236}">
                <a16:creationId xmlns:a16="http://schemas.microsoft.com/office/drawing/2014/main" id="{12EC2524-E522-B236-4E0B-C31A71E3CA4B}"/>
              </a:ext>
            </a:extLst>
          </p:cNvPr>
          <p:cNvSpPr>
            <a:spLocks noGrp="1"/>
          </p:cNvSpPr>
          <p:nvPr>
            <p:ph type="ftr" sz="quarter" idx="11"/>
          </p:nvPr>
        </p:nvSpPr>
        <p:spPr/>
        <p:txBody>
          <a:bodyPr/>
          <a:lstStyle/>
          <a:p>
            <a:r>
              <a:rPr lang="en-US"/>
              <a:t>Department of CSE., Jyothy Institute of Technology, Bengaluru</a:t>
            </a:r>
            <a:endParaRPr lang="en-IN" dirty="0"/>
          </a:p>
        </p:txBody>
      </p:sp>
      <p:sp>
        <p:nvSpPr>
          <p:cNvPr id="6" name="Slide Number Placeholder 5">
            <a:extLst>
              <a:ext uri="{FF2B5EF4-FFF2-40B4-BE49-F238E27FC236}">
                <a16:creationId xmlns:a16="http://schemas.microsoft.com/office/drawing/2014/main" id="{828CCEE0-6079-F7AF-CE9D-BDBCBA597F29}"/>
              </a:ext>
            </a:extLst>
          </p:cNvPr>
          <p:cNvSpPr>
            <a:spLocks noGrp="1"/>
          </p:cNvSpPr>
          <p:nvPr>
            <p:ph type="sldNum" sz="quarter" idx="12"/>
          </p:nvPr>
        </p:nvSpPr>
        <p:spPr/>
        <p:txBody>
          <a:bodyPr/>
          <a:lstStyle/>
          <a:p>
            <a:fld id="{D680C74B-1EEF-4AF4-A4CC-E1FFC18A6E1E}" type="slidenum">
              <a:rPr lang="en-IN" smtClean="0"/>
              <a:pPr/>
              <a:t>10</a:t>
            </a:fld>
            <a:endParaRPr lang="en-IN"/>
          </a:p>
        </p:txBody>
      </p:sp>
      <p:sp>
        <p:nvSpPr>
          <p:cNvPr id="7" name="Rectangle 6">
            <a:extLst>
              <a:ext uri="{FF2B5EF4-FFF2-40B4-BE49-F238E27FC236}">
                <a16:creationId xmlns:a16="http://schemas.microsoft.com/office/drawing/2014/main" id="{5182E675-BA3F-4D73-79FE-AEEB589B7DDD}"/>
              </a:ext>
            </a:extLst>
          </p:cNvPr>
          <p:cNvSpPr/>
          <p:nvPr/>
        </p:nvSpPr>
        <p:spPr>
          <a:xfrm>
            <a:off x="685800" y="2140424"/>
            <a:ext cx="1600200" cy="838200"/>
          </a:xfrm>
          <a:prstGeom prst="rect">
            <a:avLst/>
          </a:prstGeom>
          <a:solidFill>
            <a:srgbClr val="FFFFED"/>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latin typeface="Times New Roman" panose="02020603050405020304" pitchFamily="18" charset="0"/>
                <a:cs typeface="Times New Roman" panose="02020603050405020304" pitchFamily="18" charset="0"/>
              </a:rPr>
              <a:t>DATA COLLECTION</a:t>
            </a:r>
            <a:endParaRPr lang="en-IN" sz="14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C1C7939-12F8-4ABB-7C56-950786B57DF7}"/>
              </a:ext>
            </a:extLst>
          </p:cNvPr>
          <p:cNvSpPr/>
          <p:nvPr/>
        </p:nvSpPr>
        <p:spPr>
          <a:xfrm>
            <a:off x="2667000" y="2140424"/>
            <a:ext cx="160020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a:solidFill>
                  <a:schemeClr val="tx1"/>
                </a:solidFill>
                <a:latin typeface="Times New Roman" panose="02020603050405020304" pitchFamily="18" charset="0"/>
                <a:cs typeface="Times New Roman" panose="02020603050405020304" pitchFamily="18" charset="0"/>
              </a:rPr>
              <a:t>DATA PROCESSING</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88A0C68-E0EE-60C2-70BA-5E284E179EB9}"/>
              </a:ext>
            </a:extLst>
          </p:cNvPr>
          <p:cNvSpPr/>
          <p:nvPr/>
        </p:nvSpPr>
        <p:spPr>
          <a:xfrm>
            <a:off x="4686869" y="2140424"/>
            <a:ext cx="160020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latin typeface="Times New Roman" panose="02020603050405020304" pitchFamily="18" charset="0"/>
                <a:cs typeface="Times New Roman" panose="02020603050405020304" pitchFamily="18" charset="0"/>
              </a:rPr>
              <a:t>FEATURE EXTRACTION</a:t>
            </a:r>
            <a:endParaRPr lang="en-IN" sz="14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CAC83CA-73D3-74DF-8ACA-C37F09DFE3AB}"/>
              </a:ext>
            </a:extLst>
          </p:cNvPr>
          <p:cNvSpPr/>
          <p:nvPr/>
        </p:nvSpPr>
        <p:spPr>
          <a:xfrm>
            <a:off x="685800" y="4970309"/>
            <a:ext cx="175601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300" b="1" dirty="0">
                <a:latin typeface="Times New Roman" panose="02020603050405020304" pitchFamily="18" charset="0"/>
                <a:cs typeface="Times New Roman" panose="02020603050405020304" pitchFamily="18" charset="0"/>
              </a:rPr>
              <a:t>DOCUMENTATION AND DEPLOYMENT</a:t>
            </a:r>
            <a:endParaRPr lang="en-IN" sz="13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4DA38C1-23F5-5ABA-142C-5FC52C19A65F}"/>
              </a:ext>
            </a:extLst>
          </p:cNvPr>
          <p:cNvSpPr/>
          <p:nvPr/>
        </p:nvSpPr>
        <p:spPr>
          <a:xfrm>
            <a:off x="4797190" y="4983957"/>
            <a:ext cx="160020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latin typeface="Times New Roman" panose="02020603050405020304" pitchFamily="18" charset="0"/>
                <a:cs typeface="Times New Roman" panose="02020603050405020304" pitchFamily="18" charset="0"/>
              </a:rPr>
              <a:t>EVALUATION</a:t>
            </a:r>
            <a:endParaRPr lang="en-IN" sz="14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F625470-3E5C-FDBB-C33E-7C8930256402}"/>
              </a:ext>
            </a:extLst>
          </p:cNvPr>
          <p:cNvSpPr/>
          <p:nvPr/>
        </p:nvSpPr>
        <p:spPr>
          <a:xfrm>
            <a:off x="6858000" y="4970309"/>
            <a:ext cx="160020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latin typeface="Times New Roman" panose="02020603050405020304" pitchFamily="18" charset="0"/>
                <a:cs typeface="Times New Roman" panose="02020603050405020304" pitchFamily="18" charset="0"/>
              </a:rPr>
              <a:t>VALIDATION AND TESTING</a:t>
            </a:r>
            <a:endParaRPr lang="en-IN" sz="14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CB0C6D8-4D1A-6CEF-E03E-4FAA470F5AEB}"/>
              </a:ext>
            </a:extLst>
          </p:cNvPr>
          <p:cNvSpPr/>
          <p:nvPr/>
        </p:nvSpPr>
        <p:spPr>
          <a:xfrm>
            <a:off x="6846060" y="3634581"/>
            <a:ext cx="160020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latin typeface="Times New Roman" panose="02020603050405020304" pitchFamily="18" charset="0"/>
                <a:cs typeface="Times New Roman" panose="02020603050405020304" pitchFamily="18" charset="0"/>
              </a:rPr>
              <a:t>MODEL TRAINING</a:t>
            </a:r>
            <a:endParaRPr lang="en-IN" sz="1400" b="1"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7FB2E68-5847-0EDB-E362-FB4570577B3D}"/>
              </a:ext>
            </a:extLst>
          </p:cNvPr>
          <p:cNvSpPr/>
          <p:nvPr/>
        </p:nvSpPr>
        <p:spPr>
          <a:xfrm>
            <a:off x="2819400" y="4970309"/>
            <a:ext cx="160020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latin typeface="Times New Roman" panose="02020603050405020304" pitchFamily="18" charset="0"/>
                <a:cs typeface="Times New Roman" panose="02020603050405020304" pitchFamily="18" charset="0"/>
              </a:rPr>
              <a:t>USER INTERFACE DEVELOPMENT</a:t>
            </a:r>
            <a:endParaRPr lang="en-IN" sz="1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D1A128E-9A4D-0D0A-0E72-7068F6751C96}"/>
              </a:ext>
            </a:extLst>
          </p:cNvPr>
          <p:cNvSpPr/>
          <p:nvPr/>
        </p:nvSpPr>
        <p:spPr>
          <a:xfrm>
            <a:off x="6781800" y="2140424"/>
            <a:ext cx="1600200" cy="838200"/>
          </a:xfrm>
          <a:prstGeom prst="rect">
            <a:avLst/>
          </a:prstGeom>
          <a:solidFill>
            <a:srgbClr val="FFFFED"/>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latin typeface="Times New Roman" panose="02020603050405020304" pitchFamily="18" charset="0"/>
                <a:cs typeface="Times New Roman" panose="02020603050405020304" pitchFamily="18" charset="0"/>
              </a:rPr>
              <a:t>MODEL SELECTION</a:t>
            </a:r>
            <a:endParaRPr lang="en-IN" sz="1400" b="1" dirty="0">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id="{A467159C-E743-28CD-62DF-1C23F6CDB3AC}"/>
              </a:ext>
            </a:extLst>
          </p:cNvPr>
          <p:cNvSpPr/>
          <p:nvPr/>
        </p:nvSpPr>
        <p:spPr>
          <a:xfrm>
            <a:off x="2286000" y="2514600"/>
            <a:ext cx="381000" cy="152400"/>
          </a:xfrm>
          <a:prstGeom prst="rightArrow">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F74C828D-55D0-527D-ECBE-3FCC65CCE350}"/>
              </a:ext>
            </a:extLst>
          </p:cNvPr>
          <p:cNvSpPr/>
          <p:nvPr/>
        </p:nvSpPr>
        <p:spPr>
          <a:xfrm rot="10800000">
            <a:off x="2460517" y="5313209"/>
            <a:ext cx="358883" cy="152400"/>
          </a:xfrm>
          <a:prstGeom prst="rightArrow">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849B541-CE55-5DEE-89E3-28A425654EF7}"/>
              </a:ext>
            </a:extLst>
          </p:cNvPr>
          <p:cNvSpPr/>
          <p:nvPr/>
        </p:nvSpPr>
        <p:spPr>
          <a:xfrm>
            <a:off x="6319232" y="2483324"/>
            <a:ext cx="462567" cy="183676"/>
          </a:xfrm>
          <a:prstGeom prst="rightArrow">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5B1F1677-26FF-A500-42DD-D6624A770617}"/>
              </a:ext>
            </a:extLst>
          </p:cNvPr>
          <p:cNvSpPr/>
          <p:nvPr/>
        </p:nvSpPr>
        <p:spPr>
          <a:xfrm>
            <a:off x="4293957" y="2514600"/>
            <a:ext cx="381000" cy="152400"/>
          </a:xfrm>
          <a:prstGeom prst="rightArrow">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8010BD30-3050-E18F-7EC6-A9A8A27F8DF2}"/>
              </a:ext>
            </a:extLst>
          </p:cNvPr>
          <p:cNvSpPr/>
          <p:nvPr/>
        </p:nvSpPr>
        <p:spPr>
          <a:xfrm rot="10800000">
            <a:off x="4424432" y="5332191"/>
            <a:ext cx="358883" cy="152400"/>
          </a:xfrm>
          <a:prstGeom prst="rightArrow">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56E317E2-FED6-FCB4-EB11-91200F7957F2}"/>
              </a:ext>
            </a:extLst>
          </p:cNvPr>
          <p:cNvSpPr/>
          <p:nvPr/>
        </p:nvSpPr>
        <p:spPr>
          <a:xfrm rot="10800000">
            <a:off x="6400800" y="5332191"/>
            <a:ext cx="457200" cy="133418"/>
          </a:xfrm>
          <a:prstGeom prst="rightArrow">
            <a:avLst>
              <a:gd name="adj1" fmla="val 61707"/>
              <a:gd name="adj2" fmla="val 50000"/>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BF405F65-F13A-FF59-2253-BBBE62D16DE6}"/>
              </a:ext>
            </a:extLst>
          </p:cNvPr>
          <p:cNvSpPr/>
          <p:nvPr/>
        </p:nvSpPr>
        <p:spPr>
          <a:xfrm rot="5400000">
            <a:off x="7296025" y="3228698"/>
            <a:ext cx="623888" cy="176460"/>
          </a:xfrm>
          <a:prstGeom prst="rightArrow">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86A122B4-E2AF-CD9F-6470-11AD61DD7C36}"/>
              </a:ext>
            </a:extLst>
          </p:cNvPr>
          <p:cNvSpPr/>
          <p:nvPr/>
        </p:nvSpPr>
        <p:spPr>
          <a:xfrm rot="5400000">
            <a:off x="7362141" y="4636254"/>
            <a:ext cx="491653" cy="176460"/>
          </a:xfrm>
          <a:prstGeom prst="rightArrow">
            <a:avLst/>
          </a:prstGeom>
          <a:solidFill>
            <a:srgbClr val="FF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752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248407"/>
            <a:ext cx="6629400" cy="897562"/>
          </a:xfrm>
        </p:spPr>
        <p:txBody>
          <a:bodyPr>
            <a:normAutofit fontScale="90000"/>
          </a:bodyPr>
          <a:lstStyle/>
          <a:p>
            <a:pPr lvl="0"/>
            <a:r>
              <a:rPr lang="en-US" dirty="0">
                <a:latin typeface="Times New Roman" panose="02020603050405020304" pitchFamily="18" charset="0"/>
                <a:cs typeface="Times New Roman" panose="02020603050405020304" pitchFamily="18" charset="0"/>
              </a:rPr>
              <a:t>WORKING</a:t>
            </a:r>
            <a:r>
              <a:rPr lang="en-US" sz="3600" b="1" dirty="0"/>
              <a:t> (FACE DETECTION)</a:t>
            </a:r>
          </a:p>
        </p:txBody>
      </p:sp>
      <p:sp>
        <p:nvSpPr>
          <p:cNvPr id="4" name="Date Placeholder 3"/>
          <p:cNvSpPr>
            <a:spLocks noGrp="1"/>
          </p:cNvSpPr>
          <p:nvPr>
            <p:ph type="dt" sz="half" idx="10"/>
          </p:nvPr>
        </p:nvSpPr>
        <p:spPr/>
        <p:txBody>
          <a:bodyPr/>
          <a:lstStyle/>
          <a:p>
            <a:r>
              <a:rPr lang="en-GB" dirty="0"/>
              <a:t>02-05-2024</a:t>
            </a:r>
            <a:endParaRPr lang="en-IN" dirty="0"/>
          </a:p>
        </p:txBody>
      </p:sp>
      <p:sp>
        <p:nvSpPr>
          <p:cNvPr id="5" name="Footer Placeholder 4"/>
          <p:cNvSpPr>
            <a:spLocks noGrp="1"/>
          </p:cNvSpPr>
          <p:nvPr>
            <p:ph type="ftr" sz="quarter" idx="11"/>
          </p:nvPr>
        </p:nvSpPr>
        <p:spPr/>
        <p:txBody>
          <a:bodyPr/>
          <a:lstStyle/>
          <a:p>
            <a:r>
              <a:rPr lang="en-US" dirty="0"/>
              <a:t>Department of AI&amp;ML.,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11</a:t>
            </a:fld>
            <a:endParaRPr lang="en-IN"/>
          </a:p>
        </p:txBody>
      </p:sp>
      <p:pic>
        <p:nvPicPr>
          <p:cNvPr id="11" name="Picture 10">
            <a:extLst>
              <a:ext uri="{FF2B5EF4-FFF2-40B4-BE49-F238E27FC236}">
                <a16:creationId xmlns:a16="http://schemas.microsoft.com/office/drawing/2014/main" id="{7907DBE1-4B44-BE5C-B0C0-B5C1D7EC16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168" t="11481" r="8333" b="7038"/>
          <a:stretch/>
        </p:blipFill>
        <p:spPr>
          <a:xfrm>
            <a:off x="2206336" y="990600"/>
            <a:ext cx="4655127" cy="2438400"/>
          </a:xfrm>
          <a:prstGeom prst="rect">
            <a:avLst/>
          </a:prstGeom>
        </p:spPr>
      </p:pic>
      <p:pic>
        <p:nvPicPr>
          <p:cNvPr id="13" name="Picture 12">
            <a:extLst>
              <a:ext uri="{FF2B5EF4-FFF2-40B4-BE49-F238E27FC236}">
                <a16:creationId xmlns:a16="http://schemas.microsoft.com/office/drawing/2014/main" id="{B1017B03-A1BA-1A1E-5588-C06756909C1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167" t="15926" r="5000" b="7037"/>
          <a:stretch/>
        </p:blipFill>
        <p:spPr>
          <a:xfrm>
            <a:off x="2206336" y="3810000"/>
            <a:ext cx="4655128" cy="2460417"/>
          </a:xfrm>
          <a:prstGeom prst="rect">
            <a:avLst/>
          </a:prstGeom>
        </p:spPr>
      </p:pic>
    </p:spTree>
    <p:extLst>
      <p:ext uri="{BB962C8B-B14F-4D97-AF65-F5344CB8AC3E}">
        <p14:creationId xmlns:p14="http://schemas.microsoft.com/office/powerpoint/2010/main" val="100029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61191"/>
            <a:ext cx="7239000" cy="1143000"/>
          </a:xfrm>
        </p:spPr>
        <p:txBody>
          <a:bodyPr>
            <a:normAutofit/>
          </a:bodyPr>
          <a:lstStyle/>
          <a:p>
            <a:r>
              <a:rPr lang="en-US" sz="2800" dirty="0">
                <a:latin typeface="Times New Roman" panose="02020603050405020304" pitchFamily="18" charset="0"/>
                <a:cs typeface="Times New Roman" panose="02020603050405020304" pitchFamily="18" charset="0"/>
              </a:rPr>
              <a:t>WORKING</a:t>
            </a:r>
            <a:r>
              <a:rPr lang="en-US" sz="2800" b="1" dirty="0">
                <a:latin typeface="Times New Roman" panose="02020603050405020304" pitchFamily="18" charset="0"/>
                <a:cs typeface="Times New Roman" panose="02020603050405020304" pitchFamily="18" charset="0"/>
              </a:rPr>
              <a:t> (RECOMMENDATION SYSTEM &amp;INVENTORY MANAGEMENT)</a:t>
            </a:r>
          </a:p>
        </p:txBody>
      </p:sp>
      <p:sp>
        <p:nvSpPr>
          <p:cNvPr id="4" name="Date Placeholder 3"/>
          <p:cNvSpPr>
            <a:spLocks noGrp="1"/>
          </p:cNvSpPr>
          <p:nvPr>
            <p:ph type="dt" sz="half" idx="10"/>
          </p:nvPr>
        </p:nvSpPr>
        <p:spPr/>
        <p:txBody>
          <a:bodyPr/>
          <a:lstStyle/>
          <a:p>
            <a:r>
              <a:rPr lang="en-GB" dirty="0"/>
              <a:t>02-05-2024</a:t>
            </a:r>
            <a:endParaRPr lang="en-IN" dirty="0"/>
          </a:p>
        </p:txBody>
      </p:sp>
      <p:sp>
        <p:nvSpPr>
          <p:cNvPr id="5" name="Slide Number Placeholder 4"/>
          <p:cNvSpPr>
            <a:spLocks noGrp="1"/>
          </p:cNvSpPr>
          <p:nvPr>
            <p:ph type="sldNum" sz="quarter" idx="12"/>
          </p:nvPr>
        </p:nvSpPr>
        <p:spPr/>
        <p:txBody>
          <a:bodyPr/>
          <a:lstStyle/>
          <a:p>
            <a:fld id="{D680C74B-1EEF-4AF4-A4CC-E1FFC18A6E1E}" type="slidenum">
              <a:rPr lang="en-IN" smtClean="0"/>
              <a:pPr/>
              <a:t>12</a:t>
            </a:fld>
            <a:endParaRPr lang="en-IN"/>
          </a:p>
        </p:txBody>
      </p:sp>
      <p:sp>
        <p:nvSpPr>
          <p:cNvPr id="6" name="Footer Placeholder 5"/>
          <p:cNvSpPr>
            <a:spLocks noGrp="1"/>
          </p:cNvSpPr>
          <p:nvPr>
            <p:ph type="ftr" sz="quarter" idx="11"/>
          </p:nvPr>
        </p:nvSpPr>
        <p:spPr/>
        <p:txBody>
          <a:bodyPr/>
          <a:lstStyle/>
          <a:p>
            <a:r>
              <a:rPr lang="en-US" dirty="0"/>
              <a:t>Department of AI&amp;ML., Jyothy Institute of Technology, Bengaluru</a:t>
            </a:r>
            <a:endParaRPr lang="en-IN" dirty="0"/>
          </a:p>
        </p:txBody>
      </p:sp>
      <p:pic>
        <p:nvPicPr>
          <p:cNvPr id="8" name="Picture 7">
            <a:extLst>
              <a:ext uri="{FF2B5EF4-FFF2-40B4-BE49-F238E27FC236}">
                <a16:creationId xmlns:a16="http://schemas.microsoft.com/office/drawing/2014/main" id="{EED9D421-4EC6-EABB-553F-D12BA081F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000" t="17407" r="6666" b="12006"/>
          <a:stretch/>
        </p:blipFill>
        <p:spPr>
          <a:xfrm>
            <a:off x="76200" y="1417638"/>
            <a:ext cx="4302351" cy="2468562"/>
          </a:xfrm>
          <a:prstGeom prst="rect">
            <a:avLst/>
          </a:prstGeom>
        </p:spPr>
      </p:pic>
      <p:pic>
        <p:nvPicPr>
          <p:cNvPr id="10" name="Picture 9">
            <a:extLst>
              <a:ext uri="{FF2B5EF4-FFF2-40B4-BE49-F238E27FC236}">
                <a16:creationId xmlns:a16="http://schemas.microsoft.com/office/drawing/2014/main" id="{B577B86A-4546-40E0-699E-6E7C60E42F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226" t="23333" r="15000" b="7037"/>
          <a:stretch/>
        </p:blipFill>
        <p:spPr>
          <a:xfrm>
            <a:off x="4727348" y="1417638"/>
            <a:ext cx="4302352" cy="2468562"/>
          </a:xfrm>
          <a:prstGeom prst="rect">
            <a:avLst/>
          </a:prstGeom>
        </p:spPr>
      </p:pic>
      <p:pic>
        <p:nvPicPr>
          <p:cNvPr id="12" name="Picture 11">
            <a:extLst>
              <a:ext uri="{FF2B5EF4-FFF2-40B4-BE49-F238E27FC236}">
                <a16:creationId xmlns:a16="http://schemas.microsoft.com/office/drawing/2014/main" id="{136EE4CC-F9EB-6689-A432-4EAAA5023DF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7408" r="10834" b="7037"/>
          <a:stretch/>
        </p:blipFill>
        <p:spPr>
          <a:xfrm>
            <a:off x="2285999" y="4068762"/>
            <a:ext cx="4727559" cy="23637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 y="1417638"/>
            <a:ext cx="8534400" cy="4572000"/>
          </a:xfrm>
        </p:spPr>
        <p:txBody>
          <a:bodyPr>
            <a:normAutofit/>
          </a:bodyPr>
          <a:lstStyle/>
          <a:p>
            <a:pPr marL="0" indent="0" algn="just">
              <a:buNone/>
            </a:pPr>
            <a:endParaRPr lang="en-GB" sz="1800" b="0" i="0" dirty="0">
              <a:effectLst/>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Successful System Development</a:t>
            </a:r>
            <a:r>
              <a:rPr lang="en-US" sz="2000" dirty="0">
                <a:latin typeface="Times New Roman" panose="02020603050405020304" pitchFamily="18" charset="0"/>
                <a:cs typeface="Times New Roman" panose="02020603050405020304" pitchFamily="18" charset="0"/>
              </a:rPr>
              <a:t>: The project has achieved its goal of developing a recommendation system for inventory management and demand analysis using age and gender detection.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Effective Dataset Utilization</a:t>
            </a:r>
            <a:r>
              <a:rPr lang="en-US" sz="2000" dirty="0">
                <a:latin typeface="Times New Roman" panose="02020603050405020304" pitchFamily="18" charset="0"/>
                <a:cs typeface="Times New Roman" panose="02020603050405020304" pitchFamily="18" charset="0"/>
              </a:rPr>
              <a:t>: The utilization of the UTKFace dataset for age and gender detection and the Ajio customer rating dataset for product recommendations has proven effective in generating meaningful insights.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Technological Integration</a:t>
            </a:r>
            <a:r>
              <a:rPr lang="en-US" sz="2000" dirty="0">
                <a:latin typeface="Times New Roman" panose="02020603050405020304" pitchFamily="18" charset="0"/>
                <a:cs typeface="Times New Roman" panose="02020603050405020304" pitchFamily="18" charset="0"/>
              </a:rPr>
              <a:t>: By integrating Convolutional Neural Networks (CNNs), collaborative filtering with Singular Value Decomposition (SVD), and, the system demonstrates a robust technological approach to age and gender detection and product recommendation</a:t>
            </a:r>
            <a:endParaRPr lang="en-GB" sz="2000" dirty="0">
              <a:latin typeface="Times New Roman" panose="02020603050405020304" pitchFamily="18" charset="0"/>
              <a:cs typeface="Times New Roman" panose="02020603050405020304" pitchFamily="18" charset="0"/>
            </a:endParaRPr>
          </a:p>
          <a:p>
            <a:pPr algn="just"/>
            <a:endParaRPr lang="en-GB" sz="1800" b="0" i="0" dirty="0">
              <a:effectLst/>
              <a:latin typeface="Söhne"/>
            </a:endParaRPr>
          </a:p>
          <a:p>
            <a:pPr marL="0" indent="0" algn="just">
              <a:buNone/>
            </a:pPr>
            <a:endParaRPr lang="en-IN" sz="1800" dirty="0"/>
          </a:p>
        </p:txBody>
      </p:sp>
      <p:sp>
        <p:nvSpPr>
          <p:cNvPr id="4" name="Date Placeholder 3"/>
          <p:cNvSpPr>
            <a:spLocks noGrp="1"/>
          </p:cNvSpPr>
          <p:nvPr>
            <p:ph type="dt" sz="half" idx="10"/>
          </p:nvPr>
        </p:nvSpPr>
        <p:spPr/>
        <p:txBody>
          <a:bodyPr/>
          <a:lstStyle/>
          <a:p>
            <a:r>
              <a:rPr lang="en-GB" dirty="0"/>
              <a:t>02-05-2024</a:t>
            </a:r>
            <a:endParaRPr lang="en-IN" dirty="0"/>
          </a:p>
        </p:txBody>
      </p:sp>
      <p:sp>
        <p:nvSpPr>
          <p:cNvPr id="5" name="Footer Placeholder 4"/>
          <p:cNvSpPr>
            <a:spLocks noGrp="1"/>
          </p:cNvSpPr>
          <p:nvPr>
            <p:ph type="ftr" sz="quarter" idx="11"/>
          </p:nvPr>
        </p:nvSpPr>
        <p:spPr/>
        <p:txBody>
          <a:bodyPr/>
          <a:lstStyle/>
          <a:p>
            <a:r>
              <a:rPr lang="en-US" dirty="0"/>
              <a:t>Department of AI&amp;ML.,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13</a:t>
            </a:fld>
            <a:endParaRPr lang="en-IN"/>
          </a:p>
        </p:txBody>
      </p:sp>
    </p:spTree>
    <p:extLst>
      <p:ext uri="{BB962C8B-B14F-4D97-AF65-F5344CB8AC3E}">
        <p14:creationId xmlns:p14="http://schemas.microsoft.com/office/powerpoint/2010/main" val="67917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REFERENCES</a:t>
            </a:r>
            <a:br>
              <a:rPr lang="en-US" sz="3600"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060" y="1295400"/>
            <a:ext cx="8229600" cy="5060950"/>
          </a:xfrm>
        </p:spPr>
        <p:txBody>
          <a:bodyPr>
            <a:normAutofit fontScale="92500" lnSpcReduction="20000"/>
          </a:bodyPr>
          <a:lstStyle/>
          <a:p>
            <a:pPr marL="342900" marR="12700" lvl="0" indent="-342900" algn="just">
              <a:lnSpc>
                <a:spcPct val="103000"/>
              </a:lnSpc>
              <a:spcAft>
                <a:spcPts val="0"/>
              </a:spcAft>
              <a:buFont typeface="+mj-lt"/>
              <a:buAutoNum type="arabicPeriod"/>
              <a:tabLst>
                <a:tab pos="228600" algn="l"/>
              </a:tabLs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Smith, J., et al. (2019). "Customer Segmentation for Strategic Demand Profiling: A Machine Learning Approach." Journal of Business Analytics.</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2700" lvl="0" indent="-342900" algn="just">
              <a:lnSpc>
                <a:spcPct val="103000"/>
              </a:lnSpc>
              <a:spcAft>
                <a:spcPts val="0"/>
              </a:spcAft>
              <a:buFont typeface="+mj-lt"/>
              <a:buAutoNum type="arabicPeriod"/>
              <a:tabLst>
                <a:tab pos="241935" algn="l"/>
              </a:tabLs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Brown, A., &amp; Patel, R. (2020). "Predictive Modelling in Customer Segmentation: A Comprehensive Review." International Journal of Data Science and Analytics.</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2700" lvl="0" indent="-342900" algn="just">
              <a:lnSpc>
                <a:spcPct val="103000"/>
              </a:lnSpc>
              <a:spcAft>
                <a:spcPts val="0"/>
              </a:spcAft>
              <a:buFont typeface="+mj-lt"/>
              <a:buAutoNum type="arabicPeriod"/>
              <a:tabLst>
                <a:tab pos="220980" algn="l"/>
              </a:tabLs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Garcia, (2018). "Machine Learning Applications in Customer Profiling: A Case Study in Retail." Expert Systems with Applications.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2700" lvl="0" indent="-342900" algn="just">
              <a:lnSpc>
                <a:spcPct val="104000"/>
              </a:lnSpc>
              <a:spcAft>
                <a:spcPts val="0"/>
              </a:spcAft>
              <a:buFont typeface="+mj-lt"/>
              <a:buAutoNum type="arabicPeriod"/>
              <a:tabLst>
                <a:tab pos="212090" algn="l"/>
              </a:tabLs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Chen, L., &amp; Wang, Y. (2021). "Strategic Demand Forecasting using Customer Segmentation and Machine Learning Algorithms." Journal of Operations Management.</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2700" lvl="0" indent="-342900" algn="just">
              <a:lnSpc>
                <a:spcPct val="103000"/>
              </a:lnSpc>
              <a:spcAft>
                <a:spcPts val="0"/>
              </a:spcAft>
              <a:buFont typeface="+mj-lt"/>
              <a:buAutoNum type="arabicPeriod"/>
              <a:tabLst>
                <a:tab pos="252730" algn="l"/>
              </a:tabLs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Kim Peter (2017). "Customer Segmentation and Demand Forecasting in E-commerce: A Machine Learning Approach." Decision Support Systems.</a:t>
            </a:r>
          </a:p>
          <a:p>
            <a:pPr algn="just">
              <a:buFont typeface="+mj-lt"/>
              <a:buAutoNum type="arabicPeriod" startAt="6"/>
            </a:pPr>
            <a:r>
              <a:rPr lang="en-US" sz="1700" i="0" dirty="0">
                <a:solidFill>
                  <a:srgbClr val="374151"/>
                </a:solidFill>
                <a:effectLst/>
                <a:latin typeface="Times New Roman" panose="02020603050405020304" pitchFamily="18" charset="0"/>
                <a:cs typeface="Times New Roman" panose="02020603050405020304" pitchFamily="18" charset="0"/>
              </a:rPr>
              <a:t>Choudhury, A., &amp; Gupta, S. (2019). "Machine Learning for Customer Segmentation in Indian Retail: A Comparative Analysis."</a:t>
            </a:r>
          </a:p>
          <a:p>
            <a:pPr algn="just">
              <a:buFont typeface="+mj-lt"/>
              <a:buAutoNum type="arabicPeriod" startAt="6"/>
            </a:pPr>
            <a:r>
              <a:rPr lang="en-US" sz="1700" i="0" dirty="0">
                <a:solidFill>
                  <a:srgbClr val="374151"/>
                </a:solidFill>
                <a:effectLst/>
                <a:latin typeface="Times New Roman" panose="02020603050405020304" pitchFamily="18" charset="0"/>
                <a:cs typeface="Times New Roman" panose="02020603050405020304" pitchFamily="18" charset="0"/>
              </a:rPr>
              <a:t>Patel, R., &amp; Sharma, M. (2020). "Predictive Analytics for Strategic Demand Profiling: A Case Study in the Indian E-commerce Sector."</a:t>
            </a:r>
          </a:p>
          <a:p>
            <a:pPr algn="just">
              <a:buFont typeface="+mj-lt"/>
              <a:buAutoNum type="arabicPeriod" startAt="6"/>
            </a:pPr>
            <a:r>
              <a:rPr lang="en-US" sz="1700" i="0" dirty="0">
                <a:solidFill>
                  <a:srgbClr val="374151"/>
                </a:solidFill>
                <a:effectLst/>
                <a:latin typeface="Times New Roman" panose="02020603050405020304" pitchFamily="18" charset="0"/>
                <a:cs typeface="Times New Roman" panose="02020603050405020304" pitchFamily="18" charset="0"/>
              </a:rPr>
              <a:t>Singh, V., &amp; Reddy, A. (2018). "Customer Segmentation in the Banking Industry: A Machine Learning Approach for Strategic Demand Profiling."</a:t>
            </a:r>
          </a:p>
          <a:p>
            <a:pPr algn="just">
              <a:buFont typeface="+mj-lt"/>
              <a:buAutoNum type="arabicPeriod" startAt="6"/>
            </a:pPr>
            <a:r>
              <a:rPr lang="en-US" sz="1700" i="0" dirty="0">
                <a:solidFill>
                  <a:srgbClr val="374151"/>
                </a:solidFill>
                <a:effectLst/>
                <a:latin typeface="Times New Roman" panose="02020603050405020304" pitchFamily="18" charset="0"/>
                <a:cs typeface="Times New Roman" panose="02020603050405020304" pitchFamily="18" charset="0"/>
              </a:rPr>
              <a:t>Mishra, P., &amp; Verma, A. (2021). "Enhancing Marketing Strategies through Machine Learning-based Customer Profiling in the Indian Telecom Industry."</a:t>
            </a:r>
          </a:p>
          <a:p>
            <a:pPr algn="just">
              <a:buFont typeface="+mj-lt"/>
              <a:buAutoNum type="arabicPeriod" startAt="6"/>
            </a:pPr>
            <a:r>
              <a:rPr lang="en-US" sz="1700" i="0" dirty="0">
                <a:solidFill>
                  <a:srgbClr val="374151"/>
                </a:solidFill>
                <a:effectLst/>
                <a:latin typeface="Times New Roman" panose="02020603050405020304" pitchFamily="18" charset="0"/>
                <a:cs typeface="Times New Roman" panose="02020603050405020304" pitchFamily="18" charset="0"/>
              </a:rPr>
              <a:t>Rajput, S., &amp; Kapoor, R. (2017). "A Comprehensive Study on Customer Segmentation using Machine Learning Algorithms in the Indian Hospitality Sector.</a:t>
            </a:r>
          </a:p>
          <a:p>
            <a:pPr marL="0" marR="12700" lvl="0" indent="0">
              <a:lnSpc>
                <a:spcPct val="103000"/>
              </a:lnSpc>
              <a:spcAft>
                <a:spcPts val="0"/>
              </a:spcAft>
              <a:buNone/>
              <a:tabLst>
                <a:tab pos="252730" algn="l"/>
              </a:tabLs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000"/>
              </a:lnSpc>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a:p>
            <a:endParaRPr lang="en-US" sz="1600" dirty="0"/>
          </a:p>
        </p:txBody>
      </p:sp>
      <p:sp>
        <p:nvSpPr>
          <p:cNvPr id="4" name="Date Placeholder 3"/>
          <p:cNvSpPr>
            <a:spLocks noGrp="1"/>
          </p:cNvSpPr>
          <p:nvPr>
            <p:ph type="dt" sz="half" idx="10"/>
          </p:nvPr>
        </p:nvSpPr>
        <p:spPr/>
        <p:txBody>
          <a:bodyPr/>
          <a:lstStyle/>
          <a:p>
            <a:r>
              <a:rPr lang="en-GB" dirty="0"/>
              <a:t>02-05-2024</a:t>
            </a:r>
            <a:endParaRPr lang="en-IN" dirty="0"/>
          </a:p>
        </p:txBody>
      </p:sp>
      <p:sp>
        <p:nvSpPr>
          <p:cNvPr id="5" name="Footer Placeholder 4"/>
          <p:cNvSpPr>
            <a:spLocks noGrp="1"/>
          </p:cNvSpPr>
          <p:nvPr>
            <p:ph type="ftr" sz="quarter" idx="11"/>
          </p:nvPr>
        </p:nvSpPr>
        <p:spPr/>
        <p:txBody>
          <a:bodyPr/>
          <a:lstStyle/>
          <a:p>
            <a:r>
              <a:rPr lang="en-US" dirty="0"/>
              <a:t>Department of AI&amp;ML,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14</a:t>
            </a:fld>
            <a:endParaRPr lang="en-IN"/>
          </a:p>
        </p:txBody>
      </p:sp>
    </p:spTree>
    <p:extLst>
      <p:ext uri="{BB962C8B-B14F-4D97-AF65-F5344CB8AC3E}">
        <p14:creationId xmlns:p14="http://schemas.microsoft.com/office/powerpoint/2010/main" val="136998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pic>
        <p:nvPicPr>
          <p:cNvPr id="78850" name="Picture 5" descr="https://interlinkone.com/wp-content/uploads/2010/11/thankyou.png"/>
          <p:cNvPicPr>
            <a:picLocks noChangeAspect="1" noChangeArrowheads="1"/>
          </p:cNvPicPr>
          <p:nvPr/>
        </p:nvPicPr>
        <p:blipFill>
          <a:blip r:embed="rId2" cstate="print"/>
          <a:srcRect/>
          <a:stretch>
            <a:fillRect/>
          </a:stretch>
        </p:blipFill>
        <p:spPr bwMode="auto">
          <a:xfrm>
            <a:off x="762000" y="2452688"/>
            <a:ext cx="7586663" cy="2500312"/>
          </a:xfrm>
          <a:prstGeom prst="rect">
            <a:avLst/>
          </a:prstGeom>
          <a:noFill/>
          <a:ln w="9525">
            <a:noFill/>
            <a:miter lim="800000"/>
            <a:headEnd/>
            <a:tailEnd/>
          </a:ln>
        </p:spPr>
      </p:pic>
      <p:sp>
        <p:nvSpPr>
          <p:cNvPr id="2" name="Date Placeholder 1"/>
          <p:cNvSpPr>
            <a:spLocks noGrp="1"/>
          </p:cNvSpPr>
          <p:nvPr>
            <p:ph type="dt" sz="half" idx="10"/>
          </p:nvPr>
        </p:nvSpPr>
        <p:spPr/>
        <p:txBody>
          <a:bodyPr/>
          <a:lstStyle/>
          <a:p>
            <a:r>
              <a:rPr lang="en-GB" dirty="0"/>
              <a:t>02-05-2024</a:t>
            </a:r>
            <a:endParaRPr lang="en-IN" dirty="0"/>
          </a:p>
        </p:txBody>
      </p:sp>
      <p:sp>
        <p:nvSpPr>
          <p:cNvPr id="3" name="Footer Placeholder 2"/>
          <p:cNvSpPr>
            <a:spLocks noGrp="1"/>
          </p:cNvSpPr>
          <p:nvPr>
            <p:ph type="ftr" sz="quarter" idx="11"/>
          </p:nvPr>
        </p:nvSpPr>
        <p:spPr/>
        <p:txBody>
          <a:bodyPr/>
          <a:lstStyle/>
          <a:p>
            <a:r>
              <a:rPr lang="en-US" dirty="0"/>
              <a:t>Department of AIML., Jyothy Institute of Technology, Bengaluru</a:t>
            </a:r>
            <a:endParaRPr lang="en-IN" dirty="0"/>
          </a:p>
        </p:txBody>
      </p:sp>
      <p:sp>
        <p:nvSpPr>
          <p:cNvPr id="4" name="Slide Number Placeholder 3"/>
          <p:cNvSpPr>
            <a:spLocks noGrp="1"/>
          </p:cNvSpPr>
          <p:nvPr>
            <p:ph type="sldNum" sz="quarter" idx="12"/>
          </p:nvPr>
        </p:nvSpPr>
        <p:spPr/>
        <p:txBody>
          <a:bodyPr/>
          <a:lstStyle/>
          <a:p>
            <a:fld id="{D680C74B-1EEF-4AF4-A4CC-E1FFC18A6E1E}" type="slidenum">
              <a:rPr lang="en-IN" smtClean="0"/>
              <a:pPr/>
              <a:t>15</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461962" y="1609724"/>
            <a:ext cx="8229600" cy="4525963"/>
          </a:xfrm>
        </p:spPr>
        <p:txBody>
          <a:bodyPr>
            <a:normAutofit/>
          </a:bodyPr>
          <a:lstStyle/>
          <a:p>
            <a:r>
              <a:rPr lang="en-US" sz="2400" b="1" dirty="0">
                <a:latin typeface="Times New Roman" panose="02020603050405020304" pitchFamily="18" charset="0"/>
                <a:cs typeface="Times New Roman" panose="02020603050405020304" pitchFamily="18" charset="0"/>
              </a:rPr>
              <a:t>ABSTRACT  </a:t>
            </a:r>
          </a:p>
          <a:p>
            <a:pPr lvl="0"/>
            <a:r>
              <a:rPr lang="en-US" sz="2400" b="1" dirty="0">
                <a:latin typeface="Times New Roman" panose="02020603050405020304" pitchFamily="18" charset="0"/>
                <a:cs typeface="Times New Roman" panose="02020603050405020304" pitchFamily="18" charset="0"/>
              </a:rPr>
              <a:t>OBJECTIVE</a:t>
            </a:r>
          </a:p>
          <a:p>
            <a:pPr lvl="0"/>
            <a:r>
              <a:rPr lang="en-US" sz="2400" b="1" dirty="0">
                <a:latin typeface="Times New Roman" panose="02020603050405020304" pitchFamily="18" charset="0"/>
                <a:cs typeface="Times New Roman" panose="02020603050405020304" pitchFamily="18" charset="0"/>
              </a:rPr>
              <a:t>LITERATURE SURVEY</a:t>
            </a:r>
          </a:p>
          <a:p>
            <a:pPr lvl="0"/>
            <a:r>
              <a:rPr lang="en-US" sz="2400" b="1" dirty="0">
                <a:latin typeface="Times New Roman" panose="02020603050405020304" pitchFamily="18" charset="0"/>
                <a:cs typeface="Times New Roman" panose="02020603050405020304" pitchFamily="18" charset="0"/>
              </a:rPr>
              <a:t>PROPOSED METHODOLOGY</a:t>
            </a:r>
          </a:p>
          <a:p>
            <a:pPr lvl="0"/>
            <a:r>
              <a:rPr lang="en-US" sz="2400" b="1" dirty="0">
                <a:latin typeface="Times New Roman" panose="02020603050405020304" pitchFamily="18" charset="0"/>
                <a:cs typeface="Times New Roman" panose="02020603050405020304" pitchFamily="18" charset="0"/>
              </a:rPr>
              <a:t>IMPLEMENTATION AND RESULT ANALYSIS</a:t>
            </a:r>
          </a:p>
          <a:p>
            <a:pPr lvl="0"/>
            <a:r>
              <a:rPr lang="en-US" sz="2400" b="1" dirty="0">
                <a:latin typeface="Times New Roman" panose="02020603050405020304" pitchFamily="18" charset="0"/>
                <a:cs typeface="Times New Roman" panose="02020603050405020304" pitchFamily="18" charset="0"/>
              </a:rPr>
              <a:t>DEMONSTRATION</a:t>
            </a:r>
          </a:p>
          <a:p>
            <a:pPr lvl="0"/>
            <a:r>
              <a:rPr lang="en-US" sz="2400" b="1" dirty="0">
                <a:latin typeface="Times New Roman" panose="02020603050405020304" pitchFamily="18" charset="0"/>
                <a:cs typeface="Times New Roman" panose="02020603050405020304" pitchFamily="18" charset="0"/>
              </a:rPr>
              <a:t>REFERENCES</a:t>
            </a:r>
          </a:p>
        </p:txBody>
      </p:sp>
      <p:sp>
        <p:nvSpPr>
          <p:cNvPr id="4" name="Date Placeholder 3"/>
          <p:cNvSpPr>
            <a:spLocks noGrp="1"/>
          </p:cNvSpPr>
          <p:nvPr>
            <p:ph type="dt" sz="half" idx="10"/>
          </p:nvPr>
        </p:nvSpPr>
        <p:spPr/>
        <p:txBody>
          <a:bodyPr/>
          <a:lstStyle/>
          <a:p>
            <a:r>
              <a:rPr lang="en-GB" dirty="0"/>
              <a:t>02-05-2024</a:t>
            </a:r>
            <a:endParaRPr lang="en-IN" dirty="0"/>
          </a:p>
        </p:txBody>
      </p:sp>
      <p:sp>
        <p:nvSpPr>
          <p:cNvPr id="5" name="Slide Number Placeholder 4"/>
          <p:cNvSpPr>
            <a:spLocks noGrp="1"/>
          </p:cNvSpPr>
          <p:nvPr>
            <p:ph type="sldNum" sz="quarter" idx="12"/>
          </p:nvPr>
        </p:nvSpPr>
        <p:spPr/>
        <p:txBody>
          <a:bodyPr/>
          <a:lstStyle/>
          <a:p>
            <a:fld id="{D680C74B-1EEF-4AF4-A4CC-E1FFC18A6E1E}" type="slidenum">
              <a:rPr lang="en-IN" smtClean="0"/>
              <a:pPr/>
              <a:t>2</a:t>
            </a:fld>
            <a:endParaRPr lang="en-IN"/>
          </a:p>
        </p:txBody>
      </p:sp>
      <p:sp>
        <p:nvSpPr>
          <p:cNvPr id="6" name="Footer Placeholder 5"/>
          <p:cNvSpPr>
            <a:spLocks noGrp="1"/>
          </p:cNvSpPr>
          <p:nvPr>
            <p:ph type="ftr" sz="quarter" idx="11"/>
          </p:nvPr>
        </p:nvSpPr>
        <p:spPr/>
        <p:txBody>
          <a:bodyPr/>
          <a:lstStyle/>
          <a:p>
            <a:r>
              <a:rPr lang="en-US" dirty="0"/>
              <a:t>Department of AI&amp;ML., Jyothy Institute of Technology, Bengaluru</a:t>
            </a:r>
            <a:endParaRPr lang="en-IN" dirty="0"/>
          </a:p>
        </p:txBody>
      </p:sp>
    </p:spTree>
    <p:extLst>
      <p:ext uri="{BB962C8B-B14F-4D97-AF65-F5344CB8AC3E}">
        <p14:creationId xmlns:p14="http://schemas.microsoft.com/office/powerpoint/2010/main" val="103678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ABSTRACT</a:t>
            </a: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828800"/>
            <a:ext cx="7924800" cy="4038600"/>
          </a:xfrm>
        </p:spPr>
        <p:txBody>
          <a:bodyPr>
            <a:noAutofit/>
          </a:bodyPr>
          <a:lstStyle/>
          <a:p>
            <a:pPr algn="just"/>
            <a:r>
              <a:rPr lang="en-US" sz="1800" dirty="0">
                <a:latin typeface="Times New Roman" panose="02020603050405020304" pitchFamily="18" charset="0"/>
                <a:cs typeface="Times New Roman" panose="02020603050405020304" pitchFamily="18" charset="0"/>
              </a:rPr>
              <a:t>This project focuses on developing a recommendation system for inventory management and demand analysis using age and gender detection. The system utilizes the UTKFace dataset for age and gender detection and the AJIO customer rating dataset for product recommendations.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The age and gender detection model is based on a Convolutional Neural Network (CNN) with 4 convolutional layers, 4 max pooling layers, and 2 fully connected layers. Additionally, a Caffe model is employed for real-time face detection. Collaborative filtering, specifically Singular Value Decomposition (SVD), is used for product recommendations. </a:t>
            </a:r>
          </a:p>
        </p:txBody>
      </p:sp>
      <p:sp>
        <p:nvSpPr>
          <p:cNvPr id="4" name="Date Placeholder 3"/>
          <p:cNvSpPr>
            <a:spLocks noGrp="1"/>
          </p:cNvSpPr>
          <p:nvPr>
            <p:ph type="dt" sz="half" idx="10"/>
          </p:nvPr>
        </p:nvSpPr>
        <p:spPr/>
        <p:txBody>
          <a:bodyPr/>
          <a:lstStyle/>
          <a:p>
            <a:r>
              <a:rPr lang="en-GB" dirty="0"/>
              <a:t>02-05-2024</a:t>
            </a:r>
            <a:endParaRPr lang="en-IN" dirty="0"/>
          </a:p>
        </p:txBody>
      </p:sp>
      <p:sp>
        <p:nvSpPr>
          <p:cNvPr id="5" name="Footer Placeholder 4"/>
          <p:cNvSpPr>
            <a:spLocks noGrp="1"/>
          </p:cNvSpPr>
          <p:nvPr>
            <p:ph type="ftr" sz="quarter" idx="11"/>
          </p:nvPr>
        </p:nvSpPr>
        <p:spPr/>
        <p:txBody>
          <a:bodyPr/>
          <a:lstStyle/>
          <a:p>
            <a:r>
              <a:rPr lang="en-US" dirty="0"/>
              <a:t>Department of AI&amp;ML.,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3</a:t>
            </a:fld>
            <a:endParaRPr lang="en-IN"/>
          </a:p>
        </p:txBody>
      </p:sp>
    </p:spTree>
    <p:extLst>
      <p:ext uri="{BB962C8B-B14F-4D97-AF65-F5344CB8AC3E}">
        <p14:creationId xmlns:p14="http://schemas.microsoft.com/office/powerpoint/2010/main" val="317642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3DC5-E9C2-5AED-5273-0DA0B3B0537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F2B980F-75F9-A716-4215-58DA326C4C1B}"/>
              </a:ext>
            </a:extLst>
          </p:cNvPr>
          <p:cNvSpPr>
            <a:spLocks noGrp="1"/>
          </p:cNvSpPr>
          <p:nvPr>
            <p:ph idx="1"/>
          </p:nvPr>
        </p:nvSpPr>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The objectives of the project are:</a:t>
            </a:r>
          </a:p>
          <a:p>
            <a:r>
              <a:rPr lang="en-US" sz="1800" dirty="0">
                <a:latin typeface="Times New Roman" panose="02020603050405020304" pitchFamily="18" charset="0"/>
                <a:cs typeface="Times New Roman" panose="02020603050405020304" pitchFamily="18" charset="0"/>
              </a:rPr>
              <a:t> Design a robust recommendation system employing collaborative filtering techniques.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Curate and preprocess a comprehensive dataset of user interactions for training the recommendation model.</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Enhance model performance by fine-tuning hyperparameters and exploring diverse algorithms.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Validate the accuracy and reliability of the recommendation system using distinct test datasets.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Integrate the recommendation system with an intuitive user interface for seamless user experience and adoption</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96AA6A9-D03B-05C4-1F5C-6C53C113526F}"/>
              </a:ext>
            </a:extLst>
          </p:cNvPr>
          <p:cNvSpPr>
            <a:spLocks noGrp="1"/>
          </p:cNvSpPr>
          <p:nvPr>
            <p:ph type="dt" sz="half" idx="10"/>
          </p:nvPr>
        </p:nvSpPr>
        <p:spPr/>
        <p:txBody>
          <a:bodyPr/>
          <a:lstStyle/>
          <a:p>
            <a:fld id="{7EDA1068-DE1D-427E-A735-63FCEEDF1094}" type="datetime1">
              <a:rPr lang="en-IN" smtClean="0"/>
              <a:t>01-05-2024</a:t>
            </a:fld>
            <a:endParaRPr lang="en-IN"/>
          </a:p>
        </p:txBody>
      </p:sp>
      <p:sp>
        <p:nvSpPr>
          <p:cNvPr id="5" name="Footer Placeholder 4">
            <a:extLst>
              <a:ext uri="{FF2B5EF4-FFF2-40B4-BE49-F238E27FC236}">
                <a16:creationId xmlns:a16="http://schemas.microsoft.com/office/drawing/2014/main" id="{3E4547EE-17A1-3F08-4212-6CFE7D7718A8}"/>
              </a:ext>
            </a:extLst>
          </p:cNvPr>
          <p:cNvSpPr>
            <a:spLocks noGrp="1"/>
          </p:cNvSpPr>
          <p:nvPr>
            <p:ph type="ftr" sz="quarter" idx="11"/>
          </p:nvPr>
        </p:nvSpPr>
        <p:spPr/>
        <p:txBody>
          <a:bodyPr/>
          <a:lstStyle/>
          <a:p>
            <a:r>
              <a:rPr lang="en-US"/>
              <a:t>Department of CSE., Jyothy Institute of Technology, Bengaluru</a:t>
            </a:r>
            <a:endParaRPr lang="en-IN" dirty="0"/>
          </a:p>
        </p:txBody>
      </p:sp>
      <p:sp>
        <p:nvSpPr>
          <p:cNvPr id="6" name="Slide Number Placeholder 5">
            <a:extLst>
              <a:ext uri="{FF2B5EF4-FFF2-40B4-BE49-F238E27FC236}">
                <a16:creationId xmlns:a16="http://schemas.microsoft.com/office/drawing/2014/main" id="{F8224A2C-8CBB-2898-9919-8DB0B0BF37FF}"/>
              </a:ext>
            </a:extLst>
          </p:cNvPr>
          <p:cNvSpPr>
            <a:spLocks noGrp="1"/>
          </p:cNvSpPr>
          <p:nvPr>
            <p:ph type="sldNum" sz="quarter" idx="12"/>
          </p:nvPr>
        </p:nvSpPr>
        <p:spPr/>
        <p:txBody>
          <a:bodyPr/>
          <a:lstStyle/>
          <a:p>
            <a:fld id="{D680C74B-1EEF-4AF4-A4CC-E1FFC18A6E1E}" type="slidenum">
              <a:rPr lang="en-IN" smtClean="0"/>
              <a:pPr/>
              <a:t>4</a:t>
            </a:fld>
            <a:endParaRPr lang="en-IN"/>
          </a:p>
        </p:txBody>
      </p:sp>
    </p:spTree>
    <p:extLst>
      <p:ext uri="{BB962C8B-B14F-4D97-AF65-F5344CB8AC3E}">
        <p14:creationId xmlns:p14="http://schemas.microsoft.com/office/powerpoint/2010/main" val="194568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499A-B4AD-3726-A26F-05A024210B6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4" name="Date Placeholder 3">
            <a:extLst>
              <a:ext uri="{FF2B5EF4-FFF2-40B4-BE49-F238E27FC236}">
                <a16:creationId xmlns:a16="http://schemas.microsoft.com/office/drawing/2014/main" id="{FB7902C0-C12C-86EB-09A5-3D6218028165}"/>
              </a:ext>
            </a:extLst>
          </p:cNvPr>
          <p:cNvSpPr>
            <a:spLocks noGrp="1"/>
          </p:cNvSpPr>
          <p:nvPr>
            <p:ph type="dt" sz="half" idx="10"/>
          </p:nvPr>
        </p:nvSpPr>
        <p:spPr/>
        <p:txBody>
          <a:bodyPr/>
          <a:lstStyle/>
          <a:p>
            <a:fld id="{7EDA1068-DE1D-427E-A735-63FCEEDF1094}" type="datetime1">
              <a:rPr lang="en-IN" smtClean="0"/>
              <a:t>01-05-2024</a:t>
            </a:fld>
            <a:endParaRPr lang="en-IN"/>
          </a:p>
        </p:txBody>
      </p:sp>
      <p:sp>
        <p:nvSpPr>
          <p:cNvPr id="5" name="Footer Placeholder 4">
            <a:extLst>
              <a:ext uri="{FF2B5EF4-FFF2-40B4-BE49-F238E27FC236}">
                <a16:creationId xmlns:a16="http://schemas.microsoft.com/office/drawing/2014/main" id="{213D62B2-BD8D-8437-1FE5-465B75C3EF4B}"/>
              </a:ext>
            </a:extLst>
          </p:cNvPr>
          <p:cNvSpPr>
            <a:spLocks noGrp="1"/>
          </p:cNvSpPr>
          <p:nvPr>
            <p:ph type="ftr" sz="quarter" idx="11"/>
          </p:nvPr>
        </p:nvSpPr>
        <p:spPr/>
        <p:txBody>
          <a:bodyPr/>
          <a:lstStyle/>
          <a:p>
            <a:r>
              <a:rPr lang="en-US"/>
              <a:t>Department of CSE., Jyothy Institute of Technology, Bengaluru</a:t>
            </a:r>
            <a:endParaRPr lang="en-IN" dirty="0"/>
          </a:p>
        </p:txBody>
      </p:sp>
      <p:sp>
        <p:nvSpPr>
          <p:cNvPr id="6" name="Slide Number Placeholder 5">
            <a:extLst>
              <a:ext uri="{FF2B5EF4-FFF2-40B4-BE49-F238E27FC236}">
                <a16:creationId xmlns:a16="http://schemas.microsoft.com/office/drawing/2014/main" id="{73DA5ED3-6BE0-96B6-23CE-8D733E16537E}"/>
              </a:ext>
            </a:extLst>
          </p:cNvPr>
          <p:cNvSpPr>
            <a:spLocks noGrp="1"/>
          </p:cNvSpPr>
          <p:nvPr>
            <p:ph type="sldNum" sz="quarter" idx="12"/>
          </p:nvPr>
        </p:nvSpPr>
        <p:spPr/>
        <p:txBody>
          <a:bodyPr/>
          <a:lstStyle/>
          <a:p>
            <a:fld id="{D680C74B-1EEF-4AF4-A4CC-E1FFC18A6E1E}" type="slidenum">
              <a:rPr lang="en-IN" smtClean="0"/>
              <a:pPr/>
              <a:t>5</a:t>
            </a:fld>
            <a:endParaRPr lang="en-IN"/>
          </a:p>
        </p:txBody>
      </p:sp>
      <p:sp>
        <p:nvSpPr>
          <p:cNvPr id="11" name="Rectangle 1">
            <a:extLst>
              <a:ext uri="{FF2B5EF4-FFF2-40B4-BE49-F238E27FC236}">
                <a16:creationId xmlns:a16="http://schemas.microsoft.com/office/drawing/2014/main" id="{7303809D-AE1A-9CF8-AA98-23E6E6B9CB38}"/>
              </a:ext>
            </a:extLst>
          </p:cNvPr>
          <p:cNvSpPr>
            <a:spLocks noChangeArrowheads="1"/>
          </p:cNvSpPr>
          <p:nvPr/>
        </p:nvSpPr>
        <p:spPr bwMode="auto">
          <a:xfrm>
            <a:off x="-10744200" y="407688"/>
            <a:ext cx="30804309" cy="5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SL NO                          TITLE                                     AUTHOR                       CONCLUSION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8" name="Content Placeholder 17">
            <a:extLst>
              <a:ext uri="{FF2B5EF4-FFF2-40B4-BE49-F238E27FC236}">
                <a16:creationId xmlns:a16="http://schemas.microsoft.com/office/drawing/2014/main" id="{56C5E660-5220-88EA-A966-058702282F20}"/>
              </a:ext>
            </a:extLst>
          </p:cNvPr>
          <p:cNvGraphicFramePr>
            <a:graphicFrameLocks noGrp="1"/>
          </p:cNvGraphicFramePr>
          <p:nvPr>
            <p:ph idx="1"/>
            <p:extLst>
              <p:ext uri="{D42A27DB-BD31-4B8C-83A1-F6EECF244321}">
                <p14:modId xmlns:p14="http://schemas.microsoft.com/office/powerpoint/2010/main" val="2526129429"/>
              </p:ext>
            </p:extLst>
          </p:nvPr>
        </p:nvGraphicFramePr>
        <p:xfrm>
          <a:off x="457200" y="1417639"/>
          <a:ext cx="8153400" cy="461053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573357733"/>
                    </a:ext>
                  </a:extLst>
                </a:gridCol>
                <a:gridCol w="2438400">
                  <a:extLst>
                    <a:ext uri="{9D8B030D-6E8A-4147-A177-3AD203B41FA5}">
                      <a16:colId xmlns:a16="http://schemas.microsoft.com/office/drawing/2014/main" val="913637673"/>
                    </a:ext>
                  </a:extLst>
                </a:gridCol>
                <a:gridCol w="1676400">
                  <a:extLst>
                    <a:ext uri="{9D8B030D-6E8A-4147-A177-3AD203B41FA5}">
                      <a16:colId xmlns:a16="http://schemas.microsoft.com/office/drawing/2014/main" val="1266345438"/>
                    </a:ext>
                  </a:extLst>
                </a:gridCol>
                <a:gridCol w="2362200">
                  <a:extLst>
                    <a:ext uri="{9D8B030D-6E8A-4147-A177-3AD203B41FA5}">
                      <a16:colId xmlns:a16="http://schemas.microsoft.com/office/drawing/2014/main" val="2640270424"/>
                    </a:ext>
                  </a:extLst>
                </a:gridCol>
              </a:tblGrid>
              <a:tr h="563561">
                <a:tc>
                  <a:txBody>
                    <a:bodyPr/>
                    <a:lstStyle/>
                    <a:p>
                      <a:pPr algn="ctr"/>
                      <a:r>
                        <a:rPr lang="en-IN" sz="1800" b="1" kern="1200">
                          <a:solidFill>
                            <a:schemeClr val="lt1"/>
                          </a:solidFill>
                          <a:effectLst/>
                          <a:latin typeface="+mn-lt"/>
                          <a:ea typeface="+mn-ea"/>
                          <a:cs typeface="+mn-cs"/>
                        </a:rPr>
                        <a:t>SL NO</a:t>
                      </a:r>
                      <a:endParaRPr lang="en-IN" dirty="0"/>
                    </a:p>
                  </a:txBody>
                  <a:tcPr/>
                </a:tc>
                <a:tc>
                  <a:txBody>
                    <a:bodyPr/>
                    <a:lstStyle/>
                    <a:p>
                      <a:pPr algn="ctr"/>
                      <a:r>
                        <a:rPr lang="en-IN" sz="1800" b="1" kern="1200">
                          <a:solidFill>
                            <a:schemeClr val="lt1"/>
                          </a:solidFill>
                          <a:effectLst/>
                          <a:latin typeface="+mn-lt"/>
                          <a:ea typeface="+mn-ea"/>
                          <a:cs typeface="+mn-cs"/>
                        </a:rPr>
                        <a:t>TITLE</a:t>
                      </a:r>
                      <a:endParaRPr lang="en-IN" dirty="0"/>
                    </a:p>
                  </a:txBody>
                  <a:tcPr/>
                </a:tc>
                <a:tc>
                  <a:txBody>
                    <a:bodyPr/>
                    <a:lstStyle/>
                    <a:p>
                      <a:pPr algn="ctr"/>
                      <a:r>
                        <a:rPr lang="en-IN" sz="1800" b="1" kern="1200">
                          <a:solidFill>
                            <a:schemeClr val="lt1"/>
                          </a:solidFill>
                          <a:effectLst/>
                          <a:latin typeface="+mn-lt"/>
                          <a:ea typeface="+mn-ea"/>
                          <a:cs typeface="+mn-cs"/>
                        </a:rPr>
                        <a:t>AUTHOR</a:t>
                      </a:r>
                      <a:endParaRPr lang="en-IN" dirty="0"/>
                    </a:p>
                  </a:txBody>
                  <a:tcPr/>
                </a:tc>
                <a:tc>
                  <a:txBody>
                    <a:bodyPr/>
                    <a:lstStyle/>
                    <a:p>
                      <a:pPr algn="ctr"/>
                      <a:r>
                        <a:rPr lang="en-IN" sz="1800" b="1" kern="1200" dirty="0">
                          <a:solidFill>
                            <a:schemeClr val="lt1"/>
                          </a:solidFill>
                          <a:effectLst/>
                          <a:latin typeface="+mn-lt"/>
                          <a:ea typeface="+mn-ea"/>
                          <a:cs typeface="+mn-cs"/>
                        </a:rPr>
                        <a:t>CONCLUSION</a:t>
                      </a:r>
                      <a:endParaRPr lang="en-IN" dirty="0"/>
                    </a:p>
                  </a:txBody>
                  <a:tcPr/>
                </a:tc>
                <a:extLst>
                  <a:ext uri="{0D108BD9-81ED-4DB2-BD59-A6C34878D82A}">
                    <a16:rowId xmlns:a16="http://schemas.microsoft.com/office/drawing/2014/main" val="1396904693"/>
                  </a:ext>
                </a:extLst>
              </a:tr>
              <a:tr h="1300787">
                <a:tc>
                  <a:txBody>
                    <a:bodyPr/>
                    <a:lstStyle/>
                    <a:p>
                      <a:pPr>
                        <a:lnSpc>
                          <a:spcPct val="115000"/>
                        </a:lnSpc>
                      </a:pPr>
                      <a:r>
                        <a:rPr lang="en-IN" sz="1400" b="1" u="sng" dirty="0">
                          <a:effectLst/>
                          <a:latin typeface="Times New Roman" panose="02020603050405020304" pitchFamily="18" charset="0"/>
                          <a:ea typeface="Arial" panose="020B0604020202020204" pitchFamily="34" charset="0"/>
                        </a:rPr>
                        <a:t>1</a:t>
                      </a:r>
                      <a:endParaRPr lang="en-IN"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Bef>
                          <a:spcPts val="2000"/>
                        </a:spcBef>
                        <a:spcAft>
                          <a:spcPts val="600"/>
                        </a:spcAft>
                      </a:pPr>
                      <a:r>
                        <a:rPr lang="en-US" sz="1400" b="1" kern="100" dirty="0">
                          <a:effectLst/>
                          <a:latin typeface="Times New Roman" panose="02020603050405020304" pitchFamily="18" charset="0"/>
                          <a:ea typeface="Calibri" panose="020F0502020204030204" pitchFamily="34" charset="0"/>
                        </a:rPr>
                        <a:t>Customer Segmentation for Strategic Demand Profiling: A Machine Learning Approach</a:t>
                      </a:r>
                      <a:endParaRPr lang="en-IN" sz="1100" b="1" kern="0" dirty="0">
                        <a:effectLst/>
                        <a:latin typeface="Arial" panose="020B0604020202020204" pitchFamily="34" charset="0"/>
                      </a:endParaRPr>
                    </a:p>
                  </a:txBody>
                  <a:tcPr marL="63500" marR="63500" marT="63500" marB="63500"/>
                </a:tc>
                <a:tc>
                  <a:txBody>
                    <a:bodyPr/>
                    <a:lstStyle/>
                    <a:p>
                      <a:pPr>
                        <a:lnSpc>
                          <a:spcPct val="115000"/>
                        </a:lnSpc>
                      </a:pPr>
                      <a:r>
                        <a:rPr lang="en-US" sz="1400">
                          <a:effectLst/>
                          <a:latin typeface="Times New Roman" panose="02020603050405020304" pitchFamily="18" charset="0"/>
                          <a:ea typeface="Arial" panose="020B0604020202020204" pitchFamily="34" charset="0"/>
                        </a:rPr>
                        <a:t> </a:t>
                      </a:r>
                      <a:endParaRPr lang="en-IN" sz="1100">
                        <a:effectLst/>
                        <a:latin typeface="Arial" panose="020B0604020202020204" pitchFamily="34" charset="0"/>
                        <a:ea typeface="Arial" panose="020B0604020202020204" pitchFamily="34" charset="0"/>
                      </a:endParaRPr>
                    </a:p>
                    <a:p>
                      <a:pPr>
                        <a:lnSpc>
                          <a:spcPct val="115000"/>
                        </a:lnSpc>
                      </a:pPr>
                      <a:r>
                        <a:rPr lang="en-US" sz="1400">
                          <a:effectLst/>
                          <a:latin typeface="Times New Roman" panose="02020603050405020304" pitchFamily="18" charset="0"/>
                          <a:ea typeface="Arial" panose="020B0604020202020204" pitchFamily="34" charset="0"/>
                        </a:rPr>
                        <a:t>1)Smith, J.</a:t>
                      </a:r>
                      <a:endParaRPr lang="en-IN" sz="11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00000"/>
                        </a:lnSpc>
                      </a:pPr>
                      <a:r>
                        <a:rPr lang="en-US" sz="1400" dirty="0">
                          <a:effectLst/>
                          <a:latin typeface="Times New Roman" panose="02020603050405020304" pitchFamily="18" charset="0"/>
                          <a:ea typeface="Arial" panose="020B0604020202020204" pitchFamily="34" charset="0"/>
                        </a:rPr>
                        <a:t>This paper provides insights into how machine learning can enhance customer segmentation strategies for better demand forecasting.</a:t>
                      </a:r>
                      <a:endParaRPr lang="en-IN"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114687358"/>
                  </a:ext>
                </a:extLst>
              </a:tr>
              <a:tr h="1129588">
                <a:tc>
                  <a:txBody>
                    <a:bodyPr/>
                    <a:lstStyle/>
                    <a:p>
                      <a:r>
                        <a:rPr lang="en-IN" sz="14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Predictive Modelling in Customer Segmentation: A Comprehensive Review</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1)</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Brown, A.</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2) Patel, 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review explores various methodologies and approaches used in predictive modeling for customer segmentation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3757314"/>
                  </a:ext>
                </a:extLst>
              </a:tr>
              <a:tr h="1560532">
                <a:tc>
                  <a:txBody>
                    <a:bodyPr/>
                    <a:lstStyle/>
                    <a:p>
                      <a:r>
                        <a:rPr lang="en-IN" sz="1400" dirty="0">
                          <a:latin typeface="Times New Roman" panose="02020603050405020304" pitchFamily="18" charset="0"/>
                          <a:cs typeface="Times New Roman" panose="02020603050405020304" pitchFamily="18" charset="0"/>
                        </a:rPr>
                        <a:t>3</a:t>
                      </a:r>
                    </a:p>
                  </a:txBody>
                  <a:tcPr/>
                </a:tc>
                <a:tc>
                  <a:txBody>
                    <a:bodyPr/>
                    <a:lstStyle/>
                    <a:p>
                      <a:pPr>
                        <a:lnSpc>
                          <a:spcPct val="115000"/>
                        </a:lnSpc>
                      </a:pPr>
                      <a:r>
                        <a:rPr lang="en-US" sz="1400" b="1" dirty="0">
                          <a:effectLst/>
                          <a:latin typeface="Times New Roman" panose="02020603050405020304" pitchFamily="18" charset="0"/>
                          <a:ea typeface="Arial" panose="020B0604020202020204" pitchFamily="34" charset="0"/>
                        </a:rPr>
                        <a:t>Machine Learning Applications in Customer Profiling: A Case Study in Retail</a:t>
                      </a:r>
                      <a:endParaRPr lang="en-IN" sz="1100" b="1" dirty="0">
                        <a:effectLst/>
                        <a:latin typeface="Arial" panose="020B0604020202020204" pitchFamily="34" charset="0"/>
                        <a:ea typeface="Arial" panose="020B0604020202020204" pitchFamily="34" charset="0"/>
                      </a:endParaRPr>
                    </a:p>
                    <a:p>
                      <a:pPr>
                        <a:lnSpc>
                          <a:spcPct val="115000"/>
                        </a:lnSpc>
                        <a:spcBef>
                          <a:spcPts val="2000"/>
                        </a:spcBef>
                        <a:spcAft>
                          <a:spcPts val="600"/>
                        </a:spcAft>
                      </a:pPr>
                      <a:r>
                        <a:rPr lang="en-IN" sz="1400" b="1" kern="0" dirty="0">
                          <a:effectLst/>
                          <a:latin typeface="Times New Roman" panose="02020603050405020304" pitchFamily="18" charset="0"/>
                        </a:rPr>
                        <a:t> </a:t>
                      </a:r>
                      <a:endParaRPr lang="en-IN" sz="1100" b="1" kern="0" dirty="0">
                        <a:effectLst/>
                        <a:latin typeface="Arial" panose="020B0604020202020204" pitchFamily="34" charset="0"/>
                      </a:endParaRPr>
                    </a:p>
                  </a:txBody>
                  <a:tcPr marL="63500" marR="63500" marT="63500" marB="63500"/>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Garcia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case study investigates the application of machine learning in customer profiling, particularly focusing on a case study in the retail sector.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7105907"/>
                  </a:ext>
                </a:extLst>
              </a:tr>
            </a:tbl>
          </a:graphicData>
        </a:graphic>
      </p:graphicFrame>
    </p:spTree>
    <p:extLst>
      <p:ext uri="{BB962C8B-B14F-4D97-AF65-F5344CB8AC3E}">
        <p14:creationId xmlns:p14="http://schemas.microsoft.com/office/powerpoint/2010/main" val="338701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C7975576-171C-0B97-1891-4A829E155810}"/>
              </a:ext>
            </a:extLst>
          </p:cNvPr>
          <p:cNvGraphicFramePr>
            <a:graphicFrameLocks noGrp="1"/>
          </p:cNvGraphicFramePr>
          <p:nvPr>
            <p:ph idx="1"/>
            <p:extLst>
              <p:ext uri="{D42A27DB-BD31-4B8C-83A1-F6EECF244321}">
                <p14:modId xmlns:p14="http://schemas.microsoft.com/office/powerpoint/2010/main" val="2144362095"/>
              </p:ext>
            </p:extLst>
          </p:nvPr>
        </p:nvGraphicFramePr>
        <p:xfrm>
          <a:off x="457200" y="1600200"/>
          <a:ext cx="8229600" cy="4321239"/>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449686182"/>
                    </a:ext>
                  </a:extLst>
                </a:gridCol>
                <a:gridCol w="2438400">
                  <a:extLst>
                    <a:ext uri="{9D8B030D-6E8A-4147-A177-3AD203B41FA5}">
                      <a16:colId xmlns:a16="http://schemas.microsoft.com/office/drawing/2014/main" val="3098752282"/>
                    </a:ext>
                  </a:extLst>
                </a:gridCol>
                <a:gridCol w="1676400">
                  <a:extLst>
                    <a:ext uri="{9D8B030D-6E8A-4147-A177-3AD203B41FA5}">
                      <a16:colId xmlns:a16="http://schemas.microsoft.com/office/drawing/2014/main" val="1761080284"/>
                    </a:ext>
                  </a:extLst>
                </a:gridCol>
                <a:gridCol w="2438400">
                  <a:extLst>
                    <a:ext uri="{9D8B030D-6E8A-4147-A177-3AD203B41FA5}">
                      <a16:colId xmlns:a16="http://schemas.microsoft.com/office/drawing/2014/main" val="2921492619"/>
                    </a:ext>
                  </a:extLst>
                </a:gridCol>
              </a:tblGrid>
              <a:tr h="609600">
                <a:tc>
                  <a:txBody>
                    <a:bodyPr/>
                    <a:lstStyle/>
                    <a:p>
                      <a:pPr algn="ctr"/>
                      <a:r>
                        <a:rPr lang="en-IN" sz="1800" b="1" kern="1200" dirty="0">
                          <a:solidFill>
                            <a:schemeClr val="lt1"/>
                          </a:solidFill>
                          <a:effectLst/>
                          <a:latin typeface="+mn-lt"/>
                          <a:ea typeface="+mn-ea"/>
                          <a:cs typeface="+mn-cs"/>
                        </a:rPr>
                        <a:t>SL NO</a:t>
                      </a:r>
                      <a:endParaRPr lang="en-IN" dirty="0"/>
                    </a:p>
                  </a:txBody>
                  <a:tcPr/>
                </a:tc>
                <a:tc>
                  <a:txBody>
                    <a:bodyPr/>
                    <a:lstStyle/>
                    <a:p>
                      <a:pPr algn="ctr"/>
                      <a:r>
                        <a:rPr lang="en-IN" sz="1800" b="1" kern="1200">
                          <a:solidFill>
                            <a:schemeClr val="lt1"/>
                          </a:solidFill>
                          <a:effectLst/>
                          <a:latin typeface="+mn-lt"/>
                          <a:ea typeface="+mn-ea"/>
                          <a:cs typeface="+mn-cs"/>
                        </a:rPr>
                        <a:t>TITLE</a:t>
                      </a:r>
                      <a:endParaRPr lang="en-IN" dirty="0"/>
                    </a:p>
                  </a:txBody>
                  <a:tcPr/>
                </a:tc>
                <a:tc>
                  <a:txBody>
                    <a:bodyPr/>
                    <a:lstStyle/>
                    <a:p>
                      <a:pPr algn="ctr"/>
                      <a:r>
                        <a:rPr lang="en-IN" sz="1800" b="1" kern="1200">
                          <a:solidFill>
                            <a:schemeClr val="lt1"/>
                          </a:solidFill>
                          <a:effectLst/>
                          <a:latin typeface="+mn-lt"/>
                          <a:ea typeface="+mn-ea"/>
                          <a:cs typeface="+mn-cs"/>
                        </a:rPr>
                        <a:t>AUTHOR</a:t>
                      </a:r>
                      <a:endParaRPr lang="en-IN" dirty="0"/>
                    </a:p>
                  </a:txBody>
                  <a:tcPr/>
                </a:tc>
                <a:tc>
                  <a:txBody>
                    <a:bodyPr/>
                    <a:lstStyle/>
                    <a:p>
                      <a:pPr algn="ctr"/>
                      <a:r>
                        <a:rPr lang="en-IN" sz="1800" b="1" kern="1200" dirty="0">
                          <a:solidFill>
                            <a:schemeClr val="lt1"/>
                          </a:solidFill>
                          <a:effectLst/>
                          <a:latin typeface="+mn-lt"/>
                          <a:ea typeface="+mn-ea"/>
                          <a:cs typeface="+mn-cs"/>
                        </a:rPr>
                        <a:t>CONCLUSION</a:t>
                      </a:r>
                      <a:endParaRPr lang="en-IN" dirty="0"/>
                    </a:p>
                  </a:txBody>
                  <a:tcPr/>
                </a:tc>
                <a:extLst>
                  <a:ext uri="{0D108BD9-81ED-4DB2-BD59-A6C34878D82A}">
                    <a16:rowId xmlns:a16="http://schemas.microsoft.com/office/drawing/2014/main" val="3891316726"/>
                  </a:ext>
                </a:extLst>
              </a:tr>
              <a:tr h="0">
                <a:tc>
                  <a:txBody>
                    <a:bodyPr/>
                    <a:lstStyle/>
                    <a:p>
                      <a:pPr>
                        <a:lnSpc>
                          <a:spcPct val="115000"/>
                        </a:lnSpc>
                      </a:pPr>
                      <a:r>
                        <a:rPr lang="en-IN" sz="1400" b="1" u="sng" dirty="0">
                          <a:effectLst/>
                          <a:latin typeface="Times New Roman" panose="02020603050405020304" pitchFamily="18" charset="0"/>
                          <a:ea typeface="Arial" panose="020B0604020202020204" pitchFamily="34" charset="0"/>
                        </a:rPr>
                        <a:t>4</a:t>
                      </a:r>
                      <a:endParaRPr lang="en-IN"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400" b="1" dirty="0">
                          <a:effectLst/>
                          <a:latin typeface="Times New Roman" panose="02020603050405020304" pitchFamily="18" charset="0"/>
                          <a:ea typeface="Arial" panose="020B0604020202020204" pitchFamily="34" charset="0"/>
                        </a:rPr>
                        <a:t>Strategic Demand Forecasting using Customer Segmentation and Machine Learning Algorithms</a:t>
                      </a:r>
                      <a:endParaRPr lang="en-IN" sz="1100" b="1"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400">
                          <a:effectLst/>
                          <a:latin typeface="Times New Roman" panose="02020603050405020304" pitchFamily="18" charset="0"/>
                          <a:ea typeface="Arial" panose="020B0604020202020204" pitchFamily="34" charset="0"/>
                        </a:rPr>
                        <a:t> </a:t>
                      </a:r>
                      <a:endParaRPr lang="en-IN" sz="1100">
                        <a:effectLst/>
                        <a:latin typeface="Arial" panose="020B0604020202020204" pitchFamily="34" charset="0"/>
                        <a:ea typeface="Arial" panose="020B0604020202020204" pitchFamily="34" charset="0"/>
                      </a:endParaRPr>
                    </a:p>
                    <a:p>
                      <a:pPr>
                        <a:lnSpc>
                          <a:spcPct val="115000"/>
                        </a:lnSpc>
                      </a:pPr>
                      <a:r>
                        <a:rPr lang="en-US" sz="1400">
                          <a:effectLst/>
                          <a:latin typeface="Times New Roman" panose="02020603050405020304" pitchFamily="18" charset="0"/>
                          <a:ea typeface="Arial" panose="020B0604020202020204" pitchFamily="34" charset="0"/>
                        </a:rPr>
                        <a:t>1)Chen, L</a:t>
                      </a:r>
                      <a:endParaRPr lang="en-IN" sz="1100">
                        <a:effectLst/>
                        <a:latin typeface="Arial" panose="020B0604020202020204" pitchFamily="34" charset="0"/>
                        <a:ea typeface="Arial" panose="020B0604020202020204" pitchFamily="34" charset="0"/>
                      </a:endParaRPr>
                    </a:p>
                    <a:p>
                      <a:pPr>
                        <a:lnSpc>
                          <a:spcPct val="115000"/>
                        </a:lnSpc>
                      </a:pPr>
                      <a:r>
                        <a:rPr lang="en-US" sz="1400">
                          <a:effectLst/>
                          <a:latin typeface="Times New Roman" panose="02020603050405020304" pitchFamily="18" charset="0"/>
                          <a:ea typeface="Arial" panose="020B0604020202020204" pitchFamily="34" charset="0"/>
                        </a:rPr>
                        <a:t> </a:t>
                      </a:r>
                      <a:endParaRPr lang="en-IN" sz="1100">
                        <a:effectLst/>
                        <a:latin typeface="Arial" panose="020B0604020202020204" pitchFamily="34" charset="0"/>
                        <a:ea typeface="Arial" panose="020B0604020202020204" pitchFamily="34" charset="0"/>
                      </a:endParaRPr>
                    </a:p>
                    <a:p>
                      <a:pPr>
                        <a:lnSpc>
                          <a:spcPct val="115000"/>
                        </a:lnSpc>
                      </a:pPr>
                      <a:r>
                        <a:rPr lang="en-US" sz="1400">
                          <a:effectLst/>
                          <a:latin typeface="Times New Roman" panose="02020603050405020304" pitchFamily="18" charset="0"/>
                          <a:ea typeface="Arial" panose="020B0604020202020204" pitchFamily="34" charset="0"/>
                        </a:rPr>
                        <a:t>2)Wang, Y</a:t>
                      </a:r>
                      <a:endParaRPr lang="en-IN"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US" sz="1400" dirty="0">
                          <a:effectLst/>
                          <a:latin typeface="Times New Roman" panose="02020603050405020304" pitchFamily="18" charset="0"/>
                          <a:ea typeface="Arial" panose="020B0604020202020204" pitchFamily="34" charset="0"/>
                        </a:rPr>
                        <a:t>This study explores strategic demand forecasting by integrating customer segmentation with machine learning algorithms.</a:t>
                      </a:r>
                      <a:r>
                        <a:rPr lang="en-IN" sz="1100" dirty="0">
                          <a:effectLst/>
                          <a:latin typeface="Times New Roman" panose="02020603050405020304" pitchFamily="18"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385622887"/>
                  </a:ext>
                </a:extLst>
              </a:tr>
              <a:tr h="605091">
                <a:tc>
                  <a:txBody>
                    <a:bodyPr/>
                    <a:lstStyle/>
                    <a:p>
                      <a:r>
                        <a:rPr lang="en-IN" sz="14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Customer Segmentation and Demand Forecasting in E-commerce: A Machine Learning Approach</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Kim Peter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study focuses on customer segmentation and demand forecasting in e-commerce using a machine learning approach.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3329973"/>
                  </a:ext>
                </a:extLst>
              </a:tr>
              <a:tr h="857250">
                <a:tc>
                  <a:txBody>
                    <a:bodyPr/>
                    <a:lstStyle/>
                    <a:p>
                      <a:r>
                        <a:rPr lang="en-IN" sz="1400" dirty="0">
                          <a:latin typeface="Times New Roman" panose="02020603050405020304" pitchFamily="18" charset="0"/>
                          <a:cs typeface="Times New Roman" panose="02020603050405020304" pitchFamily="18" charset="0"/>
                        </a:rPr>
                        <a:t>6</a:t>
                      </a: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Machine Learning for Customer Segmentation in Indian Retail: A Comparative Analysis</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15000"/>
                        </a:lnSpc>
                      </a:pPr>
                      <a:r>
                        <a:rPr lang="en-US" sz="1400" dirty="0">
                          <a:effectLst/>
                          <a:latin typeface="Times New Roman" panose="02020603050405020304" pitchFamily="18" charset="0"/>
                          <a:ea typeface="Arial" panose="020B0604020202020204" pitchFamily="34" charset="0"/>
                        </a:rPr>
                        <a:t>1)Choudhury, A</a:t>
                      </a:r>
                      <a:endParaRPr lang="en-IN" sz="1100" dirty="0">
                        <a:effectLst/>
                        <a:latin typeface="Arial" panose="020B0604020202020204" pitchFamily="34" charset="0"/>
                        <a:ea typeface="Arial" panose="020B0604020202020204" pitchFamily="34" charset="0"/>
                      </a:endParaRPr>
                    </a:p>
                    <a:p>
                      <a:pPr>
                        <a:lnSpc>
                          <a:spcPct val="115000"/>
                        </a:lnSpc>
                      </a:pPr>
                      <a:endParaRPr lang="en-IN" sz="1100" dirty="0">
                        <a:effectLst/>
                        <a:latin typeface="Arial" panose="020B0604020202020204" pitchFamily="34" charset="0"/>
                        <a:ea typeface="Arial" panose="020B0604020202020204" pitchFamily="34" charset="0"/>
                      </a:endParaRPr>
                    </a:p>
                    <a:p>
                      <a:pPr>
                        <a:lnSpc>
                          <a:spcPct val="115000"/>
                        </a:lnSpc>
                      </a:pPr>
                      <a:r>
                        <a:rPr lang="en-US" sz="1400" dirty="0">
                          <a:effectLst/>
                          <a:latin typeface="Times New Roman" panose="02020603050405020304" pitchFamily="18" charset="0"/>
                          <a:ea typeface="Arial" panose="020B0604020202020204" pitchFamily="34" charset="0"/>
                        </a:rPr>
                        <a:t>2)Gupta, S.</a:t>
                      </a:r>
                      <a:endParaRPr lang="en-IN" sz="1100" dirty="0">
                        <a:effectLst/>
                        <a:latin typeface="Arial" panose="020B0604020202020204" pitchFamily="34" charset="0"/>
                        <a:ea typeface="Arial" panose="020B0604020202020204" pitchFamily="34" charset="0"/>
                      </a:endParaRPr>
                    </a:p>
                  </a:txBody>
                  <a:tcPr marL="63500" marR="63500" marT="63500" marB="63500"/>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comparative analysis evaluates the effectiveness of different machine learning algorithms in customer segmentation.</a:t>
                      </a:r>
                      <a:r>
                        <a:rPr lang="en-US" sz="1800" kern="12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473388448"/>
                  </a:ext>
                </a:extLst>
              </a:tr>
            </a:tbl>
          </a:graphicData>
        </a:graphic>
      </p:graphicFrame>
      <p:sp>
        <p:nvSpPr>
          <p:cNvPr id="4" name="Date Placeholder 3">
            <a:extLst>
              <a:ext uri="{FF2B5EF4-FFF2-40B4-BE49-F238E27FC236}">
                <a16:creationId xmlns:a16="http://schemas.microsoft.com/office/drawing/2014/main" id="{2BEC373C-2458-D90C-B557-39830B64196C}"/>
              </a:ext>
            </a:extLst>
          </p:cNvPr>
          <p:cNvSpPr>
            <a:spLocks noGrp="1"/>
          </p:cNvSpPr>
          <p:nvPr>
            <p:ph type="dt" sz="half" idx="10"/>
          </p:nvPr>
        </p:nvSpPr>
        <p:spPr/>
        <p:txBody>
          <a:bodyPr/>
          <a:lstStyle/>
          <a:p>
            <a:fld id="{7EDA1068-DE1D-427E-A735-63FCEEDF1094}" type="datetime1">
              <a:rPr lang="en-IN" smtClean="0"/>
              <a:t>01-05-2024</a:t>
            </a:fld>
            <a:endParaRPr lang="en-IN"/>
          </a:p>
        </p:txBody>
      </p:sp>
      <p:sp>
        <p:nvSpPr>
          <p:cNvPr id="5" name="Footer Placeholder 4">
            <a:extLst>
              <a:ext uri="{FF2B5EF4-FFF2-40B4-BE49-F238E27FC236}">
                <a16:creationId xmlns:a16="http://schemas.microsoft.com/office/drawing/2014/main" id="{1397C954-A74F-B0D1-0CB6-FBA4BB4BA46E}"/>
              </a:ext>
            </a:extLst>
          </p:cNvPr>
          <p:cNvSpPr>
            <a:spLocks noGrp="1"/>
          </p:cNvSpPr>
          <p:nvPr>
            <p:ph type="ftr" sz="quarter" idx="11"/>
          </p:nvPr>
        </p:nvSpPr>
        <p:spPr/>
        <p:txBody>
          <a:bodyPr/>
          <a:lstStyle/>
          <a:p>
            <a:r>
              <a:rPr lang="en-US" dirty="0"/>
              <a:t>Department of CSE., </a:t>
            </a:r>
            <a:r>
              <a:rPr lang="en-US" dirty="0" err="1"/>
              <a:t>Jyothy</a:t>
            </a:r>
            <a:r>
              <a:rPr lang="en-US" dirty="0"/>
              <a:t> Institute of Technology, Bengaluru</a:t>
            </a:r>
            <a:endParaRPr lang="en-IN" dirty="0"/>
          </a:p>
        </p:txBody>
      </p:sp>
      <p:sp>
        <p:nvSpPr>
          <p:cNvPr id="6" name="Slide Number Placeholder 5">
            <a:extLst>
              <a:ext uri="{FF2B5EF4-FFF2-40B4-BE49-F238E27FC236}">
                <a16:creationId xmlns:a16="http://schemas.microsoft.com/office/drawing/2014/main" id="{F7DBFEA1-7DA5-F045-E532-6D3A1E09F904}"/>
              </a:ext>
            </a:extLst>
          </p:cNvPr>
          <p:cNvSpPr>
            <a:spLocks noGrp="1"/>
          </p:cNvSpPr>
          <p:nvPr>
            <p:ph type="sldNum" sz="quarter" idx="12"/>
          </p:nvPr>
        </p:nvSpPr>
        <p:spPr/>
        <p:txBody>
          <a:bodyPr/>
          <a:lstStyle/>
          <a:p>
            <a:fld id="{D680C74B-1EEF-4AF4-A4CC-E1FFC18A6E1E}" type="slidenum">
              <a:rPr lang="en-IN" smtClean="0"/>
              <a:pPr/>
              <a:t>6</a:t>
            </a:fld>
            <a:endParaRPr lang="en-IN"/>
          </a:p>
        </p:txBody>
      </p:sp>
    </p:spTree>
    <p:extLst>
      <p:ext uri="{BB962C8B-B14F-4D97-AF65-F5344CB8AC3E}">
        <p14:creationId xmlns:p14="http://schemas.microsoft.com/office/powerpoint/2010/main" val="48423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4E4609-B81F-2E65-D47D-51B8C45C28E7}"/>
              </a:ext>
            </a:extLst>
          </p:cNvPr>
          <p:cNvSpPr>
            <a:spLocks noGrp="1"/>
          </p:cNvSpPr>
          <p:nvPr>
            <p:ph type="dt" sz="half" idx="10"/>
          </p:nvPr>
        </p:nvSpPr>
        <p:spPr/>
        <p:txBody>
          <a:bodyPr/>
          <a:lstStyle/>
          <a:p>
            <a:r>
              <a:rPr lang="en-IN" dirty="0"/>
              <a:t>02-05-2024</a:t>
            </a:r>
          </a:p>
        </p:txBody>
      </p:sp>
      <p:sp>
        <p:nvSpPr>
          <p:cNvPr id="5" name="Footer Placeholder 4">
            <a:extLst>
              <a:ext uri="{FF2B5EF4-FFF2-40B4-BE49-F238E27FC236}">
                <a16:creationId xmlns:a16="http://schemas.microsoft.com/office/drawing/2014/main" id="{190F1F46-A594-E5AD-EB8C-93DCFDBD88E1}"/>
              </a:ext>
            </a:extLst>
          </p:cNvPr>
          <p:cNvSpPr>
            <a:spLocks noGrp="1"/>
          </p:cNvSpPr>
          <p:nvPr>
            <p:ph type="ftr" sz="quarter" idx="11"/>
          </p:nvPr>
        </p:nvSpPr>
        <p:spPr/>
        <p:txBody>
          <a:bodyPr/>
          <a:lstStyle/>
          <a:p>
            <a:r>
              <a:rPr lang="en-US"/>
              <a:t>Department of CSE., Jyothy Institute of Technology, Bengaluru</a:t>
            </a:r>
            <a:endParaRPr lang="en-IN" dirty="0"/>
          </a:p>
        </p:txBody>
      </p:sp>
      <p:sp>
        <p:nvSpPr>
          <p:cNvPr id="6" name="Slide Number Placeholder 5">
            <a:extLst>
              <a:ext uri="{FF2B5EF4-FFF2-40B4-BE49-F238E27FC236}">
                <a16:creationId xmlns:a16="http://schemas.microsoft.com/office/drawing/2014/main" id="{F9A2107A-AAB2-F9BA-FEA0-B3191ADCA4CA}"/>
              </a:ext>
            </a:extLst>
          </p:cNvPr>
          <p:cNvSpPr>
            <a:spLocks noGrp="1"/>
          </p:cNvSpPr>
          <p:nvPr>
            <p:ph type="sldNum" sz="quarter" idx="12"/>
          </p:nvPr>
        </p:nvSpPr>
        <p:spPr/>
        <p:txBody>
          <a:bodyPr/>
          <a:lstStyle/>
          <a:p>
            <a:fld id="{D680C74B-1EEF-4AF4-A4CC-E1FFC18A6E1E}" type="slidenum">
              <a:rPr lang="en-IN" smtClean="0"/>
              <a:pPr/>
              <a:t>7</a:t>
            </a:fld>
            <a:endParaRPr lang="en-IN"/>
          </a:p>
        </p:txBody>
      </p:sp>
      <p:pic>
        <p:nvPicPr>
          <p:cNvPr id="7" name="Content Placeholder 4">
            <a:extLst>
              <a:ext uri="{FF2B5EF4-FFF2-40B4-BE49-F238E27FC236}">
                <a16:creationId xmlns:a16="http://schemas.microsoft.com/office/drawing/2014/main" id="{681B0981-5019-1286-3EBE-5CAE981ACC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54691" y="1295400"/>
            <a:ext cx="6034617" cy="4830763"/>
          </a:xfrm>
          <a:prstGeom prst="rect">
            <a:avLst/>
          </a:prstGeom>
        </p:spPr>
      </p:pic>
    </p:spTree>
    <p:extLst>
      <p:ext uri="{BB962C8B-B14F-4D97-AF65-F5344CB8AC3E}">
        <p14:creationId xmlns:p14="http://schemas.microsoft.com/office/powerpoint/2010/main" val="15034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CC">
            <a:alpha val="36078"/>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457200" y="1600200"/>
            <a:ext cx="8153400" cy="4525963"/>
          </a:xfrm>
        </p:spPr>
        <p:txBody>
          <a:bodyPr>
            <a:normAutofit/>
          </a:bodyPr>
          <a:lstStyle/>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Data Collection:</a:t>
            </a:r>
            <a:r>
              <a:rPr lang="en-US" sz="1800" b="0" i="0" dirty="0">
                <a:solidFill>
                  <a:srgbClr val="0D0D0D"/>
                </a:solidFill>
                <a:effectLst/>
                <a:latin typeface="Times New Roman" panose="02020603050405020304" pitchFamily="18" charset="0"/>
                <a:cs typeface="Times New Roman" panose="02020603050405020304" pitchFamily="18" charset="0"/>
              </a:rPr>
              <a:t> Utilized the UTKFace and Amazon customer rating datasets, preprocessing them, and generating necessary columns for age and gender detection.</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Age and Gender Detection:</a:t>
            </a:r>
            <a:r>
              <a:rPr lang="en-US" sz="1800" b="0" i="0" dirty="0">
                <a:solidFill>
                  <a:srgbClr val="0D0D0D"/>
                </a:solidFill>
                <a:effectLst/>
                <a:latin typeface="Times New Roman" panose="02020603050405020304" pitchFamily="18" charset="0"/>
                <a:cs typeface="Times New Roman" panose="02020603050405020304" pitchFamily="18" charset="0"/>
              </a:rPr>
              <a:t> Developed a CNN model with 4 convolutional layers, 4 max pooling layers, and 2 fully connected layers for accurate age and gender classification.</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Product Recommendation:</a:t>
            </a:r>
            <a:r>
              <a:rPr lang="en-US" sz="1800" b="0" i="0" dirty="0">
                <a:solidFill>
                  <a:srgbClr val="0D0D0D"/>
                </a:solidFill>
                <a:effectLst/>
                <a:latin typeface="Times New Roman" panose="02020603050405020304" pitchFamily="18" charset="0"/>
                <a:cs typeface="Times New Roman" panose="02020603050405020304" pitchFamily="18" charset="0"/>
              </a:rPr>
              <a:t> Implemented collaborative filtering using SVD on the Amazon dataset to provide personalized product recommendations based on user demographics.</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Real-Time Face Monitoring:</a:t>
            </a:r>
            <a:r>
              <a:rPr lang="en-US" sz="1800" b="0" i="0" dirty="0">
                <a:solidFill>
                  <a:srgbClr val="0D0D0D"/>
                </a:solidFill>
                <a:effectLst/>
                <a:latin typeface="Times New Roman" panose="02020603050405020304" pitchFamily="18" charset="0"/>
                <a:cs typeface="Times New Roman" panose="02020603050405020304" pitchFamily="18" charset="0"/>
              </a:rPr>
              <a:t> Created a Django front-end for real-time face monitoring, enabling users to view live face detection and analysis outcomes.</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Inventory Management:</a:t>
            </a:r>
            <a:r>
              <a:rPr lang="en-US" sz="1800" b="0" i="0" dirty="0">
                <a:solidFill>
                  <a:srgbClr val="0D0D0D"/>
                </a:solidFill>
                <a:effectLst/>
                <a:latin typeface="Times New Roman" panose="02020603050405020304" pitchFamily="18" charset="0"/>
                <a:cs typeface="Times New Roman" panose="02020603050405020304" pitchFamily="18" charset="0"/>
              </a:rPr>
              <a:t> Developed an inventory management system for retailers to choose products and place orders, enhancing the efficiency of store management processes.</a:t>
            </a: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GB" dirty="0"/>
              <a:t>02-05-2024</a:t>
            </a:r>
            <a:endParaRPr lang="en-IN" dirty="0"/>
          </a:p>
        </p:txBody>
      </p:sp>
      <p:sp>
        <p:nvSpPr>
          <p:cNvPr id="5" name="Footer Placeholder 4"/>
          <p:cNvSpPr>
            <a:spLocks noGrp="1"/>
          </p:cNvSpPr>
          <p:nvPr>
            <p:ph type="ftr" sz="quarter" idx="11"/>
          </p:nvPr>
        </p:nvSpPr>
        <p:spPr/>
        <p:txBody>
          <a:bodyPr/>
          <a:lstStyle/>
          <a:p>
            <a:r>
              <a:rPr lang="en-US" dirty="0"/>
              <a:t>Department of AI&amp;ML., Jyothy Institute of Technology, Bengaluru</a:t>
            </a:r>
            <a:endParaRPr lang="en-IN" dirty="0"/>
          </a:p>
        </p:txBody>
      </p:sp>
      <p:sp>
        <p:nvSpPr>
          <p:cNvPr id="6" name="Slide Number Placeholder 5"/>
          <p:cNvSpPr>
            <a:spLocks noGrp="1"/>
          </p:cNvSpPr>
          <p:nvPr>
            <p:ph type="sldNum" sz="quarter" idx="12"/>
          </p:nvPr>
        </p:nvSpPr>
        <p:spPr/>
        <p:txBody>
          <a:bodyPr/>
          <a:lstStyle/>
          <a:p>
            <a:fld id="{D680C74B-1EEF-4AF4-A4CC-E1FFC18A6E1E}" type="slidenum">
              <a:rPr lang="en-IN" smtClean="0"/>
              <a:pPr/>
              <a:t>8</a:t>
            </a:fld>
            <a:endParaRPr lang="en-IN"/>
          </a:p>
        </p:txBody>
      </p:sp>
    </p:spTree>
    <p:extLst>
      <p:ext uri="{BB962C8B-B14F-4D97-AF65-F5344CB8AC3E}">
        <p14:creationId xmlns:p14="http://schemas.microsoft.com/office/powerpoint/2010/main" val="360776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B58A-2BF5-050C-8740-EA779C5F491A}"/>
              </a:ext>
            </a:extLst>
          </p:cNvPr>
          <p:cNvSpPr>
            <a:spLocks noGrp="1"/>
          </p:cNvSpPr>
          <p:nvPr>
            <p:ph type="title"/>
          </p:nvPr>
        </p:nvSpPr>
        <p:spPr>
          <a:xfrm>
            <a:off x="1447800" y="304800"/>
            <a:ext cx="6629400" cy="1065213"/>
          </a:xfrm>
        </p:spPr>
        <p:txBody>
          <a:bodyPr>
            <a:noAutofit/>
          </a:bodyPr>
          <a:lstStyle/>
          <a:p>
            <a:r>
              <a:rPr lang="en-GB" sz="3200" dirty="0">
                <a:latin typeface="Times New Roman" panose="02020603050405020304" pitchFamily="18" charset="0"/>
                <a:cs typeface="Times New Roman" panose="02020603050405020304" pitchFamily="18" charset="0"/>
              </a:rPr>
              <a:t>IMPLEMENTATION AND RESULT ANALYSIS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DA753-9C82-EF31-5EA1-EDC118AF313D}"/>
              </a:ext>
            </a:extLst>
          </p:cNvPr>
          <p:cNvSpPr>
            <a:spLocks noGrp="1"/>
          </p:cNvSpPr>
          <p:nvPr>
            <p:ph idx="1"/>
          </p:nvPr>
        </p:nvSpPr>
        <p:spPr/>
        <p:txBody>
          <a:bodyPr>
            <a:normAutofit/>
          </a:bodyPr>
          <a:lstStyle/>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C</a:t>
            </a:r>
            <a:r>
              <a:rPr lang="en-US" sz="1800" b="1" i="0" dirty="0">
                <a:solidFill>
                  <a:srgbClr val="0D0D0D"/>
                </a:solidFill>
                <a:effectLst/>
                <a:latin typeface="Times New Roman" panose="02020603050405020304" pitchFamily="18" charset="0"/>
                <a:cs typeface="Times New Roman" panose="02020603050405020304" pitchFamily="18" charset="0"/>
              </a:rPr>
              <a:t>onvolutional Neural Network (CNN): </a:t>
            </a:r>
            <a:r>
              <a:rPr lang="en-US" sz="1800" b="0" i="0" dirty="0">
                <a:solidFill>
                  <a:srgbClr val="0D0D0D"/>
                </a:solidFill>
                <a:effectLst/>
                <a:latin typeface="Times New Roman" panose="02020603050405020304" pitchFamily="18" charset="0"/>
                <a:cs typeface="Times New Roman" panose="02020603050405020304" pitchFamily="18" charset="0"/>
              </a:rPr>
              <a:t>Utilized for age and gender detection, with a model consisting of 4 convolutional layers, 4 max pooling layers, and 2 fully connected layers.</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Caffe Model: </a:t>
            </a:r>
            <a:r>
              <a:rPr lang="en-US" sz="1800" b="0" i="0" dirty="0">
                <a:solidFill>
                  <a:srgbClr val="0D0D0D"/>
                </a:solidFill>
                <a:effectLst/>
                <a:latin typeface="Times New Roman" panose="02020603050405020304" pitchFamily="18" charset="0"/>
                <a:cs typeface="Times New Roman" panose="02020603050405020304" pitchFamily="18" charset="0"/>
              </a:rPr>
              <a:t>Employed for real-time face monitoring to recognize age and gender, enabling the system to recommend the top 20 products for that category from the Ajio rating dataset.</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OpenCV: </a:t>
            </a:r>
            <a:r>
              <a:rPr lang="en-US" sz="1800" b="0" i="0" dirty="0">
                <a:solidFill>
                  <a:srgbClr val="0D0D0D"/>
                </a:solidFill>
                <a:effectLst/>
                <a:latin typeface="Times New Roman" panose="02020603050405020304" pitchFamily="18" charset="0"/>
                <a:cs typeface="Times New Roman" panose="02020603050405020304" pitchFamily="18" charset="0"/>
              </a:rPr>
              <a:t>Used for preprocessing in the real-time face monitoring process, enhancing the quality of images for age and gender detection.</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Collaborative Filtering: </a:t>
            </a:r>
            <a:r>
              <a:rPr lang="en-US" sz="1800" b="0" i="0" dirty="0">
                <a:solidFill>
                  <a:srgbClr val="0D0D0D"/>
                </a:solidFill>
                <a:effectLst/>
                <a:latin typeface="Times New Roman" panose="02020603050405020304" pitchFamily="18" charset="0"/>
                <a:cs typeface="Times New Roman" panose="02020603050405020304" pitchFamily="18" charset="0"/>
              </a:rPr>
              <a:t>Implemented using Singular Value Decomposition (SVD) on the Amazon dataset to provide personalized product recommendations based on user demographics.</a:t>
            </a:r>
          </a:p>
          <a:p>
            <a:pPr algn="l">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Inventory Management Techniques: </a:t>
            </a:r>
            <a:r>
              <a:rPr lang="en-US" sz="1800" b="0" i="0" dirty="0">
                <a:solidFill>
                  <a:srgbClr val="0D0D0D"/>
                </a:solidFill>
                <a:effectLst/>
                <a:latin typeface="Times New Roman" panose="02020603050405020304" pitchFamily="18" charset="0"/>
                <a:cs typeface="Times New Roman" panose="02020603050405020304" pitchFamily="18" charset="0"/>
              </a:rPr>
              <a:t>Developed an inventory management system for retailers to select products and place orders, enhancing the overall functionality of the system.</a:t>
            </a:r>
          </a:p>
          <a:p>
            <a:endParaRPr lang="en-IN" dirty="0"/>
          </a:p>
        </p:txBody>
      </p:sp>
      <p:sp>
        <p:nvSpPr>
          <p:cNvPr id="4" name="Date Placeholder 3">
            <a:extLst>
              <a:ext uri="{FF2B5EF4-FFF2-40B4-BE49-F238E27FC236}">
                <a16:creationId xmlns:a16="http://schemas.microsoft.com/office/drawing/2014/main" id="{483F6788-0CB7-4004-FC87-A8C3CFE8A0EF}"/>
              </a:ext>
            </a:extLst>
          </p:cNvPr>
          <p:cNvSpPr>
            <a:spLocks noGrp="1"/>
          </p:cNvSpPr>
          <p:nvPr>
            <p:ph type="dt" sz="half" idx="10"/>
          </p:nvPr>
        </p:nvSpPr>
        <p:spPr/>
        <p:txBody>
          <a:bodyPr/>
          <a:lstStyle/>
          <a:p>
            <a:r>
              <a:rPr lang="en-IN" dirty="0"/>
              <a:t>02-05-2024</a:t>
            </a:r>
          </a:p>
        </p:txBody>
      </p:sp>
      <p:sp>
        <p:nvSpPr>
          <p:cNvPr id="5" name="Footer Placeholder 4">
            <a:extLst>
              <a:ext uri="{FF2B5EF4-FFF2-40B4-BE49-F238E27FC236}">
                <a16:creationId xmlns:a16="http://schemas.microsoft.com/office/drawing/2014/main" id="{1FAEC974-A93E-865E-AA84-0F787B69C4EB}"/>
              </a:ext>
            </a:extLst>
          </p:cNvPr>
          <p:cNvSpPr>
            <a:spLocks noGrp="1"/>
          </p:cNvSpPr>
          <p:nvPr>
            <p:ph type="ftr" sz="quarter" idx="11"/>
          </p:nvPr>
        </p:nvSpPr>
        <p:spPr/>
        <p:txBody>
          <a:bodyPr/>
          <a:lstStyle/>
          <a:p>
            <a:r>
              <a:rPr lang="en-US"/>
              <a:t>Department of CSE., Jyothy Institute of Technology, Bengaluru</a:t>
            </a:r>
            <a:endParaRPr lang="en-IN" dirty="0"/>
          </a:p>
        </p:txBody>
      </p:sp>
      <p:sp>
        <p:nvSpPr>
          <p:cNvPr id="6" name="Slide Number Placeholder 5">
            <a:extLst>
              <a:ext uri="{FF2B5EF4-FFF2-40B4-BE49-F238E27FC236}">
                <a16:creationId xmlns:a16="http://schemas.microsoft.com/office/drawing/2014/main" id="{78823C6C-0DC4-C689-F331-E63B96D362E6}"/>
              </a:ext>
            </a:extLst>
          </p:cNvPr>
          <p:cNvSpPr>
            <a:spLocks noGrp="1"/>
          </p:cNvSpPr>
          <p:nvPr>
            <p:ph type="sldNum" sz="quarter" idx="12"/>
          </p:nvPr>
        </p:nvSpPr>
        <p:spPr/>
        <p:txBody>
          <a:bodyPr/>
          <a:lstStyle/>
          <a:p>
            <a:fld id="{D680C74B-1EEF-4AF4-A4CC-E1FFC18A6E1E}" type="slidenum">
              <a:rPr lang="en-IN" smtClean="0"/>
              <a:pPr/>
              <a:t>9</a:t>
            </a:fld>
            <a:endParaRPr lang="en-IN"/>
          </a:p>
        </p:txBody>
      </p:sp>
    </p:spTree>
    <p:extLst>
      <p:ext uri="{BB962C8B-B14F-4D97-AF65-F5344CB8AC3E}">
        <p14:creationId xmlns:p14="http://schemas.microsoft.com/office/powerpoint/2010/main" val="419468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11639</TotalTime>
  <Words>1370</Words>
  <Application>Microsoft Office PowerPoint</Application>
  <PresentationFormat>On-screen Show (4:3)</PresentationFormat>
  <Paragraphs>170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Söhne</vt:lpstr>
      <vt:lpstr>Times New Roman</vt:lpstr>
      <vt:lpstr>Office Theme</vt:lpstr>
      <vt:lpstr>Strategic Inventory Management and Recommendation System using ML </vt:lpstr>
      <vt:lpstr>OVERVIEW</vt:lpstr>
      <vt:lpstr>ABSTRACT</vt:lpstr>
      <vt:lpstr>OBJECTIVES</vt:lpstr>
      <vt:lpstr>LITERATURE SURVEY</vt:lpstr>
      <vt:lpstr>PowerPoint Presentation</vt:lpstr>
      <vt:lpstr>PowerPoint Presentation</vt:lpstr>
      <vt:lpstr>METHODOLOGY</vt:lpstr>
      <vt:lpstr>IMPLEMENTATION AND RESULT ANALYSIS</vt:lpstr>
      <vt:lpstr>WORKFLOW DESIGN</vt:lpstr>
      <vt:lpstr>WORKING (FACE DETECTION)</vt:lpstr>
      <vt:lpstr>WORKING (RECOMMENDATION SYSTEM &amp;INVENTORY MANAGEMENT)</vt:lpstr>
      <vt:lpstr>RESULT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Yaro Obbaru</dc:creator>
  <cp:lastModifiedBy>Darshan M</cp:lastModifiedBy>
  <cp:revision>218</cp:revision>
  <dcterms:created xsi:type="dcterms:W3CDTF">2017-12-19T18:11:33Z</dcterms:created>
  <dcterms:modified xsi:type="dcterms:W3CDTF">2024-05-01T18:13:56Z</dcterms:modified>
</cp:coreProperties>
</file>